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1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66D34-84E0-4B6F-8915-1553FF7CF541}" v="4" dt="2023-12-04T17:54:37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Angel Marín Mejía" userId="1c33ba437f5b3667" providerId="LiveId" clId="{0C366D34-84E0-4B6F-8915-1553FF7CF541}"/>
    <pc:docChg chg="modSld">
      <pc:chgData name="Miguel Angel Marín Mejía" userId="1c33ba437f5b3667" providerId="LiveId" clId="{0C366D34-84E0-4B6F-8915-1553FF7CF541}" dt="2023-12-04T17:54:37.955" v="4" actId="20577"/>
      <pc:docMkLst>
        <pc:docMk/>
      </pc:docMkLst>
      <pc:sldChg chg="modSp mod">
        <pc:chgData name="Miguel Angel Marín Mejía" userId="1c33ba437f5b3667" providerId="LiveId" clId="{0C366D34-84E0-4B6F-8915-1553FF7CF541}" dt="2023-12-04T17:54:37.955" v="4" actId="20577"/>
        <pc:sldMkLst>
          <pc:docMk/>
          <pc:sldMk cId="1836845679" sldId="2561"/>
        </pc:sldMkLst>
        <pc:spChg chg="mod">
          <ac:chgData name="Miguel Angel Marín Mejía" userId="1c33ba437f5b3667" providerId="LiveId" clId="{0C366D34-84E0-4B6F-8915-1553FF7CF541}" dt="2023-12-04T17:54:31.886" v="2"/>
          <ac:spMkLst>
            <pc:docMk/>
            <pc:sldMk cId="1836845679" sldId="2561"/>
            <ac:spMk id="40" creationId="{0A0952F3-BA20-2B41-F218-A441454C6257}"/>
          </ac:spMkLst>
        </pc:spChg>
        <pc:spChg chg="mod">
          <ac:chgData name="Miguel Angel Marín Mejía" userId="1c33ba437f5b3667" providerId="LiveId" clId="{0C366D34-84E0-4B6F-8915-1553FF7CF541}" dt="2023-12-04T17:54:37.955" v="4" actId="20577"/>
          <ac:spMkLst>
            <pc:docMk/>
            <pc:sldMk cId="1836845679" sldId="2561"/>
            <ac:spMk id="42" creationId="{D4A58EC2-468D-D3CB-9A6E-7B1AF67A0C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3B9B-E869-AF61-6033-3875E55D8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65201A-D49C-36A6-F146-79D2CE3BD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DE7D21-4B8C-2B68-E58E-245987AF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4F35-AF90-4514-9CC9-26D2FA303802}" type="datetimeFigureOut">
              <a:rPr lang="es-CO" smtClean="0"/>
              <a:t>4/12/2023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C599C3-20D3-5E21-0607-4876E1FA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5C65E4-C7B0-A25D-6C1B-48A3C9DA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9A8-AB29-48C7-AE3B-2DC73B9BE8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39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638E6-A873-D722-A6EC-9A3DBEA0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B922BE-6794-2EF5-0A1E-85A911682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68400D-4394-BAA0-E8AD-D47EE530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4F35-AF90-4514-9CC9-26D2FA303802}" type="datetimeFigureOut">
              <a:rPr lang="es-CO" smtClean="0"/>
              <a:t>4/12/2023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344751-81A1-517A-4FC4-BE709786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8F31F2-BBEC-C8D3-AECF-E69CD9FC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9A8-AB29-48C7-AE3B-2DC73B9BE8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083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1E8F21-0093-24D6-8036-E4192D0A8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D032FA-3B96-F7C4-3222-01FB7ED22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00E380-4F82-03E5-43D9-F135792D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4F35-AF90-4514-9CC9-26D2FA303802}" type="datetimeFigureOut">
              <a:rPr lang="es-CO" smtClean="0"/>
              <a:t>4/12/2023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5AED5-E8FC-3688-7120-7CD2F9DE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785B8-D3D5-BC3C-401E-FD2BD795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9A8-AB29-48C7-AE3B-2DC73B9BE8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529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1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863BB555-869D-4CB8-83EF-92BF609D18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1963" y="1896903"/>
            <a:ext cx="6294437" cy="838517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6000">
                <a:latin typeface="Arial Black" panose="020B0A04020102020204" pitchFamily="34" charset="0"/>
              </a:defRPr>
            </a:lvl2pPr>
          </a:lstStyle>
          <a:p>
            <a:pPr lvl="0"/>
            <a:r>
              <a:rPr lang="es-ES" dirty="0"/>
              <a:t>Título</a:t>
            </a:r>
          </a:p>
          <a:p>
            <a:pPr lvl="1"/>
            <a:endParaRPr lang="es-CO" dirty="0"/>
          </a:p>
        </p:txBody>
      </p:sp>
      <p:sp>
        <p:nvSpPr>
          <p:cNvPr id="21" name="Marcador de texto 19">
            <a:extLst>
              <a:ext uri="{FF2B5EF4-FFF2-40B4-BE49-F238E27FC236}">
                <a16:creationId xmlns:a16="http://schemas.microsoft.com/office/drawing/2014/main" id="{AAC07985-CE94-41E0-B130-9CFA12B184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1963" y="2854074"/>
            <a:ext cx="6294437" cy="838517"/>
          </a:xfrm>
        </p:spPr>
        <p:txBody>
          <a:bodyPr anchor="t">
            <a:normAutofit/>
          </a:bodyPr>
          <a:lstStyle>
            <a:lvl1pPr marL="0" indent="0" algn="ctr">
              <a:buNone/>
              <a:defRPr sz="4400" b="0" spc="6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4400" b="0" spc="600"/>
            </a:lvl2pPr>
          </a:lstStyle>
          <a:p>
            <a:pPr lvl="0"/>
            <a:r>
              <a:rPr lang="es-ES" dirty="0"/>
              <a:t>Subtítulo</a:t>
            </a:r>
          </a:p>
          <a:p>
            <a:pPr lvl="1"/>
            <a:endParaRPr lang="es-CO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7D6DBAD8-C9BC-4696-98F9-B40C372FD3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01963" y="3848258"/>
            <a:ext cx="6294437" cy="838200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s-CO" dirty="0"/>
          </a:p>
        </p:txBody>
      </p:sp>
      <p:pic>
        <p:nvPicPr>
          <p:cNvPr id="27" name="Gráfico 6">
            <a:extLst>
              <a:ext uri="{FF2B5EF4-FFF2-40B4-BE49-F238E27FC236}">
                <a16:creationId xmlns:a16="http://schemas.microsoft.com/office/drawing/2014/main" id="{5EAF1C87-873C-4391-9EE9-6C985260D3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5354" y="6106685"/>
            <a:ext cx="501292" cy="4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3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A5575-5181-0420-C004-842113E2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D3EC00-1AB1-C55F-516E-E6C548C9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32113-EA14-EC2A-2185-65196F7F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4F35-AF90-4514-9CC9-26D2FA303802}" type="datetimeFigureOut">
              <a:rPr lang="es-CO" smtClean="0"/>
              <a:t>4/12/2023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E2D2A9-1124-A658-2C76-9B3AE306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BB1E5-E3E4-96D6-C215-03DA670F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9A8-AB29-48C7-AE3B-2DC73B9BE8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06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BBB8E-57C1-D77A-9455-6433D11A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2BD24B-1A06-3F70-C23A-A3A6E963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E6087-0EE5-3050-5134-B68133E9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4F35-AF90-4514-9CC9-26D2FA303802}" type="datetimeFigureOut">
              <a:rPr lang="es-CO" smtClean="0"/>
              <a:t>4/12/2023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CF8C29-C4C1-1A5A-FC7B-39B4DC2B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17DCB4-FDE8-97A2-9177-20DBC0B7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9A8-AB29-48C7-AE3B-2DC73B9BE8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46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CA0D6-E8E1-2B15-53AC-18A6B9EF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78A6F-D724-2D07-1444-EB5D02569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F8B056-94BE-65F6-85AF-585BEBEEC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C1119-2D61-252C-D669-4B9CDC72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4F35-AF90-4514-9CC9-26D2FA303802}" type="datetimeFigureOut">
              <a:rPr lang="es-CO" smtClean="0"/>
              <a:t>4/12/2023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EB9D2F-0900-C860-72BA-8403E5AF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4E0752-A2BB-0BA1-4321-40E32407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9A8-AB29-48C7-AE3B-2DC73B9BE8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489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89803-C932-FDD3-DE2A-D59F74BE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0DD480-5133-DE3D-1D25-336013F51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F2D349-C41B-841B-DCC8-B591A9275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A09737-B892-C3F9-CA4F-67D9842EF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4FB962-DDF0-062B-D108-0C83E1A86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E9DF5D-6D89-D54D-472E-63620064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4F35-AF90-4514-9CC9-26D2FA303802}" type="datetimeFigureOut">
              <a:rPr lang="es-CO" smtClean="0"/>
              <a:t>4/12/2023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CB84D3-BE77-D735-E728-DA69443B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F34AE1-B21B-CED3-9A2A-63285CC5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9A8-AB29-48C7-AE3B-2DC73B9BE8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6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7DD4E-30CD-7708-25ED-20701D38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9C0905-C8F4-5B0A-1824-836CE37E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4F35-AF90-4514-9CC9-26D2FA303802}" type="datetimeFigureOut">
              <a:rPr lang="es-CO" smtClean="0"/>
              <a:t>4/12/2023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252557-9C67-4DC7-1D54-C09F751C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730F4D-177F-B3B7-7EE0-D7D3B891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9A8-AB29-48C7-AE3B-2DC73B9BE8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853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64085F-49A3-D8C5-2B8B-DE488041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4F35-AF90-4514-9CC9-26D2FA303802}" type="datetimeFigureOut">
              <a:rPr lang="es-CO" smtClean="0"/>
              <a:t>4/12/2023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ADF146-EA73-AF07-8922-21137A48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5E6BE7-2DE7-A8FF-211D-6A7A0D0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9A8-AB29-48C7-AE3B-2DC73B9BE8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4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D4E15-0EF3-9D45-BEBC-725C28A2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E70A0-8768-E256-F569-C0BA6FFA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AA0B9C-A0FB-29B0-DEC8-9C3149E28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B771DC-69AA-0EBB-B822-38CBC891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4F35-AF90-4514-9CC9-26D2FA303802}" type="datetimeFigureOut">
              <a:rPr lang="es-CO" smtClean="0"/>
              <a:t>4/12/2023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66DA98-8DD8-DC6F-FBEB-2A58026A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7E4E81-DD9A-259D-CDAF-92666B49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9A8-AB29-48C7-AE3B-2DC73B9BE8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2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8BAE4-D92C-ACCD-B222-AAA976FF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7F664A-5009-CD9D-3076-5A4862F39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CAB736-7AA9-23CA-1AA6-E07CCA6B3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355D4F-6E9A-2863-1B78-3B10E2C8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4F35-AF90-4514-9CC9-26D2FA303802}" type="datetimeFigureOut">
              <a:rPr lang="es-CO" smtClean="0"/>
              <a:t>4/12/2023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3B0C72-3236-0874-23C8-03E9F431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119830-ADE3-CA29-B7A4-A205600B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9A8-AB29-48C7-AE3B-2DC73B9BE8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71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40C238-59E6-C30A-6905-FEAC0369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3D7E44-A2C3-E15F-DBF1-9C230C41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7B1710-3515-CF4B-6163-7A8F84EF0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4F35-AF90-4514-9CC9-26D2FA303802}" type="datetimeFigureOut">
              <a:rPr lang="es-CO" smtClean="0"/>
              <a:t>4/12/2023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BEB3D-9373-67B6-E979-D63116F06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026479-2105-0C32-EFC2-F2FE8E206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79A8-AB29-48C7-AE3B-2DC73B9BE8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17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FFA01F92-18D2-498D-9B01-9B0D72D1A634}"/>
              </a:ext>
            </a:extLst>
          </p:cNvPr>
          <p:cNvSpPr/>
          <p:nvPr/>
        </p:nvSpPr>
        <p:spPr>
          <a:xfrm rot="21183785" flipH="1" flipV="1">
            <a:off x="10701765" y="-762389"/>
            <a:ext cx="2111717" cy="1860071"/>
          </a:xfrm>
          <a:custGeom>
            <a:avLst/>
            <a:gdLst>
              <a:gd name="connsiteX0" fmla="*/ 1166736 w 1539301"/>
              <a:gd name="connsiteY0" fmla="*/ 998 h 1520237"/>
              <a:gd name="connsiteX1" fmla="*/ 1485599 w 1539301"/>
              <a:gd name="connsiteY1" fmla="*/ 200258 h 1520237"/>
              <a:gd name="connsiteX2" fmla="*/ 1339044 w 1539301"/>
              <a:gd name="connsiteY2" fmla="*/ 747170 h 1520237"/>
              <a:gd name="connsiteX3" fmla="*/ 0 w 1539301"/>
              <a:gd name="connsiteY3" fmla="*/ 1520237 h 1520237"/>
              <a:gd name="connsiteX4" fmla="*/ 0 w 1539301"/>
              <a:gd name="connsiteY4" fmla="*/ 595633 h 1520237"/>
              <a:gd name="connsiteX5" fmla="*/ 938687 w 1539301"/>
              <a:gd name="connsiteY5" fmla="*/ 53704 h 1520237"/>
              <a:gd name="connsiteX6" fmla="*/ 1166736 w 1539301"/>
              <a:gd name="connsiteY6" fmla="*/ 998 h 152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9301" h="1520237">
                <a:moveTo>
                  <a:pt x="1166736" y="998"/>
                </a:moveTo>
                <a:cubicBezTo>
                  <a:pt x="1294941" y="10061"/>
                  <a:pt x="1416501" y="80573"/>
                  <a:pt x="1485599" y="200258"/>
                </a:cubicBezTo>
                <a:cubicBezTo>
                  <a:pt x="1596155" y="391754"/>
                  <a:pt x="1530540" y="636614"/>
                  <a:pt x="1339044" y="747170"/>
                </a:cubicBezTo>
                <a:lnTo>
                  <a:pt x="0" y="1520237"/>
                </a:lnTo>
                <a:lnTo>
                  <a:pt x="0" y="595633"/>
                </a:lnTo>
                <a:lnTo>
                  <a:pt x="938687" y="53704"/>
                </a:lnTo>
                <a:cubicBezTo>
                  <a:pt x="1010498" y="12245"/>
                  <a:pt x="1089813" y="-4439"/>
                  <a:pt x="1166736" y="99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7F66CAEC-3C21-403E-B065-0FFC44F7BA48}"/>
              </a:ext>
            </a:extLst>
          </p:cNvPr>
          <p:cNvSpPr/>
          <p:nvPr/>
        </p:nvSpPr>
        <p:spPr>
          <a:xfrm rot="984537" flipH="1">
            <a:off x="-649414" y="5198279"/>
            <a:ext cx="2686547" cy="4432064"/>
          </a:xfrm>
          <a:custGeom>
            <a:avLst/>
            <a:gdLst>
              <a:gd name="connsiteX0" fmla="*/ 881453 w 2686547"/>
              <a:gd name="connsiteY0" fmla="*/ 273 h 4432064"/>
              <a:gd name="connsiteX1" fmla="*/ 1524380 w 2686547"/>
              <a:gd name="connsiteY1" fmla="*/ 313507 h 4432064"/>
              <a:gd name="connsiteX2" fmla="*/ 2686547 w 2686547"/>
              <a:gd name="connsiteY2" fmla="*/ 1725169 h 4432064"/>
              <a:gd name="connsiteX3" fmla="*/ 2686547 w 2686547"/>
              <a:gd name="connsiteY3" fmla="*/ 4432064 h 4432064"/>
              <a:gd name="connsiteX4" fmla="*/ 196130 w 2686547"/>
              <a:gd name="connsiteY4" fmla="*/ 1407003 h 4432064"/>
              <a:gd name="connsiteX5" fmla="*/ 313507 w 2686547"/>
              <a:gd name="connsiteY5" fmla="*/ 196130 h 4432064"/>
              <a:gd name="connsiteX6" fmla="*/ 778201 w 2686547"/>
              <a:gd name="connsiteY6" fmla="*/ 3860 h 4432064"/>
              <a:gd name="connsiteX7" fmla="*/ 881453 w 2686547"/>
              <a:gd name="connsiteY7" fmla="*/ 273 h 443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6547" h="4432064">
                <a:moveTo>
                  <a:pt x="881453" y="273"/>
                </a:moveTo>
                <a:cubicBezTo>
                  <a:pt x="1122283" y="6313"/>
                  <a:pt x="1359245" y="112920"/>
                  <a:pt x="1524380" y="313507"/>
                </a:cubicBezTo>
                <a:lnTo>
                  <a:pt x="2686547" y="1725169"/>
                </a:lnTo>
                <a:lnTo>
                  <a:pt x="2686547" y="4432064"/>
                </a:lnTo>
                <a:lnTo>
                  <a:pt x="196130" y="1407003"/>
                </a:lnTo>
                <a:cubicBezTo>
                  <a:pt x="-105831" y="1040218"/>
                  <a:pt x="-53280" y="498091"/>
                  <a:pt x="313507" y="196130"/>
                </a:cubicBezTo>
                <a:cubicBezTo>
                  <a:pt x="451051" y="82895"/>
                  <a:pt x="613253" y="19513"/>
                  <a:pt x="778201" y="3860"/>
                </a:cubicBezTo>
                <a:cubicBezTo>
                  <a:pt x="812565" y="599"/>
                  <a:pt x="847048" y="-590"/>
                  <a:pt x="881453" y="273"/>
                </a:cubicBezTo>
                <a:close/>
              </a:path>
            </a:pathLst>
          </a:custGeom>
          <a:solidFill>
            <a:srgbClr val="47B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91D6F59A-29C2-49AB-AF08-8CC9655CFEF5}"/>
              </a:ext>
            </a:extLst>
          </p:cNvPr>
          <p:cNvGrpSpPr/>
          <p:nvPr/>
        </p:nvGrpSpPr>
        <p:grpSpPr>
          <a:xfrm>
            <a:off x="1083348" y="1038456"/>
            <a:ext cx="957600" cy="912419"/>
            <a:chOff x="1813652" y="1817268"/>
            <a:chExt cx="710304" cy="717030"/>
          </a:xfrm>
        </p:grpSpPr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4859B9B9-7173-47A1-A524-5B407F69603B}"/>
                </a:ext>
              </a:extLst>
            </p:cNvPr>
            <p:cNvSpPr/>
            <p:nvPr/>
          </p:nvSpPr>
          <p:spPr>
            <a:xfrm>
              <a:off x="1934461" y="2065612"/>
              <a:ext cx="468686" cy="468686"/>
            </a:xfrm>
            <a:prstGeom prst="ellipse">
              <a:avLst/>
            </a:prstGeom>
            <a:solidFill>
              <a:srgbClr val="E1E641"/>
            </a:solidFill>
            <a:ln w="12700" cap="flat">
              <a:solidFill>
                <a:schemeClr val="bg1">
                  <a:lumMod val="75000"/>
                </a:schemeClr>
              </a:solidFill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00" b="1" i="0" u="none" strike="noStrike" kern="1200" cap="all" spc="0" normalizeH="0" baseline="0" noProof="0" dirty="0">
                <a:ln>
                  <a:noFill/>
                </a:ln>
                <a:solidFill>
                  <a:srgbClr val="FFFFFB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endParaRPr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5832C3B8-B0DD-4DFA-BD6E-B7E9BCCA11C2}"/>
                </a:ext>
              </a:extLst>
            </p:cNvPr>
            <p:cNvSpPr txBox="1"/>
            <p:nvPr/>
          </p:nvSpPr>
          <p:spPr>
            <a:xfrm>
              <a:off x="1813652" y="1817268"/>
              <a:ext cx="710304" cy="241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419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262237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Malgun Gothic"/>
                  <a:ea typeface="+mn-ea"/>
                  <a:cs typeface="+mn-cs"/>
                </a:rPr>
                <a:t>INICIO</a:t>
              </a:r>
            </a:p>
          </p:txBody>
        </p:sp>
      </p:grpSp>
      <p:cxnSp>
        <p:nvCxnSpPr>
          <p:cNvPr id="105" name="Conector: angular 67">
            <a:extLst>
              <a:ext uri="{FF2B5EF4-FFF2-40B4-BE49-F238E27FC236}">
                <a16:creationId xmlns:a16="http://schemas.microsoft.com/office/drawing/2014/main" id="{F7B78DA5-9A0E-41DB-86E4-7AC816247D92}"/>
              </a:ext>
            </a:extLst>
          </p:cNvPr>
          <p:cNvCxnSpPr>
            <a:cxnSpLocks/>
            <a:stCxn id="102" idx="6"/>
            <a:endCxn id="107" idx="1"/>
          </p:cNvCxnSpPr>
          <p:nvPr/>
        </p:nvCxnSpPr>
        <p:spPr>
          <a:xfrm>
            <a:off x="1878078" y="1652674"/>
            <a:ext cx="743801" cy="0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hape 407">
            <a:extLst>
              <a:ext uri="{FF2B5EF4-FFF2-40B4-BE49-F238E27FC236}">
                <a16:creationId xmlns:a16="http://schemas.microsoft.com/office/drawing/2014/main" id="{28B7F817-95C6-4702-AAD6-F5E8BED9AE13}"/>
              </a:ext>
            </a:extLst>
          </p:cNvPr>
          <p:cNvSpPr/>
          <p:nvPr/>
        </p:nvSpPr>
        <p:spPr>
          <a:xfrm>
            <a:off x="2621879" y="1293945"/>
            <a:ext cx="1180359" cy="717458"/>
          </a:xfrm>
          <a:prstGeom prst="roundRect">
            <a:avLst>
              <a:gd name="adj" fmla="val 10563"/>
            </a:avLst>
          </a:prstGeom>
          <a:solidFill>
            <a:srgbClr val="262237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r>
              <a:rPr lang="es-MX" sz="1100" dirty="0">
                <a:solidFill>
                  <a:srgbClr val="FFFFFB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Titillium Bold"/>
              </a:rPr>
              <a:t>Definir </a:t>
            </a:r>
            <a:r>
              <a:rPr kumimoji="0" lang="es-MX" sz="1100" b="0" i="0" u="none" strike="noStrike" kern="1200" cap="none" spc="0" normalizeH="0" noProof="0" dirty="0">
                <a:ln>
                  <a:noFill/>
                </a:ln>
                <a:solidFill>
                  <a:srgbClr val="FFFFFB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  <a:sym typeface="Titillium Bold"/>
              </a:rPr>
              <a:t>rutas y maneras para buscar la capital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rgbClr val="FFFFFB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+mn-cs"/>
              <a:sym typeface="Titillium Bold"/>
            </a:endParaRPr>
          </a:p>
        </p:txBody>
      </p: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E225E9B5-5924-4125-A275-1DCD42B358AD}"/>
              </a:ext>
            </a:extLst>
          </p:cNvPr>
          <p:cNvGrpSpPr/>
          <p:nvPr/>
        </p:nvGrpSpPr>
        <p:grpSpPr>
          <a:xfrm>
            <a:off x="9626700" y="4584571"/>
            <a:ext cx="953917" cy="976842"/>
            <a:chOff x="10167082" y="5079221"/>
            <a:chExt cx="710304" cy="727742"/>
          </a:xfrm>
        </p:grpSpPr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6B2ACEFC-5A59-4E17-8D36-61CE3F3D0927}"/>
                </a:ext>
              </a:extLst>
            </p:cNvPr>
            <p:cNvSpPr/>
            <p:nvPr/>
          </p:nvSpPr>
          <p:spPr>
            <a:xfrm flipH="1">
              <a:off x="10287891" y="5338277"/>
              <a:ext cx="468686" cy="468686"/>
            </a:xfrm>
            <a:prstGeom prst="ellipse">
              <a:avLst/>
            </a:prstGeom>
            <a:solidFill>
              <a:srgbClr val="F2921D"/>
            </a:solidFill>
            <a:ln w="12700" cap="flat">
              <a:solidFill>
                <a:srgbClr val="C16F0B"/>
              </a:solidFill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00" b="1" i="0" u="none" strike="noStrike" kern="1200" cap="all" spc="0" normalizeH="0" baseline="0" noProof="0">
                <a:ln>
                  <a:noFill/>
                </a:ln>
                <a:solidFill>
                  <a:srgbClr val="FFFFFB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endParaRPr>
            </a:p>
          </p:txBody>
        </p:sp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6723DC5E-B924-4FB1-AF54-D9D4D0DEF6FC}"/>
                </a:ext>
              </a:extLst>
            </p:cNvPr>
            <p:cNvSpPr txBox="1"/>
            <p:nvPr/>
          </p:nvSpPr>
          <p:spPr>
            <a:xfrm flipH="1">
              <a:off x="10167082" y="5079221"/>
              <a:ext cx="710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419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262237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Malgun Gothic"/>
                  <a:ea typeface="+mn-ea"/>
                  <a:cs typeface="+mn-cs"/>
                </a:rPr>
                <a:t>FIN</a:t>
              </a:r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518DFF-FDD9-2AE7-A43D-3D2443A83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0288" y="225137"/>
            <a:ext cx="7040175" cy="838517"/>
          </a:xfrm>
        </p:spPr>
        <p:txBody>
          <a:bodyPr/>
          <a:lstStyle/>
          <a:p>
            <a:r>
              <a:rPr lang="es-MX" sz="4500" dirty="0"/>
              <a:t>Actividades del proceso</a:t>
            </a:r>
            <a:endParaRPr lang="es-CO" sz="4500" dirty="0"/>
          </a:p>
        </p:txBody>
      </p:sp>
      <p:sp>
        <p:nvSpPr>
          <p:cNvPr id="24" name="Shape 407">
            <a:extLst>
              <a:ext uri="{FF2B5EF4-FFF2-40B4-BE49-F238E27FC236}">
                <a16:creationId xmlns:a16="http://schemas.microsoft.com/office/drawing/2014/main" id="{1FA891DC-16F6-BD5C-74ED-DB4BDAFFDC25}"/>
              </a:ext>
            </a:extLst>
          </p:cNvPr>
          <p:cNvSpPr/>
          <p:nvPr/>
        </p:nvSpPr>
        <p:spPr>
          <a:xfrm>
            <a:off x="4369722" y="1297004"/>
            <a:ext cx="1180359" cy="717458"/>
          </a:xfrm>
          <a:prstGeom prst="roundRect">
            <a:avLst>
              <a:gd name="adj" fmla="val 10563"/>
            </a:avLst>
          </a:prstGeom>
          <a:solidFill>
            <a:srgbClr val="262237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r>
              <a:rPr lang="es-MX" sz="1100" dirty="0">
                <a:solidFill>
                  <a:srgbClr val="FFFFFB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Titillium Bold"/>
              </a:rPr>
              <a:t>Crear nuevo Excel y poner títulos en las celdas A1 y B1</a:t>
            </a:r>
            <a:endParaRPr lang="es-CO" sz="1100" dirty="0">
              <a:solidFill>
                <a:srgbClr val="FFFFFB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Titillium Bold"/>
            </a:endParaRPr>
          </a:p>
        </p:txBody>
      </p:sp>
      <p:cxnSp>
        <p:nvCxnSpPr>
          <p:cNvPr id="25" name="Conector: angular 67">
            <a:extLst>
              <a:ext uri="{FF2B5EF4-FFF2-40B4-BE49-F238E27FC236}">
                <a16:creationId xmlns:a16="http://schemas.microsoft.com/office/drawing/2014/main" id="{D6944D42-F344-647F-1AF3-EAC6CA20FE24}"/>
              </a:ext>
            </a:extLst>
          </p:cNvPr>
          <p:cNvCxnSpPr>
            <a:cxnSpLocks/>
            <a:stCxn id="107" idx="3"/>
            <a:endCxn id="24" idx="1"/>
          </p:cNvCxnSpPr>
          <p:nvPr/>
        </p:nvCxnSpPr>
        <p:spPr>
          <a:xfrm>
            <a:off x="3802238" y="1652674"/>
            <a:ext cx="567484" cy="3059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407">
            <a:extLst>
              <a:ext uri="{FF2B5EF4-FFF2-40B4-BE49-F238E27FC236}">
                <a16:creationId xmlns:a16="http://schemas.microsoft.com/office/drawing/2014/main" id="{FE4FF0AB-3C96-C5FE-3FEA-C02C7E30C642}"/>
              </a:ext>
            </a:extLst>
          </p:cNvPr>
          <p:cNvSpPr/>
          <p:nvPr/>
        </p:nvSpPr>
        <p:spPr>
          <a:xfrm>
            <a:off x="6117565" y="1297004"/>
            <a:ext cx="1180359" cy="717458"/>
          </a:xfrm>
          <a:prstGeom prst="roundRect">
            <a:avLst>
              <a:gd name="adj" fmla="val 10563"/>
            </a:avLst>
          </a:prstGeom>
          <a:solidFill>
            <a:srgbClr val="262237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r>
              <a:rPr lang="es-CO" sz="1100" dirty="0">
                <a:solidFill>
                  <a:srgbClr val="FFFFFB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Titillium Bold"/>
              </a:rPr>
              <a:t>Abrir Navegador Web</a:t>
            </a:r>
          </a:p>
        </p:txBody>
      </p:sp>
      <p:sp>
        <p:nvSpPr>
          <p:cNvPr id="34" name="Shape 407">
            <a:extLst>
              <a:ext uri="{FF2B5EF4-FFF2-40B4-BE49-F238E27FC236}">
                <a16:creationId xmlns:a16="http://schemas.microsoft.com/office/drawing/2014/main" id="{0E07C32A-E5DD-F509-3093-A4CA8836F415}"/>
              </a:ext>
            </a:extLst>
          </p:cNvPr>
          <p:cNvSpPr/>
          <p:nvPr/>
        </p:nvSpPr>
        <p:spPr>
          <a:xfrm>
            <a:off x="7865408" y="1300063"/>
            <a:ext cx="1180359" cy="717458"/>
          </a:xfrm>
          <a:prstGeom prst="roundRect">
            <a:avLst>
              <a:gd name="adj" fmla="val 10563"/>
            </a:avLst>
          </a:prstGeom>
          <a:solidFill>
            <a:srgbClr val="262237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r>
              <a:rPr lang="es-MX" sz="1100" dirty="0">
                <a:solidFill>
                  <a:srgbClr val="FFFFFB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Titillium Bold"/>
              </a:rPr>
              <a:t>Leer Excel existente </a:t>
            </a:r>
            <a:endParaRPr lang="es-CO" sz="1100" dirty="0">
              <a:solidFill>
                <a:srgbClr val="FFFFFB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Titillium Bold"/>
            </a:endParaRPr>
          </a:p>
        </p:txBody>
      </p:sp>
      <p:cxnSp>
        <p:nvCxnSpPr>
          <p:cNvPr id="35" name="Conector: angular 67">
            <a:extLst>
              <a:ext uri="{FF2B5EF4-FFF2-40B4-BE49-F238E27FC236}">
                <a16:creationId xmlns:a16="http://schemas.microsoft.com/office/drawing/2014/main" id="{B262553B-A91A-69A4-FC53-6A91BD8212A2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297924" y="1655733"/>
            <a:ext cx="567484" cy="3059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67">
            <a:extLst>
              <a:ext uri="{FF2B5EF4-FFF2-40B4-BE49-F238E27FC236}">
                <a16:creationId xmlns:a16="http://schemas.microsoft.com/office/drawing/2014/main" id="{FA0D959F-2EC0-92AB-DF57-48604BC6D6E0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5550081" y="1655733"/>
            <a:ext cx="567484" cy="0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hape 407">
            <a:extLst>
              <a:ext uri="{FF2B5EF4-FFF2-40B4-BE49-F238E27FC236}">
                <a16:creationId xmlns:a16="http://schemas.microsoft.com/office/drawing/2014/main" id="{510E3B9A-AA3D-91E2-809C-B1D237404330}"/>
              </a:ext>
            </a:extLst>
          </p:cNvPr>
          <p:cNvSpPr/>
          <p:nvPr/>
        </p:nvSpPr>
        <p:spPr>
          <a:xfrm>
            <a:off x="2626362" y="2454870"/>
            <a:ext cx="1180359" cy="717458"/>
          </a:xfrm>
          <a:prstGeom prst="roundRect">
            <a:avLst>
              <a:gd name="adj" fmla="val 10563"/>
            </a:avLst>
          </a:prstGeom>
          <a:solidFill>
            <a:srgbClr val="262237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rgbClr val="FFFFFB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  <a:sym typeface="Titillium Bold"/>
              </a:rPr>
              <a:t>Recorrer filas y</a:t>
            </a:r>
            <a:r>
              <a:rPr kumimoji="0" lang="es-MX" sz="1100" b="0" i="0" u="none" strike="noStrike" kern="1200" cap="none" spc="0" normalizeH="0" noProof="0" dirty="0">
                <a:ln>
                  <a:noFill/>
                </a:ln>
                <a:solidFill>
                  <a:srgbClr val="FFFFFB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  <a:sym typeface="Titillium Bold"/>
              </a:rPr>
              <a:t> contenido de estas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rgbClr val="FFFFFB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+mn-cs"/>
              <a:sym typeface="Titillium Bold"/>
            </a:endParaRPr>
          </a:p>
        </p:txBody>
      </p:sp>
      <p:sp>
        <p:nvSpPr>
          <p:cNvPr id="40" name="Shape 407">
            <a:extLst>
              <a:ext uri="{FF2B5EF4-FFF2-40B4-BE49-F238E27FC236}">
                <a16:creationId xmlns:a16="http://schemas.microsoft.com/office/drawing/2014/main" id="{0A0952F3-BA20-2B41-F218-A441454C6257}"/>
              </a:ext>
            </a:extLst>
          </p:cNvPr>
          <p:cNvSpPr/>
          <p:nvPr/>
        </p:nvSpPr>
        <p:spPr>
          <a:xfrm>
            <a:off x="4374205" y="2457929"/>
            <a:ext cx="1180359" cy="717458"/>
          </a:xfrm>
          <a:prstGeom prst="roundRect">
            <a:avLst>
              <a:gd name="adj" fmla="val 10563"/>
            </a:avLst>
          </a:prstGeom>
          <a:solidFill>
            <a:srgbClr val="262237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r>
              <a:rPr lang="es-CO" sz="1100" dirty="0">
                <a:solidFill>
                  <a:srgbClr val="FFFFFB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Titillium Bold"/>
              </a:rPr>
              <a:t>Recorrer rutas definidas para la búsqueda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rgbClr val="FFFFFB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+mn-cs"/>
              <a:sym typeface="Titillium Bold"/>
            </a:endParaRPr>
          </a:p>
        </p:txBody>
      </p:sp>
      <p:cxnSp>
        <p:nvCxnSpPr>
          <p:cNvPr id="41" name="Conector: angular 67">
            <a:extLst>
              <a:ext uri="{FF2B5EF4-FFF2-40B4-BE49-F238E27FC236}">
                <a16:creationId xmlns:a16="http://schemas.microsoft.com/office/drawing/2014/main" id="{94765461-5BE9-2BA5-A1C0-88EF70BE99A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3806721" y="2813599"/>
            <a:ext cx="567484" cy="3059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hape 407">
            <a:extLst>
              <a:ext uri="{FF2B5EF4-FFF2-40B4-BE49-F238E27FC236}">
                <a16:creationId xmlns:a16="http://schemas.microsoft.com/office/drawing/2014/main" id="{D4A58EC2-468D-D3CB-9A6E-7B1AF67A0CE3}"/>
              </a:ext>
            </a:extLst>
          </p:cNvPr>
          <p:cNvSpPr/>
          <p:nvPr/>
        </p:nvSpPr>
        <p:spPr>
          <a:xfrm>
            <a:off x="6122048" y="2457929"/>
            <a:ext cx="1180359" cy="717458"/>
          </a:xfrm>
          <a:prstGeom prst="roundRect">
            <a:avLst>
              <a:gd name="adj" fmla="val 10563"/>
            </a:avLst>
          </a:prstGeom>
          <a:solidFill>
            <a:srgbClr val="262237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 lang="es-MX" sz="1100" dirty="0">
              <a:solidFill>
                <a:srgbClr val="FFFFFB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Titillium Bold"/>
            </a:endParaRP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rPr lang="es-MX" sz="1100" dirty="0">
                <a:solidFill>
                  <a:srgbClr val="FFFFFB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Titillium Bold"/>
              </a:rPr>
              <a:t>Definir capital como no encontrada por defecto</a:t>
            </a:r>
            <a:endParaRPr lang="es-CO" sz="1100" dirty="0">
              <a:solidFill>
                <a:srgbClr val="FFFFFB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Titillium Bol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rgbClr val="FFFFFB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+mn-cs"/>
              <a:sym typeface="Titillium Bold"/>
            </a:endParaRPr>
          </a:p>
        </p:txBody>
      </p:sp>
      <p:sp>
        <p:nvSpPr>
          <p:cNvPr id="43" name="Shape 407">
            <a:extLst>
              <a:ext uri="{FF2B5EF4-FFF2-40B4-BE49-F238E27FC236}">
                <a16:creationId xmlns:a16="http://schemas.microsoft.com/office/drawing/2014/main" id="{3DEE8E0E-3192-2316-CFE8-A7470E2551EF}"/>
              </a:ext>
            </a:extLst>
          </p:cNvPr>
          <p:cNvSpPr/>
          <p:nvPr/>
        </p:nvSpPr>
        <p:spPr>
          <a:xfrm>
            <a:off x="7869891" y="2460988"/>
            <a:ext cx="1180359" cy="717458"/>
          </a:xfrm>
          <a:prstGeom prst="roundRect">
            <a:avLst>
              <a:gd name="adj" fmla="val 10563"/>
            </a:avLst>
          </a:prstGeom>
          <a:solidFill>
            <a:srgbClr val="262237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rgbClr val="FFFFFB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  <a:sym typeface="Titillium Bold"/>
              </a:rPr>
              <a:t>Identificar</a:t>
            </a:r>
            <a:r>
              <a:rPr kumimoji="0" lang="es-MX" sz="1100" b="0" i="0" u="none" strike="noStrike" kern="1200" cap="none" spc="0" normalizeH="0" noProof="0" dirty="0">
                <a:ln>
                  <a:noFill/>
                </a:ln>
                <a:solidFill>
                  <a:srgbClr val="FFFFFB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  <a:sym typeface="Titillium Bold"/>
              </a:rPr>
              <a:t> barra de búsqueda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rgbClr val="FFFFFB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+mn-cs"/>
              <a:sym typeface="Titillium Bold"/>
            </a:endParaRPr>
          </a:p>
        </p:txBody>
      </p:sp>
      <p:cxnSp>
        <p:nvCxnSpPr>
          <p:cNvPr id="44" name="Conector: angular 67">
            <a:extLst>
              <a:ext uri="{FF2B5EF4-FFF2-40B4-BE49-F238E27FC236}">
                <a16:creationId xmlns:a16="http://schemas.microsoft.com/office/drawing/2014/main" id="{E6842E61-81F5-F4A4-4CEB-39D5A347782E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7302407" y="2816658"/>
            <a:ext cx="567484" cy="3059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67">
            <a:extLst>
              <a:ext uri="{FF2B5EF4-FFF2-40B4-BE49-F238E27FC236}">
                <a16:creationId xmlns:a16="http://schemas.microsoft.com/office/drawing/2014/main" id="{C2D78A7D-37D0-C8CB-3FA4-23FAE2F0C53D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5554564" y="2816658"/>
            <a:ext cx="567484" cy="0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hape 407">
            <a:extLst>
              <a:ext uri="{FF2B5EF4-FFF2-40B4-BE49-F238E27FC236}">
                <a16:creationId xmlns:a16="http://schemas.microsoft.com/office/drawing/2014/main" id="{33BE1F45-BE9C-156A-C699-547BA996CC5B}"/>
              </a:ext>
            </a:extLst>
          </p:cNvPr>
          <p:cNvSpPr/>
          <p:nvPr/>
        </p:nvSpPr>
        <p:spPr>
          <a:xfrm>
            <a:off x="2630845" y="3656136"/>
            <a:ext cx="1180359" cy="717458"/>
          </a:xfrm>
          <a:prstGeom prst="roundRect">
            <a:avLst>
              <a:gd name="adj" fmla="val 10563"/>
            </a:avLst>
          </a:prstGeom>
          <a:solidFill>
            <a:srgbClr val="262237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r>
              <a:rPr lang="es-MX" sz="1100" noProof="0" dirty="0">
                <a:solidFill>
                  <a:srgbClr val="FFFFFB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Titillium Bold"/>
              </a:rPr>
              <a:t>Escribir utilizando la manera definida 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rgbClr val="FFFFFB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+mn-cs"/>
              <a:sym typeface="Titillium Bold"/>
            </a:endParaRPr>
          </a:p>
        </p:txBody>
      </p:sp>
      <p:sp>
        <p:nvSpPr>
          <p:cNvPr id="47" name="Shape 407">
            <a:extLst>
              <a:ext uri="{FF2B5EF4-FFF2-40B4-BE49-F238E27FC236}">
                <a16:creationId xmlns:a16="http://schemas.microsoft.com/office/drawing/2014/main" id="{B1641F28-1CD5-C552-BD48-884F4599217F}"/>
              </a:ext>
            </a:extLst>
          </p:cNvPr>
          <p:cNvSpPr/>
          <p:nvPr/>
        </p:nvSpPr>
        <p:spPr>
          <a:xfrm>
            <a:off x="4378688" y="3659195"/>
            <a:ext cx="1180359" cy="717458"/>
          </a:xfrm>
          <a:prstGeom prst="roundRect">
            <a:avLst>
              <a:gd name="adj" fmla="val 10563"/>
            </a:avLst>
          </a:prstGeom>
          <a:solidFill>
            <a:srgbClr val="262237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rgbClr val="FFFFFB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  <a:sym typeface="Titillium Bold"/>
              </a:rPr>
              <a:t>Realizar</a:t>
            </a:r>
            <a:r>
              <a:rPr kumimoji="0" lang="es-MX" sz="1100" b="0" i="0" u="none" strike="noStrike" kern="1200" cap="none" spc="0" normalizeH="0" noProof="0" dirty="0">
                <a:ln>
                  <a:noFill/>
                </a:ln>
                <a:solidFill>
                  <a:srgbClr val="FFFFFB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  <a:sym typeface="Titillium Bold"/>
              </a:rPr>
              <a:t> búsqueda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rgbClr val="FFFFFB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+mn-cs"/>
              <a:sym typeface="Titillium Bold"/>
            </a:endParaRPr>
          </a:p>
        </p:txBody>
      </p:sp>
      <p:cxnSp>
        <p:nvCxnSpPr>
          <p:cNvPr id="48" name="Conector: angular 67">
            <a:extLst>
              <a:ext uri="{FF2B5EF4-FFF2-40B4-BE49-F238E27FC236}">
                <a16:creationId xmlns:a16="http://schemas.microsoft.com/office/drawing/2014/main" id="{3E4891E1-DEFC-9F8B-5376-BFC153FA4CC1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811204" y="4014865"/>
            <a:ext cx="567484" cy="3059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hape 407">
            <a:extLst>
              <a:ext uri="{FF2B5EF4-FFF2-40B4-BE49-F238E27FC236}">
                <a16:creationId xmlns:a16="http://schemas.microsoft.com/office/drawing/2014/main" id="{45698C79-CD64-2DE9-53D0-03CB54232C6C}"/>
              </a:ext>
            </a:extLst>
          </p:cNvPr>
          <p:cNvSpPr/>
          <p:nvPr/>
        </p:nvSpPr>
        <p:spPr>
          <a:xfrm>
            <a:off x="6126531" y="3659195"/>
            <a:ext cx="1180359" cy="717458"/>
          </a:xfrm>
          <a:prstGeom prst="roundRect">
            <a:avLst>
              <a:gd name="adj" fmla="val 10563"/>
            </a:avLst>
          </a:prstGeom>
          <a:solidFill>
            <a:srgbClr val="262237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r>
              <a:rPr kumimoji="0" lang="es-CO" sz="1100" b="0" i="0" u="none" strike="noStrike" kern="1200" cap="none" spc="0" normalizeH="0" baseline="0" noProof="0" dirty="0">
                <a:ln>
                  <a:noFill/>
                </a:ln>
                <a:solidFill>
                  <a:srgbClr val="FFFFFB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  <a:sym typeface="Titillium Bold"/>
              </a:rPr>
              <a:t>Identificar contenedor de la capital</a:t>
            </a:r>
          </a:p>
        </p:txBody>
      </p:sp>
      <p:sp>
        <p:nvSpPr>
          <p:cNvPr id="50" name="Shape 407">
            <a:extLst>
              <a:ext uri="{FF2B5EF4-FFF2-40B4-BE49-F238E27FC236}">
                <a16:creationId xmlns:a16="http://schemas.microsoft.com/office/drawing/2014/main" id="{E154BD06-C1DD-59E6-E775-451BD0EF6B76}"/>
              </a:ext>
            </a:extLst>
          </p:cNvPr>
          <p:cNvSpPr/>
          <p:nvPr/>
        </p:nvSpPr>
        <p:spPr>
          <a:xfrm>
            <a:off x="7874374" y="3662254"/>
            <a:ext cx="1180359" cy="717458"/>
          </a:xfrm>
          <a:prstGeom prst="roundRect">
            <a:avLst>
              <a:gd name="adj" fmla="val 10563"/>
            </a:avLst>
          </a:prstGeom>
          <a:solidFill>
            <a:srgbClr val="262237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r>
              <a:rPr lang="es-MX" sz="1100" dirty="0">
                <a:solidFill>
                  <a:srgbClr val="FFFFFB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Titillium Bold"/>
              </a:rPr>
              <a:t>Igualar capital a lo que se encuentre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rgbClr val="FFFFFB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+mn-cs"/>
              <a:sym typeface="Titillium Bold"/>
            </a:endParaRPr>
          </a:p>
        </p:txBody>
      </p:sp>
      <p:cxnSp>
        <p:nvCxnSpPr>
          <p:cNvPr id="51" name="Conector: angular 67">
            <a:extLst>
              <a:ext uri="{FF2B5EF4-FFF2-40B4-BE49-F238E27FC236}">
                <a16:creationId xmlns:a16="http://schemas.microsoft.com/office/drawing/2014/main" id="{18112122-158D-CA23-9D31-1EF68E95FF94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7306890" y="4017924"/>
            <a:ext cx="567484" cy="3059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67">
            <a:extLst>
              <a:ext uri="{FF2B5EF4-FFF2-40B4-BE49-F238E27FC236}">
                <a16:creationId xmlns:a16="http://schemas.microsoft.com/office/drawing/2014/main" id="{1C2323AC-3D24-CC1A-1191-DB49620DBE09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559047" y="4017924"/>
            <a:ext cx="567484" cy="0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hape 407">
            <a:extLst>
              <a:ext uri="{FF2B5EF4-FFF2-40B4-BE49-F238E27FC236}">
                <a16:creationId xmlns:a16="http://schemas.microsoft.com/office/drawing/2014/main" id="{9404B42A-6B56-6184-AF8A-5249B55A1E15}"/>
              </a:ext>
            </a:extLst>
          </p:cNvPr>
          <p:cNvSpPr/>
          <p:nvPr/>
        </p:nvSpPr>
        <p:spPr>
          <a:xfrm>
            <a:off x="2635328" y="4884296"/>
            <a:ext cx="1180359" cy="717458"/>
          </a:xfrm>
          <a:prstGeom prst="roundRect">
            <a:avLst>
              <a:gd name="adj" fmla="val 10563"/>
            </a:avLst>
          </a:prstGeom>
          <a:solidFill>
            <a:srgbClr val="262237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r>
              <a:rPr lang="es-MX" sz="1100" dirty="0">
                <a:solidFill>
                  <a:srgbClr val="FFFFFB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Titillium Bold"/>
              </a:rPr>
              <a:t>Guardar datos con país - capital</a:t>
            </a:r>
            <a:endParaRPr lang="es-CO" sz="1100" dirty="0">
              <a:solidFill>
                <a:srgbClr val="FFFFFB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Titillium Bold"/>
            </a:endParaRPr>
          </a:p>
        </p:txBody>
      </p:sp>
      <p:sp>
        <p:nvSpPr>
          <p:cNvPr id="54" name="Shape 407">
            <a:extLst>
              <a:ext uri="{FF2B5EF4-FFF2-40B4-BE49-F238E27FC236}">
                <a16:creationId xmlns:a16="http://schemas.microsoft.com/office/drawing/2014/main" id="{C75C88A5-46F8-D42B-6944-5837E5165350}"/>
              </a:ext>
            </a:extLst>
          </p:cNvPr>
          <p:cNvSpPr/>
          <p:nvPr/>
        </p:nvSpPr>
        <p:spPr>
          <a:xfrm>
            <a:off x="4383171" y="4887355"/>
            <a:ext cx="1180359" cy="717458"/>
          </a:xfrm>
          <a:prstGeom prst="roundRect">
            <a:avLst>
              <a:gd name="adj" fmla="val 10563"/>
            </a:avLst>
          </a:prstGeom>
          <a:solidFill>
            <a:srgbClr val="262237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rgbClr val="FFFFFB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  <a:sym typeface="Titillium Bold"/>
              </a:rPr>
              <a:t>Guardar</a:t>
            </a:r>
            <a:r>
              <a:rPr kumimoji="0" lang="es-MX" sz="1100" b="0" i="0" u="none" strike="noStrike" kern="1200" cap="none" spc="0" normalizeH="0" noProof="0" dirty="0">
                <a:ln>
                  <a:noFill/>
                </a:ln>
                <a:solidFill>
                  <a:srgbClr val="FFFFFB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  <a:sym typeface="Titillium Bold"/>
              </a:rPr>
              <a:t> datos en una “Lista madre”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rgbClr val="FFFFFB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+mn-cs"/>
              <a:sym typeface="Titillium Bold"/>
            </a:endParaRPr>
          </a:p>
        </p:txBody>
      </p:sp>
      <p:cxnSp>
        <p:nvCxnSpPr>
          <p:cNvPr id="55" name="Conector: angular 67">
            <a:extLst>
              <a:ext uri="{FF2B5EF4-FFF2-40B4-BE49-F238E27FC236}">
                <a16:creationId xmlns:a16="http://schemas.microsoft.com/office/drawing/2014/main" id="{CBABF802-7D15-F24A-AEA7-B4689CE305F6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3815687" y="5243025"/>
            <a:ext cx="567484" cy="3059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hape 407">
            <a:extLst>
              <a:ext uri="{FF2B5EF4-FFF2-40B4-BE49-F238E27FC236}">
                <a16:creationId xmlns:a16="http://schemas.microsoft.com/office/drawing/2014/main" id="{962BE175-ABAD-258A-568E-3C29BCA30C8D}"/>
              </a:ext>
            </a:extLst>
          </p:cNvPr>
          <p:cNvSpPr/>
          <p:nvPr/>
        </p:nvSpPr>
        <p:spPr>
          <a:xfrm>
            <a:off x="6131014" y="4887355"/>
            <a:ext cx="1180359" cy="717458"/>
          </a:xfrm>
          <a:prstGeom prst="roundRect">
            <a:avLst>
              <a:gd name="adj" fmla="val 10563"/>
            </a:avLst>
          </a:prstGeom>
          <a:solidFill>
            <a:srgbClr val="262237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rgbClr val="FFFFFB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  <a:sym typeface="Titillium Bold"/>
              </a:rPr>
              <a:t>Recorrer</a:t>
            </a:r>
            <a:r>
              <a:rPr kumimoji="0" lang="es-MX" sz="1100" b="0" i="0" u="none" strike="noStrike" kern="1200" cap="none" spc="0" normalizeH="0" noProof="0" dirty="0">
                <a:ln>
                  <a:noFill/>
                </a:ln>
                <a:solidFill>
                  <a:srgbClr val="FFFFFB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  <a:sym typeface="Titillium Bold"/>
              </a:rPr>
              <a:t> lista madre y guardar datos en nuevo Excel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rgbClr val="FFFFFB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+mn-cs"/>
              <a:sym typeface="Titillium Bold"/>
            </a:endParaRPr>
          </a:p>
        </p:txBody>
      </p:sp>
      <p:sp>
        <p:nvSpPr>
          <p:cNvPr id="57" name="Shape 407">
            <a:extLst>
              <a:ext uri="{FF2B5EF4-FFF2-40B4-BE49-F238E27FC236}">
                <a16:creationId xmlns:a16="http://schemas.microsoft.com/office/drawing/2014/main" id="{18D5A046-71F3-F216-2898-2DBFB24E7F3E}"/>
              </a:ext>
            </a:extLst>
          </p:cNvPr>
          <p:cNvSpPr/>
          <p:nvPr/>
        </p:nvSpPr>
        <p:spPr>
          <a:xfrm>
            <a:off x="7878857" y="4890414"/>
            <a:ext cx="1180359" cy="717458"/>
          </a:xfrm>
          <a:prstGeom prst="roundRect">
            <a:avLst>
              <a:gd name="adj" fmla="val 10563"/>
            </a:avLst>
          </a:prstGeom>
          <a:solidFill>
            <a:srgbClr val="262237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r>
              <a:rPr kumimoji="0" lang="es-CO" sz="1100" b="0" i="0" u="none" strike="noStrike" kern="1200" cap="none" spc="0" normalizeH="0" baseline="0" noProof="0" dirty="0">
                <a:ln>
                  <a:noFill/>
                </a:ln>
                <a:solidFill>
                  <a:srgbClr val="FFFFFB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  <a:sym typeface="Titillium Bold"/>
              </a:rPr>
              <a:t>Guardar Excel</a:t>
            </a:r>
          </a:p>
        </p:txBody>
      </p:sp>
      <p:cxnSp>
        <p:nvCxnSpPr>
          <p:cNvPr id="58" name="Conector: angular 67">
            <a:extLst>
              <a:ext uri="{FF2B5EF4-FFF2-40B4-BE49-F238E27FC236}">
                <a16:creationId xmlns:a16="http://schemas.microsoft.com/office/drawing/2014/main" id="{9F0363E1-FE8B-32A2-CCAF-44B96AE0861E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7311373" y="5246084"/>
            <a:ext cx="567484" cy="3059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r 67">
            <a:extLst>
              <a:ext uri="{FF2B5EF4-FFF2-40B4-BE49-F238E27FC236}">
                <a16:creationId xmlns:a16="http://schemas.microsoft.com/office/drawing/2014/main" id="{B8C1A39D-D2E0-BD96-237B-62391EAA00EF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5563530" y="5246084"/>
            <a:ext cx="567484" cy="0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67">
            <a:extLst>
              <a:ext uri="{FF2B5EF4-FFF2-40B4-BE49-F238E27FC236}">
                <a16:creationId xmlns:a16="http://schemas.microsoft.com/office/drawing/2014/main" id="{72773DE4-044A-4FF3-7274-AC900E57E7AD}"/>
              </a:ext>
            </a:extLst>
          </p:cNvPr>
          <p:cNvCxnSpPr>
            <a:cxnSpLocks/>
            <a:stCxn id="57" idx="3"/>
            <a:endCxn id="127" idx="6"/>
          </p:cNvCxnSpPr>
          <p:nvPr/>
        </p:nvCxnSpPr>
        <p:spPr>
          <a:xfrm flipV="1">
            <a:off x="9059216" y="5246857"/>
            <a:ext cx="729727" cy="2286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7">
            <a:extLst>
              <a:ext uri="{FF2B5EF4-FFF2-40B4-BE49-F238E27FC236}">
                <a16:creationId xmlns:a16="http://schemas.microsoft.com/office/drawing/2014/main" id="{C56364A1-EB8A-D497-0061-5C73ABF55241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8455588" y="2017521"/>
            <a:ext cx="4483" cy="443467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7">
            <a:extLst>
              <a:ext uri="{FF2B5EF4-FFF2-40B4-BE49-F238E27FC236}">
                <a16:creationId xmlns:a16="http://schemas.microsoft.com/office/drawing/2014/main" id="{FD4DCE7F-36DC-15D8-2E09-3E2BEBED99FE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>
            <a:off x="3216542" y="3172328"/>
            <a:ext cx="4483" cy="483808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7">
            <a:extLst>
              <a:ext uri="{FF2B5EF4-FFF2-40B4-BE49-F238E27FC236}">
                <a16:creationId xmlns:a16="http://schemas.microsoft.com/office/drawing/2014/main" id="{8135CC7B-FCCF-32F7-E0F9-DE90C765E1EE}"/>
              </a:ext>
            </a:extLst>
          </p:cNvPr>
          <p:cNvCxnSpPr>
            <a:cxnSpLocks/>
            <a:stCxn id="50" idx="2"/>
            <a:endCxn id="57" idx="0"/>
          </p:cNvCxnSpPr>
          <p:nvPr/>
        </p:nvCxnSpPr>
        <p:spPr>
          <a:xfrm>
            <a:off x="8464554" y="4379712"/>
            <a:ext cx="4483" cy="510702"/>
          </a:xfrm>
          <a:prstGeom prst="straightConnector1">
            <a:avLst/>
          </a:prstGeom>
          <a:ln w="9525">
            <a:solidFill>
              <a:srgbClr val="938AA2"/>
            </a:solidFill>
            <a:prstDash val="lg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45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24" grpId="0" animBg="1"/>
      <p:bldP spid="33" grpId="0" animBg="1"/>
      <p:bldP spid="34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47" grpId="0" animBg="1"/>
      <p:bldP spid="49" grpId="0" animBg="1"/>
      <p:bldP spid="50" grpId="0" animBg="1"/>
      <p:bldP spid="53" grpId="0" animBg="1"/>
      <p:bldP spid="54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98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Malgun Gothic</vt:lpstr>
      <vt:lpstr>Malgun Gothic Semilight</vt:lpstr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Marin Mejia</dc:creator>
  <cp:lastModifiedBy>Miguel Angel Marin Mejia</cp:lastModifiedBy>
  <cp:revision>1</cp:revision>
  <dcterms:created xsi:type="dcterms:W3CDTF">2023-12-04T16:19:45Z</dcterms:created>
  <dcterms:modified xsi:type="dcterms:W3CDTF">2023-12-04T17:54:44Z</dcterms:modified>
</cp:coreProperties>
</file>