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rmorant Garamond Bold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3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7677" y="2531204"/>
            <a:ext cx="13922058" cy="362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90"/>
              </a:lnSpc>
            </a:pPr>
            <a:r>
              <a:rPr lang="en-US" sz="15278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Graduation Project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(DEPI :: Mobile Application Track)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5" name="TextBox 5"/>
          <p:cNvSpPr txBox="1"/>
          <p:nvPr/>
        </p:nvSpPr>
        <p:spPr>
          <a:xfrm>
            <a:off x="2988116" y="6580862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 Tracking 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AutoShape 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69545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Hager Henidy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76351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Meguil</a:t>
            </a: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Reda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2330" y="457312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Alshimaa Ahmed</a:t>
            </a:r>
          </a:p>
        </p:txBody>
      </p:sp>
      <p:sp>
        <p:nvSpPr>
          <p:cNvPr id="9" name="AutoShape 9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10" name="TextBox 10"/>
          <p:cNvSpPr txBox="1"/>
          <p:nvPr/>
        </p:nvSpPr>
        <p:spPr>
          <a:xfrm>
            <a:off x="642330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Mahmoud Ahmed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69545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Youssef ELshaikh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76351" y="7263102"/>
            <a:ext cx="5017320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Ahmed Radwan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1976" y="2994765"/>
            <a:ext cx="15296441" cy="192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64"/>
              </a:lnSpc>
            </a:pPr>
            <a:r>
              <a:rPr lang="en-US" sz="30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Overview: “</a:t>
            </a:r>
            <a:r>
              <a:rPr lang="en-US" sz="30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BankNest</a:t>
            </a:r>
            <a:r>
              <a:rPr lang="en-US" sz="30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”  is a mobile application in two versions: Android (built using native Java) and Flutter. It helps users track their bank account details, calculate interest over time, and monitor their daily financial progress.</a:t>
            </a:r>
          </a:p>
        </p:txBody>
      </p:sp>
      <p:sp>
        <p:nvSpPr>
          <p:cNvPr id="3" name="AutoShape 3"/>
          <p:cNvSpPr/>
          <p:nvPr/>
        </p:nvSpPr>
        <p:spPr>
          <a:xfrm>
            <a:off x="5052781" y="2578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91976" y="6383017"/>
            <a:ext cx="15104048" cy="1890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</a:t>
            </a: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app aims to help users easily manage their finances, calculate interest over time, and keep track of their account's historical data in a simple and efficient 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0320" y="2851768"/>
            <a:ext cx="15273085" cy="186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Problem:</a:t>
            </a: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It can be difficult for individuals to manually track the daily progress of their account balances, calculate interest over time, and know their account value on a specific date.</a:t>
            </a:r>
          </a:p>
        </p:txBody>
      </p:sp>
      <p:sp>
        <p:nvSpPr>
          <p:cNvPr id="3" name="AutoShape 3"/>
          <p:cNvSpPr/>
          <p:nvPr/>
        </p:nvSpPr>
        <p:spPr>
          <a:xfrm>
            <a:off x="4163754" y="233741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Problem and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0320" y="5890244"/>
            <a:ext cx="15273085" cy="378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Objectives: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Automate daily tracking of money progress.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 users to calculate final interest based on a percentage and a number of years.</a:t>
            </a:r>
          </a:p>
          <a:p>
            <a:pPr marL="647697" lvl="1" indent="-323848" algn="l">
              <a:lnSpc>
                <a:spcPts val="5099"/>
              </a:lnSpc>
              <a:buFont typeface="Arial"/>
              <a:buChar char="•"/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 the ability to view account balances on specific dates.</a:t>
            </a:r>
          </a:p>
          <a:p>
            <a:pPr marL="0" lvl="0" indent="0" algn="l">
              <a:lnSpc>
                <a:spcPts val="5099"/>
              </a:lnSpc>
            </a:pPr>
            <a:endParaRPr lang="en-US" sz="29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798" y="2703124"/>
            <a:ext cx="17592254" cy="426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03"/>
              </a:lnSpc>
            </a:pPr>
            <a:r>
              <a:rPr lang="en-US" sz="300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Functionality:</a:t>
            </a:r>
          </a:p>
          <a:p>
            <a:pPr algn="just">
              <a:lnSpc>
                <a:spcPts val="5103"/>
              </a:lnSpc>
            </a:pPr>
            <a:r>
              <a:rPr lang="en-US" sz="300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</a:t>
            </a:r>
            <a:r>
              <a:rPr lang="en-US" sz="300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enter account information, including the initial amount, bank name, and interest percentage and number of years.</a:t>
            </a:r>
          </a:p>
          <a:p>
            <a:pPr algn="just">
              <a:lnSpc>
                <a:spcPts val="4792"/>
              </a:lnSpc>
            </a:pPr>
            <a:r>
              <a:rPr lang="en-US" sz="281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-The app tracks the progress of the user's money daily, and users can view their balance on a specific date.</a:t>
            </a:r>
          </a:p>
          <a:p>
            <a:pPr algn="just">
              <a:lnSpc>
                <a:spcPts val="4639"/>
              </a:lnSpc>
            </a:pPr>
            <a:r>
              <a:rPr lang="en-US" sz="272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-Interest is calculated over the number of years specified by the user.                                                      </a:t>
            </a:r>
          </a:p>
          <a:p>
            <a:pPr marL="0" lvl="0" indent="0" algn="just">
              <a:lnSpc>
                <a:spcPts val="4639"/>
              </a:lnSpc>
            </a:pPr>
            <a:r>
              <a:rPr lang="en-US" sz="272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Users can retrieve and view the entire history of their account transactions.</a:t>
            </a:r>
            <a:r>
              <a:rPr lang="en-US" sz="272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                                     </a:t>
            </a:r>
          </a:p>
        </p:txBody>
      </p:sp>
      <p:sp>
        <p:nvSpPr>
          <p:cNvPr id="3" name="AutoShape 3"/>
          <p:cNvSpPr/>
          <p:nvPr/>
        </p:nvSpPr>
        <p:spPr>
          <a:xfrm>
            <a:off x="4163754" y="2264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0798" y="7516933"/>
            <a:ext cx="15915181" cy="194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24"/>
              </a:lnSpc>
            </a:pP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Two Versions:</a:t>
            </a:r>
          </a:p>
          <a:p>
            <a:pPr algn="just">
              <a:lnSpc>
                <a:spcPts val="5224"/>
              </a:lnSpc>
            </a:pP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-Android version:</a:t>
            </a:r>
            <a:r>
              <a:rPr lang="en-US" sz="307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Developed using native Java.</a:t>
            </a:r>
          </a:p>
          <a:p>
            <a:pPr marL="0" lvl="0" indent="0" algn="just">
              <a:lnSpc>
                <a:spcPts val="5224"/>
              </a:lnSpc>
            </a:pPr>
            <a:r>
              <a:rPr lang="en-US" sz="3073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-US" sz="3073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Flutter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and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95597"/>
            <a:ext cx="12377339" cy="200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40"/>
              </a:lnSpc>
            </a:pP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Android and Flutter versions have been designed to be user-friendly, offering clean and intuitive layouts where users can input account details and view their progress.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82933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UI/UX Design: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830257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Storage: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1589" y="6740212"/>
            <a:ext cx="13053226" cy="3054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187" lvl="1" indent="-312093" algn="l">
              <a:lnSpc>
                <a:spcPts val="4914"/>
              </a:lnSpc>
              <a:buFont typeface="Arial"/>
              <a:buChar char="•"/>
            </a:pP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Android version uses </a:t>
            </a:r>
            <a:r>
              <a:rPr lang="en-US" sz="289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SQLite</a:t>
            </a: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store account details, interest rates, and daily progress data.</a:t>
            </a:r>
          </a:p>
          <a:p>
            <a:pPr marL="624187" lvl="1" indent="-312093" algn="l">
              <a:lnSpc>
                <a:spcPts val="4914"/>
              </a:lnSpc>
              <a:buFont typeface="Arial"/>
              <a:buChar char="•"/>
            </a:pP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Flutter version uses the</a:t>
            </a:r>
            <a:r>
              <a:rPr lang="en-US" sz="2891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Hive database</a:t>
            </a:r>
            <a:r>
              <a:rPr lang="en-US" sz="289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its local storage, offering high performance and an easy-to-use interface for storing account data and daily progress logs.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allAtOnce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59806" y="3726148"/>
            <a:ext cx="3266652" cy="6170327"/>
          </a:xfrm>
          <a:custGeom>
            <a:avLst/>
            <a:gdLst/>
            <a:ahLst/>
            <a:cxnLst/>
            <a:rect l="l" t="t" r="r" b="b"/>
            <a:pathLst>
              <a:path w="3266652" h="6170327">
                <a:moveTo>
                  <a:pt x="0" y="0"/>
                </a:moveTo>
                <a:lnTo>
                  <a:pt x="3266653" y="0"/>
                </a:lnTo>
                <a:lnTo>
                  <a:pt x="3266653" y="6170327"/>
                </a:lnTo>
                <a:lnTo>
                  <a:pt x="0" y="6170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30" b="-14917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9079744" y="2776442"/>
            <a:ext cx="3311946" cy="6158259"/>
          </a:xfrm>
          <a:custGeom>
            <a:avLst/>
            <a:gdLst/>
            <a:ahLst/>
            <a:cxnLst/>
            <a:rect l="l" t="t" r="r" b="b"/>
            <a:pathLst>
              <a:path w="3311946" h="6158259">
                <a:moveTo>
                  <a:pt x="0" y="0"/>
                </a:moveTo>
                <a:lnTo>
                  <a:pt x="3311946" y="0"/>
                </a:lnTo>
                <a:lnTo>
                  <a:pt x="3311946" y="6158259"/>
                </a:lnTo>
                <a:lnTo>
                  <a:pt x="0" y="6158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420" b="-14092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Freeform 7"/>
          <p:cNvSpPr/>
          <p:nvPr/>
        </p:nvSpPr>
        <p:spPr>
          <a:xfrm>
            <a:off x="13619434" y="3726148"/>
            <a:ext cx="3325224" cy="6481858"/>
          </a:xfrm>
          <a:custGeom>
            <a:avLst/>
            <a:gdLst/>
            <a:ahLst/>
            <a:cxnLst/>
            <a:rect l="l" t="t" r="r" b="b"/>
            <a:pathLst>
              <a:path w="3325224" h="6481858">
                <a:moveTo>
                  <a:pt x="0" y="0"/>
                </a:moveTo>
                <a:lnTo>
                  <a:pt x="3325223" y="0"/>
                </a:lnTo>
                <a:lnTo>
                  <a:pt x="3325223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104" b="-8896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Freeform 8"/>
          <p:cNvSpPr/>
          <p:nvPr/>
        </p:nvSpPr>
        <p:spPr>
          <a:xfrm>
            <a:off x="681353" y="2776442"/>
            <a:ext cx="3495310" cy="6481858"/>
          </a:xfrm>
          <a:custGeom>
            <a:avLst/>
            <a:gdLst/>
            <a:ahLst/>
            <a:cxnLst/>
            <a:rect l="l" t="t" r="r" b="b"/>
            <a:pathLst>
              <a:path w="3495310" h="6481858">
                <a:moveTo>
                  <a:pt x="0" y="0"/>
                </a:moveTo>
                <a:lnTo>
                  <a:pt x="3495310" y="0"/>
                </a:lnTo>
                <a:lnTo>
                  <a:pt x="3495310" y="6481858"/>
                </a:lnTo>
                <a:lnTo>
                  <a:pt x="0" y="6481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48" r="-4448" b="-22174"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9" name="TextBox 9"/>
          <p:cNvSpPr txBox="1"/>
          <p:nvPr/>
        </p:nvSpPr>
        <p:spPr>
          <a:xfrm>
            <a:off x="642330" y="390525"/>
            <a:ext cx="12977104" cy="1327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89"/>
              </a:lnSpc>
            </a:pPr>
            <a:r>
              <a:rPr lang="en-US" sz="32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Here are screenshots of the input forms for account details, daily progress tracker, and interest calculation 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29868"/>
            <a:ext cx="15849307" cy="642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1: Account Management: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Users can input account details, including the amount, bank name, number of years, and interest percentage. Additionally, they can delete an account if needed.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2: Daily Money Progress: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app tracks the growth of the user’s money daily based on the interest percentage and number of years.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3: Interest Calculation: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final interest is calculated using the percentage and the number of years provided.</a:t>
            </a:r>
          </a:p>
          <a:p>
            <a:pPr marL="650908" lvl="1" indent="-325454" algn="l">
              <a:lnSpc>
                <a:spcPts val="5125"/>
              </a:lnSpc>
              <a:buFont typeface="Arial"/>
              <a:buChar char="•"/>
            </a:pPr>
            <a:r>
              <a:rPr lang="en-US" sz="3014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4: Date-based Query: </a:t>
            </a:r>
            <a:r>
              <a:rPr lang="en-US" sz="3014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can view their account balance on a specific date by querying the stored data for daily progress.</a:t>
            </a:r>
          </a:p>
          <a:p>
            <a:pPr marL="0" lvl="0" indent="0" algn="ctr">
              <a:lnSpc>
                <a:spcPts val="5125"/>
              </a:lnSpc>
            </a:pPr>
            <a:endParaRPr lang="en-US" sz="3014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26703" y="219929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9229" y="4227299"/>
            <a:ext cx="16200071" cy="334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9"/>
              </a:lnSpc>
            </a:pPr>
            <a:r>
              <a:rPr lang="en-US" sz="3182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“BankNest”</a:t>
            </a:r>
            <a:r>
              <a:rPr lang="en-US" sz="318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offers an efficient way for users to track daily account balances and calculate interest. With versions in both Android and Flutter, it provides a complete solution for managing bank accounts interest over time, and know their account value on a specific date.</a:t>
            </a:r>
          </a:p>
          <a:p>
            <a:pPr marL="0" lvl="0" indent="0" algn="l">
              <a:lnSpc>
                <a:spcPts val="5409"/>
              </a:lnSpc>
            </a:pPr>
            <a:endParaRPr lang="en-US" sz="3182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544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Cormorant Garamond Bold Italics</vt:lpstr>
      <vt:lpstr>Calibri</vt:lpstr>
      <vt:lpstr>Quicksand Bold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</dc:title>
  <cp:lastModifiedBy>ميجل رضا اوميل متى جورجى</cp:lastModifiedBy>
  <cp:revision>4</cp:revision>
  <dcterms:created xsi:type="dcterms:W3CDTF">2006-08-16T00:00:00Z</dcterms:created>
  <dcterms:modified xsi:type="dcterms:W3CDTF">2024-10-12T13:17:56Z</dcterms:modified>
  <dc:identifier>DAGTSnZ3w8E</dc:identifier>
</cp:coreProperties>
</file>