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24384000" cy="13716000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Bold" panose="020B0604020202020204" charset="0"/>
      <p:bold r:id="rId27"/>
    </p:embeddedFont>
    <p:embeddedFont>
      <p:font typeface="Montserrat SemiBold" panose="020B0604020202020204" charset="0"/>
      <p:bold r:id="rId28"/>
      <p:boldItalic r:id="rId2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9C2"/>
    <a:srgbClr val="FFFFFF"/>
    <a:srgbClr val="14BFB8"/>
    <a:srgbClr val="24B747"/>
    <a:srgbClr val="F34E13"/>
    <a:srgbClr val="E21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8A3FE-4237-432D-98AA-1AB96B813BAC}" v="61" dt="2020-11-11T22:12:36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de Rodrigues" userId="30db79f9-92f7-4cb9-a459-f5fce91d05dc" providerId="ADAL" clId="{78F8A3FE-4237-432D-98AA-1AB96B813BAC}"/>
    <pc:docChg chg="undo custSel modSld">
      <pc:chgData name="Miguel de Rodrigues" userId="30db79f9-92f7-4cb9-a459-f5fce91d05dc" providerId="ADAL" clId="{78F8A3FE-4237-432D-98AA-1AB96B813BAC}" dt="2020-11-11T22:12:36.192" v="60" actId="20577"/>
      <pc:docMkLst>
        <pc:docMk/>
      </pc:docMkLst>
      <pc:sldChg chg="modSp">
        <pc:chgData name="Miguel de Rodrigues" userId="30db79f9-92f7-4cb9-a459-f5fce91d05dc" providerId="ADAL" clId="{78F8A3FE-4237-432D-98AA-1AB96B813BAC}" dt="2020-11-11T22:12:36.192" v="60" actId="20577"/>
        <pc:sldMkLst>
          <pc:docMk/>
          <pc:sldMk cId="3338500744" sldId="257"/>
        </pc:sldMkLst>
        <pc:spChg chg="mod">
          <ac:chgData name="Miguel de Rodrigues" userId="30db79f9-92f7-4cb9-a459-f5fce91d05dc" providerId="ADAL" clId="{78F8A3FE-4237-432D-98AA-1AB96B813BAC}" dt="2020-11-11T22:12:36.192" v="60" actId="20577"/>
          <ac:spMkLst>
            <pc:docMk/>
            <pc:sldMk cId="3338500744" sldId="257"/>
            <ac:spMk id="14" creationId="{C489F113-BF25-41EC-A771-0AD0A5421E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3BE46B-34DD-4C18-8B2E-E01609AE28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82A73-7C73-4831-8F2B-00F7E23C57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AE7BC-2CF4-48E6-8E80-45B90E4ED4FA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EDDDB-0E9C-4494-A31F-64DBFCB590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9EFF-6921-4200-971C-0438C1E2AE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FF96-5204-4AD4-A02E-649561A79C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08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Abertur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60E0A0A-127B-4328-972C-315D48345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4" y="0"/>
            <a:ext cx="24384003" cy="1371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Text Placeholder 42">
            <a:extLst>
              <a:ext uri="{FF2B5EF4-FFF2-40B4-BE49-F238E27FC236}">
                <a16:creationId xmlns:a16="http://schemas.microsoft.com/office/drawing/2014/main" id="{B2422D8D-2A7B-45B7-B921-34B963E18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246" y="7455173"/>
            <a:ext cx="16948151" cy="1409256"/>
          </a:xfrm>
        </p:spPr>
        <p:txBody>
          <a:bodyPr>
            <a:normAutofit/>
          </a:bodyPr>
          <a:lstStyle>
            <a:lvl1pPr marL="0" indent="0">
              <a:buNone/>
              <a:defRPr sz="10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de </a:t>
            </a:r>
            <a:r>
              <a:rPr lang="en-US" err="1"/>
              <a:t>Abertura</a:t>
            </a:r>
            <a:endParaRPr lang="en-US"/>
          </a:p>
        </p:txBody>
      </p:sp>
      <p:sp>
        <p:nvSpPr>
          <p:cNvPr id="12" name="Text Placeholder 65">
            <a:extLst>
              <a:ext uri="{FF2B5EF4-FFF2-40B4-BE49-F238E27FC236}">
                <a16:creationId xmlns:a16="http://schemas.microsoft.com/office/drawing/2014/main" id="{A008C959-E03E-478A-A32B-901B98F910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76200" y="10546107"/>
            <a:ext cx="5513296" cy="4611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pt-PT"/>
              <a:t>Autor da Apresentação</a:t>
            </a:r>
          </a:p>
        </p:txBody>
      </p:sp>
      <p:sp>
        <p:nvSpPr>
          <p:cNvPr id="13" name="Text Placeholder 65">
            <a:extLst>
              <a:ext uri="{FF2B5EF4-FFF2-40B4-BE49-F238E27FC236}">
                <a16:creationId xmlns:a16="http://schemas.microsoft.com/office/drawing/2014/main" id="{6CFE6F7C-018E-4A9A-9034-87E1215EB3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76200" y="11035497"/>
            <a:ext cx="5513296" cy="461199"/>
          </a:xfrm>
        </p:spPr>
        <p:txBody>
          <a:bodyPr>
            <a:normAutofit/>
          </a:bodyPr>
          <a:lstStyle>
            <a:lvl1pPr marL="0" indent="0">
              <a:buNone/>
              <a:defRPr sz="2500" cap="none" spc="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pt-PT"/>
              <a:t>Departamento</a:t>
            </a:r>
          </a:p>
        </p:txBody>
      </p:sp>
      <p:sp>
        <p:nvSpPr>
          <p:cNvPr id="14" name="Text Placeholder 65">
            <a:extLst>
              <a:ext uri="{FF2B5EF4-FFF2-40B4-BE49-F238E27FC236}">
                <a16:creationId xmlns:a16="http://schemas.microsoft.com/office/drawing/2014/main" id="{6AD4D143-18DC-4236-8636-3F4A26CA45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76200" y="11914549"/>
            <a:ext cx="5513296" cy="461199"/>
          </a:xfrm>
        </p:spPr>
        <p:txBody>
          <a:bodyPr>
            <a:normAutofit/>
          </a:bodyPr>
          <a:lstStyle>
            <a:lvl1pPr marL="0" indent="0">
              <a:buNone/>
              <a:defRPr sz="2500" cap="none" spc="2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pt-PT"/>
              <a:t>ANO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76755A8C-2FB3-409B-9AB3-055D6C61B17C}"/>
              </a:ext>
            </a:extLst>
          </p:cNvPr>
          <p:cNvSpPr/>
          <p:nvPr userDrawn="1"/>
        </p:nvSpPr>
        <p:spPr>
          <a:xfrm rot="16200000">
            <a:off x="20445984" y="9777984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15D9803-5F60-4230-B13E-A04765C4806C}"/>
              </a:ext>
            </a:extLst>
          </p:cNvPr>
          <p:cNvSpPr/>
          <p:nvPr userDrawn="1"/>
        </p:nvSpPr>
        <p:spPr>
          <a:xfrm rot="5400000">
            <a:off x="-2" y="1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B81970-B6B6-4833-885F-A39D8BC78C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1"/>
            <a:ext cx="7186975" cy="42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0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471E310-7534-4BB6-B734-2CBD66629E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4224000" y="0"/>
            <a:ext cx="10160000" cy="13716000"/>
          </a:xfrm>
          <a:prstGeom prst="rect">
            <a:avLst/>
          </a:prstGeom>
        </p:spPr>
        <p:txBody>
          <a:bodyPr tIns="45719" bIns="45719"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935E55C-6B17-48EA-BB77-A07BB66F25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7125" y="1579920"/>
            <a:ext cx="8524875" cy="805663"/>
          </a:xfrm>
        </p:spPr>
        <p:txBody>
          <a:bodyPr/>
          <a:lstStyle>
            <a:lvl1pPr marL="0" indent="0">
              <a:buNone/>
              <a:defRPr sz="5000"/>
            </a:lvl1pPr>
          </a:lstStyle>
          <a:p>
            <a:pPr lvl="0"/>
            <a:r>
              <a:rPr lang="pt-PT"/>
              <a:t>Título do separador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804EF79-CC8D-4493-87D3-1868D4DE84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66366" y="3828471"/>
            <a:ext cx="8524876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 com uma ou mais linhas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F2A09622-0BF3-44B8-9147-DB33CDDCEA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99437" y="4509129"/>
            <a:ext cx="8091805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de 2.º nível</a:t>
            </a:r>
          </a:p>
        </p:txBody>
      </p:sp>
    </p:spTree>
    <p:extLst>
      <p:ext uri="{BB962C8B-B14F-4D97-AF65-F5344CB8AC3E}">
        <p14:creationId xmlns:p14="http://schemas.microsoft.com/office/powerpoint/2010/main" val="6284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63BDB5-CE47-4BF7-A98D-7BB674925E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22450" y="7169150"/>
            <a:ext cx="7269163" cy="6546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 lang="pt-PT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85E345F-36A6-42C0-9611-E18C7589EB4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68262" y="7169150"/>
            <a:ext cx="7269163" cy="6546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 lang="pt-PT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60B493-8538-408C-B0BC-4D6F72F419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114837" y="7169150"/>
            <a:ext cx="7269163" cy="6546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 lang="pt-PT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1D04537-221B-4B69-BACE-D83A93E20E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4198" y="1579920"/>
            <a:ext cx="11252675" cy="805663"/>
          </a:xfrm>
        </p:spPr>
        <p:txBody>
          <a:bodyPr/>
          <a:lstStyle>
            <a:lvl1pPr marL="0" indent="0">
              <a:buNone/>
              <a:defRPr sz="5000"/>
            </a:lvl1pPr>
          </a:lstStyle>
          <a:p>
            <a:pPr lvl="0"/>
            <a:r>
              <a:rPr lang="pt-PT"/>
              <a:t>Título com uma ou mais linhas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9F31863-A563-42CF-8F09-7E21D0618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3438" y="4100849"/>
            <a:ext cx="6545173" cy="59569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 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4436966E-5A52-4B45-B8CD-2478EA8A4C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6510" y="4807906"/>
            <a:ext cx="6112101" cy="1123694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2.º nível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6D568FB-CDBF-4241-A133-D517F8FD2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045494" y="4100849"/>
            <a:ext cx="6314838" cy="59569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FE1AC41-4BF3-4FA9-9805-B27F18A75D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478565" y="4807906"/>
            <a:ext cx="5881767" cy="1123694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2.º nível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D8E3063-30D7-4473-A5DC-99DFB336AD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99086" y="4100849"/>
            <a:ext cx="6904676" cy="59569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37207D5-F569-4175-A02B-8EB70A55FE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32157" y="4807906"/>
            <a:ext cx="6471605" cy="1123694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2.º nível</a:t>
            </a:r>
          </a:p>
        </p:txBody>
      </p:sp>
    </p:spTree>
    <p:extLst>
      <p:ext uri="{BB962C8B-B14F-4D97-AF65-F5344CB8AC3E}">
        <p14:creationId xmlns:p14="http://schemas.microsoft.com/office/powerpoint/2010/main" val="3800100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4" userDrawn="1">
          <p15:clr>
            <a:srgbClr val="FBAE40"/>
          </p15:clr>
        </p15:guide>
        <p15:guide id="2" pos="11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696F0EA9-0846-4C97-BC3D-20D5C26780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7871" y="1579920"/>
            <a:ext cx="6166594" cy="2562872"/>
          </a:xfrm>
        </p:spPr>
        <p:txBody>
          <a:bodyPr/>
          <a:lstStyle>
            <a:lvl1pPr marL="0" indent="0">
              <a:buNone/>
              <a:defRPr sz="5000"/>
            </a:lvl1pPr>
          </a:lstStyle>
          <a:p>
            <a:pPr lvl="0"/>
            <a:r>
              <a:rPr lang="pt-PT"/>
              <a:t>Título com uma ou mais linhas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70F665-3361-4ACB-8481-E6625F56E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1393936" y="1579920"/>
            <a:ext cx="8760187" cy="1453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A568CC7A-9BF3-424D-A470-4B64DA26558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393936" y="3628899"/>
            <a:ext cx="8760187" cy="1453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89AE471-C6D9-441B-86A0-6BDD5E59C1C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1393936" y="5677878"/>
            <a:ext cx="8760187" cy="1453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81D4BE7-4D32-414B-97CB-F99E8A68603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1393936" y="7726857"/>
            <a:ext cx="8760187" cy="1453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0ABA5B61-39A3-47ED-B577-B8CE4B55271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1393936" y="9775836"/>
            <a:ext cx="8760187" cy="1453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</p:spTree>
    <p:extLst>
      <p:ext uri="{BB962C8B-B14F-4D97-AF65-F5344CB8AC3E}">
        <p14:creationId xmlns:p14="http://schemas.microsoft.com/office/powerpoint/2010/main" val="42033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70F665-3361-4ACB-8481-E6625F56E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121724" y="1579920"/>
            <a:ext cx="10151679" cy="206024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 Inserir aqui o texto corrido, com várias linhas, mantendo o alinhamento à esquerda, sem justificar.</a:t>
            </a:r>
          </a:p>
          <a:p>
            <a:pPr lvl="0"/>
            <a:endParaRPr lang="pt-PT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0F90443F-810B-4727-987B-E63CAC04A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67871" y="1579920"/>
            <a:ext cx="4889533" cy="1038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Título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4C2431-8A78-4194-9EC6-8E54C3B281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38838" y="7135813"/>
            <a:ext cx="18445162" cy="658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21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60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F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9">
            <a:extLst>
              <a:ext uri="{FF2B5EF4-FFF2-40B4-BE49-F238E27FC236}">
                <a16:creationId xmlns:a16="http://schemas.microsoft.com/office/drawing/2014/main" id="{B751E491-F3A0-4BC7-9A80-4B9EA6DC5C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5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149A5389-1164-4D87-A168-B98975E8C8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7871" y="7778495"/>
            <a:ext cx="14396194" cy="1409256"/>
          </a:xfrm>
        </p:spPr>
        <p:txBody>
          <a:bodyPr>
            <a:normAutofit/>
          </a:bodyPr>
          <a:lstStyle>
            <a:lvl1pPr marL="0" indent="0">
              <a:buNone/>
              <a:defRPr sz="10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Texto</a:t>
            </a:r>
            <a:r>
              <a:rPr lang="en-US"/>
              <a:t> de </a:t>
            </a:r>
            <a:r>
              <a:rPr lang="en-US" err="1"/>
              <a:t>fim</a:t>
            </a:r>
            <a:r>
              <a:rPr lang="en-US"/>
              <a:t>.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BCBEA446-53AC-4C22-847C-F4B97956E384}"/>
              </a:ext>
            </a:extLst>
          </p:cNvPr>
          <p:cNvSpPr/>
          <p:nvPr userDrawn="1"/>
        </p:nvSpPr>
        <p:spPr>
          <a:xfrm rot="16200000">
            <a:off x="14508480" y="3840479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11C4C3-E23E-406C-BAC6-F3A7718E85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024" y="9416878"/>
            <a:ext cx="7186975" cy="4299121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41C9892E-B663-499F-B89D-0CE53AC3B9BC}"/>
              </a:ext>
            </a:extLst>
          </p:cNvPr>
          <p:cNvSpPr/>
          <p:nvPr userDrawn="1"/>
        </p:nvSpPr>
        <p:spPr>
          <a:xfrm rot="5400000">
            <a:off x="0" y="0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77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Fim_op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54D10160-B5E6-491B-9275-D189AA5109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67871" y="7778495"/>
            <a:ext cx="14396194" cy="2877064"/>
          </a:xfrm>
        </p:spPr>
        <p:txBody>
          <a:bodyPr>
            <a:normAutofit/>
          </a:bodyPr>
          <a:lstStyle>
            <a:lvl1pPr marL="0" indent="0">
              <a:buNone/>
              <a:defRPr sz="10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Opção</a:t>
            </a:r>
            <a:r>
              <a:rPr lang="en-US"/>
              <a:t> para </a:t>
            </a:r>
            <a:br>
              <a:rPr lang="en-US"/>
            </a:br>
            <a:r>
              <a:rPr lang="en-US"/>
              <a:t>slide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imagem</a:t>
            </a:r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5C1ABA8-0B1F-49FE-ADEA-0DB7959CC2F5}"/>
              </a:ext>
            </a:extLst>
          </p:cNvPr>
          <p:cNvSpPr/>
          <p:nvPr userDrawn="1"/>
        </p:nvSpPr>
        <p:spPr>
          <a:xfrm rot="16200000">
            <a:off x="14508480" y="3840479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EEC1BB1-A0B3-4E06-920D-1851A15E56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024" y="9416878"/>
            <a:ext cx="7186975" cy="4299121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743833AA-B320-49A5-9198-D7289E2D12C3}"/>
              </a:ext>
            </a:extLst>
          </p:cNvPr>
          <p:cNvSpPr/>
          <p:nvPr userDrawn="1"/>
        </p:nvSpPr>
        <p:spPr>
          <a:xfrm rot="5400000">
            <a:off x="0" y="0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05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Abertura_op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2">
            <a:extLst>
              <a:ext uri="{FF2B5EF4-FFF2-40B4-BE49-F238E27FC236}">
                <a16:creationId xmlns:a16="http://schemas.microsoft.com/office/drawing/2014/main" id="{B2422D8D-2A7B-45B7-B921-34B963E18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246" y="6615418"/>
            <a:ext cx="16948151" cy="1409256"/>
          </a:xfrm>
        </p:spPr>
        <p:txBody>
          <a:bodyPr>
            <a:normAutofit/>
          </a:bodyPr>
          <a:lstStyle>
            <a:lvl1pPr marL="0" indent="0">
              <a:buNone/>
              <a:defRPr sz="10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Opção</a:t>
            </a:r>
            <a:r>
              <a:rPr lang="en-US"/>
              <a:t> para </a:t>
            </a:r>
            <a:br>
              <a:rPr lang="en-US"/>
            </a:br>
            <a:r>
              <a:rPr lang="en-US"/>
              <a:t>slide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imagem</a:t>
            </a:r>
            <a:endParaRPr lang="en-US"/>
          </a:p>
        </p:txBody>
      </p:sp>
      <p:sp>
        <p:nvSpPr>
          <p:cNvPr id="12" name="Text Placeholder 65">
            <a:extLst>
              <a:ext uri="{FF2B5EF4-FFF2-40B4-BE49-F238E27FC236}">
                <a16:creationId xmlns:a16="http://schemas.microsoft.com/office/drawing/2014/main" id="{A008C959-E03E-478A-A32B-901B98F910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76200" y="10546107"/>
            <a:ext cx="5513296" cy="4611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pt-PT"/>
              <a:t>Autor da Apresentação</a:t>
            </a:r>
          </a:p>
        </p:txBody>
      </p:sp>
      <p:sp>
        <p:nvSpPr>
          <p:cNvPr id="13" name="Text Placeholder 65">
            <a:extLst>
              <a:ext uri="{FF2B5EF4-FFF2-40B4-BE49-F238E27FC236}">
                <a16:creationId xmlns:a16="http://schemas.microsoft.com/office/drawing/2014/main" id="{6CFE6F7C-018E-4A9A-9034-87E1215EB3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76200" y="11035497"/>
            <a:ext cx="5513296" cy="461199"/>
          </a:xfrm>
        </p:spPr>
        <p:txBody>
          <a:bodyPr>
            <a:normAutofit/>
          </a:bodyPr>
          <a:lstStyle>
            <a:lvl1pPr marL="0" indent="0">
              <a:buNone/>
              <a:defRPr sz="2500" cap="none" spc="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pt-PT"/>
              <a:t>Departamento</a:t>
            </a:r>
          </a:p>
        </p:txBody>
      </p:sp>
      <p:sp>
        <p:nvSpPr>
          <p:cNvPr id="14" name="Text Placeholder 65">
            <a:extLst>
              <a:ext uri="{FF2B5EF4-FFF2-40B4-BE49-F238E27FC236}">
                <a16:creationId xmlns:a16="http://schemas.microsoft.com/office/drawing/2014/main" id="{6AD4D143-18DC-4236-8636-3F4A26CA45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76200" y="11914549"/>
            <a:ext cx="5513296" cy="461199"/>
          </a:xfrm>
        </p:spPr>
        <p:txBody>
          <a:bodyPr>
            <a:normAutofit/>
          </a:bodyPr>
          <a:lstStyle>
            <a:lvl1pPr marL="0" indent="0">
              <a:buNone/>
              <a:defRPr sz="2500" cap="none" spc="2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pt-PT"/>
              <a:t>ANO</a:t>
            </a: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7ABA886-14D0-4778-9E0D-34E4A70BC216}"/>
              </a:ext>
            </a:extLst>
          </p:cNvPr>
          <p:cNvSpPr/>
          <p:nvPr userDrawn="1"/>
        </p:nvSpPr>
        <p:spPr>
          <a:xfrm rot="16200000">
            <a:off x="20445984" y="9777984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4458890F-0314-4202-ADCB-F602295E4AAB}"/>
              </a:ext>
            </a:extLst>
          </p:cNvPr>
          <p:cNvSpPr/>
          <p:nvPr userDrawn="1"/>
        </p:nvSpPr>
        <p:spPr>
          <a:xfrm rot="5400000">
            <a:off x="-2" y="1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20D8E3-EDB4-4F14-A22A-9211A2CF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1"/>
            <a:ext cx="7186975" cy="42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9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5081E1B-61C3-4910-A170-D8BF7B651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7871" y="4901701"/>
            <a:ext cx="7063389" cy="133015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Subtítulo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4764E61-229D-4F23-8E20-67A62BE8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67871" y="1579920"/>
            <a:ext cx="10052050" cy="1038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Título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471E310-7534-4BB6-B734-2CBD66629E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4224000" y="0"/>
            <a:ext cx="10160000" cy="13716000"/>
          </a:xfrm>
          <a:prstGeom prst="rect">
            <a:avLst/>
          </a:prstGeom>
        </p:spPr>
        <p:txBody>
          <a:bodyPr tIns="45719" bIns="45719"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D5D95C5-E155-4E6F-8EEC-28BC4512E8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7125" y="6266117"/>
            <a:ext cx="7064135" cy="231140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7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possibilidade de ter mais dos que uma linha, mantendo o alinhamento à esquerda, sem justificar.</a:t>
            </a:r>
          </a:p>
        </p:txBody>
      </p:sp>
    </p:spTree>
    <p:extLst>
      <p:ext uri="{BB962C8B-B14F-4D97-AF65-F5344CB8AC3E}">
        <p14:creationId xmlns:p14="http://schemas.microsoft.com/office/powerpoint/2010/main" val="27285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4764E61-229D-4F23-8E20-67A62BE8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67871" y="1579920"/>
            <a:ext cx="10052050" cy="1038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Título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24495708-9C71-419F-BB25-EE82BAE851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7872" y="4905328"/>
            <a:ext cx="5562392" cy="6496680"/>
          </a:xfrm>
        </p:spPr>
        <p:txBody>
          <a:bodyPr>
            <a:noAutofit/>
          </a:bodyPr>
          <a:lstStyle>
            <a:lvl1pPr marL="0" indent="0">
              <a:lnSpc>
                <a:spcPts val="5000"/>
              </a:lnSpc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linhas. Inserir aqui o texto corrido, mantendo o alinhamento à esquerda, sem justificar.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B4AD9B2-65D8-434E-8FCA-C1C2989F9FA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62600" y="4905327"/>
            <a:ext cx="5562392" cy="6496679"/>
          </a:xfrm>
        </p:spPr>
        <p:txBody>
          <a:bodyPr anchor="t">
            <a:noAutofit/>
          </a:bodyPr>
          <a:lstStyle>
            <a:lvl1pPr marL="0" indent="0">
              <a:lnSpc>
                <a:spcPts val="5000"/>
              </a:lnSpc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linhas. Inserir aqui o texto corrido, mantendo o alinhamento à esquerda, sem justificar.</a:t>
            </a: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2BDC941-6CDC-4285-ABAE-8DBB3445A3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15236" y="4905326"/>
            <a:ext cx="5562392" cy="6496680"/>
          </a:xfrm>
        </p:spPr>
        <p:txBody>
          <a:bodyPr>
            <a:noAutofit/>
          </a:bodyPr>
          <a:lstStyle>
            <a:lvl1pPr marL="0" indent="0">
              <a:lnSpc>
                <a:spcPts val="5000"/>
              </a:lnSpc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linhas. Inserir aqui o texto corrido, mantendo o alinhamento à esquerda, sem justificar.</a:t>
            </a:r>
          </a:p>
        </p:txBody>
      </p:sp>
    </p:spTree>
    <p:extLst>
      <p:ext uri="{BB962C8B-B14F-4D97-AF65-F5344CB8AC3E}">
        <p14:creationId xmlns:p14="http://schemas.microsoft.com/office/powerpoint/2010/main" val="18999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75C00EB5-CEEB-496A-8360-4B908B338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9112" y="8275631"/>
            <a:ext cx="3978215" cy="1250971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 curto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E08A039A-8709-48EE-AA00-0F20BE8AFC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84569" y="5723986"/>
            <a:ext cx="7073162" cy="4779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Nome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D0A6B77-F61D-457D-8D2B-A1E52559D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84569" y="1579920"/>
            <a:ext cx="10783888" cy="2385260"/>
          </a:xfrm>
        </p:spPr>
        <p:txBody>
          <a:bodyPr>
            <a:noAutofit/>
          </a:bodyPr>
          <a:lstStyle>
            <a:lvl1pPr marL="0" indent="0">
              <a:lnSpc>
                <a:spcPts val="6200"/>
              </a:lnSpc>
              <a:buNone/>
              <a:defRPr sz="5000"/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Inserir título, ou texto de destaque com uma, duas </a:t>
            </a:r>
            <a:br>
              <a:rPr lang="pt-PT"/>
            </a:br>
            <a:r>
              <a:rPr lang="pt-PT"/>
              <a:t>ou mais linhas.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EED6A94-432C-4AA4-A14A-0480687788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2"/>
            <a:ext cx="8305800" cy="7382109"/>
          </a:xfrm>
          <a:prstGeom prst="rect">
            <a:avLst/>
          </a:prstGeom>
        </p:spPr>
        <p:txBody>
          <a:bodyPr tIns="45719" bIns="45719"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BCDC947-C1AE-4446-9204-DA055681D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84569" y="6230848"/>
            <a:ext cx="7073162" cy="4779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spc="2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CARGO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E5BD03-93AB-4CE8-B9CE-7DB1EA17ED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9114" y="9605826"/>
            <a:ext cx="3978214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EC2C6750-3BC7-4B08-AEA6-57788FD228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00094" y="9605826"/>
            <a:ext cx="3978215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E9A16FA0-6EE3-46E4-B6AE-E7E341943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618328" y="9605826"/>
            <a:ext cx="3960543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23AEEDB6-EFFB-4A17-82B1-9150FE40EA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153398" y="9605826"/>
            <a:ext cx="3960962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CE913AA3-E273-4950-B1AC-15CB2E2B4B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17347" y="8275631"/>
            <a:ext cx="3960962" cy="1250972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 com </a:t>
            </a:r>
            <a:br>
              <a:rPr lang="pt-PT"/>
            </a:br>
            <a:r>
              <a:rPr lang="pt-PT"/>
              <a:t>1 ou </a:t>
            </a:r>
            <a:r>
              <a:rPr lang="pt-PT" err="1"/>
              <a:t>ou</a:t>
            </a:r>
            <a:r>
              <a:rPr lang="pt-PT"/>
              <a:t> mais  linhas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8E4C8986-8A39-4A3B-8BE2-43BD724CB0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617909" y="8275629"/>
            <a:ext cx="3960543" cy="1250973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 com </a:t>
            </a:r>
            <a:br>
              <a:rPr lang="pt-PT"/>
            </a:br>
            <a:r>
              <a:rPr lang="pt-PT"/>
              <a:t>1 ou duas ou mais  linhas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6D4C6267-9C63-4469-8D6D-0253443CB1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153397" y="8275628"/>
            <a:ext cx="3960962" cy="1250971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477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75C00EB5-CEEB-496A-8360-4B908B338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9112" y="6858003"/>
            <a:ext cx="3978215" cy="1250971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 curto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D0A6B77-F61D-457D-8D2B-A1E52559D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9112" y="1579920"/>
            <a:ext cx="10783888" cy="2385260"/>
          </a:xfrm>
        </p:spPr>
        <p:txBody>
          <a:bodyPr>
            <a:noAutofit/>
          </a:bodyPr>
          <a:lstStyle>
            <a:lvl1pPr marL="0" indent="0">
              <a:lnSpc>
                <a:spcPts val="6200"/>
              </a:lnSpc>
              <a:buNone/>
              <a:defRPr sz="5000"/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Inserir título, ou texto de destaque com uma, duas </a:t>
            </a:r>
            <a:br>
              <a:rPr lang="pt-PT"/>
            </a:br>
            <a:r>
              <a:rPr lang="pt-PT"/>
              <a:t>ou mais linhas.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E5BD03-93AB-4CE8-B9CE-7DB1EA17ED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9114" y="8188198"/>
            <a:ext cx="3978214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EC2C6750-3BC7-4B08-AEA6-57788FD228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00094" y="8188198"/>
            <a:ext cx="3978215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E9A16FA0-6EE3-46E4-B6AE-E7E341943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618328" y="8188198"/>
            <a:ext cx="3960543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23AEEDB6-EFFB-4A17-82B1-9150FE40EA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153398" y="8188198"/>
            <a:ext cx="3960962" cy="2871653"/>
          </a:xfrm>
        </p:spPr>
        <p:txBody>
          <a:bodyPr>
            <a:normAutofit/>
          </a:bodyPr>
          <a:lstStyle>
            <a:lvl1pPr marL="0" indent="0">
              <a:lnSpc>
                <a:spcPts val="3300"/>
              </a:lnSpc>
              <a:buNone/>
              <a:defRPr sz="25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Inserir aqui o texto corrido, com várias linhas, mantendo o alinhamento à esquerda, sem justificar.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CE913AA3-E273-4950-B1AC-15CB2E2B4B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17347" y="6858003"/>
            <a:ext cx="3960962" cy="1250972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 com </a:t>
            </a:r>
            <a:br>
              <a:rPr lang="pt-PT"/>
            </a:br>
            <a:r>
              <a:rPr lang="pt-PT"/>
              <a:t>1 ou </a:t>
            </a:r>
            <a:r>
              <a:rPr lang="pt-PT" err="1"/>
              <a:t>ou</a:t>
            </a:r>
            <a:r>
              <a:rPr lang="pt-PT"/>
              <a:t> mais  linhas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8E4C8986-8A39-4A3B-8BE2-43BD724CB0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617909" y="6858001"/>
            <a:ext cx="3960543" cy="1250973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 com </a:t>
            </a:r>
            <a:br>
              <a:rPr lang="pt-PT"/>
            </a:br>
            <a:r>
              <a:rPr lang="pt-PT"/>
              <a:t>1 ou duas ou mais  linhas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6D4C6267-9C63-4469-8D6D-0253443CB1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153397" y="6858000"/>
            <a:ext cx="3960962" cy="1250971"/>
          </a:xfr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None/>
              <a:defRPr sz="280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PT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556144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F4277628-8D33-4B17-9076-C128CC7DC9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22450" y="0"/>
            <a:ext cx="8308975" cy="1371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 lang="pt-PT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8C9722EF-E8A8-449A-9710-41CB0E865B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35603" y="1729613"/>
            <a:ext cx="10052050" cy="2445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Título do separador</a:t>
            </a:r>
          </a:p>
        </p:txBody>
      </p:sp>
    </p:spTree>
    <p:extLst>
      <p:ext uri="{BB962C8B-B14F-4D97-AF65-F5344CB8AC3E}">
        <p14:creationId xmlns:p14="http://schemas.microsoft.com/office/powerpoint/2010/main" val="2664622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8C9722EF-E8A8-449A-9710-41CB0E865B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35602" y="1729613"/>
            <a:ext cx="10944835" cy="2445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Opção para slide sem imagem</a:t>
            </a:r>
          </a:p>
        </p:txBody>
      </p:sp>
    </p:spTree>
    <p:extLst>
      <p:ext uri="{BB962C8B-B14F-4D97-AF65-F5344CB8AC3E}">
        <p14:creationId xmlns:p14="http://schemas.microsoft.com/office/powerpoint/2010/main" val="395589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866900-1994-4FFB-A48F-61F74F7D9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36363" y="1579920"/>
            <a:ext cx="11582429" cy="805663"/>
          </a:xfrm>
        </p:spPr>
        <p:txBody>
          <a:bodyPr/>
          <a:lstStyle>
            <a:lvl1pPr marL="0" indent="0">
              <a:buNone/>
              <a:defRPr sz="5000"/>
            </a:lvl1pPr>
          </a:lstStyle>
          <a:p>
            <a:pPr lvl="0"/>
            <a:r>
              <a:rPr lang="pt-PT"/>
              <a:t>Título do separador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15AD84-C757-4007-BE80-4E2146925F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22450" y="0"/>
            <a:ext cx="8308975" cy="1371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/>
            </a:lvl1pPr>
          </a:lstStyle>
          <a:p>
            <a:endParaRPr lang="pt-PT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A3F357A-F9B3-46AD-9870-A5C54DFAE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35603" y="3828471"/>
            <a:ext cx="11582429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 com uma ou mais linhas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6400C2-6338-43E1-A412-AE90D6759B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68675" y="4509129"/>
            <a:ext cx="11149358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de 2.º nível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0480267-7246-4F90-9841-0B6EB45CBB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35602" y="5522077"/>
            <a:ext cx="11582429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 com uma ou mais linhas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21A7D0D-5AF3-401F-92D7-F16E7C0F03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68674" y="6202735"/>
            <a:ext cx="11149358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de 2.º nível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631D8AF-7FDE-4704-9413-49B74D5025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35602" y="7211026"/>
            <a:ext cx="11582429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pt-PT"/>
              <a:t>Texto com uma ou mais linhas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160ABA2-0261-4444-871B-6063FFE662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68674" y="7891684"/>
            <a:ext cx="11149358" cy="65526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PT"/>
              <a:t>Texto de 2.º nível</a:t>
            </a:r>
          </a:p>
        </p:txBody>
      </p:sp>
    </p:spTree>
    <p:extLst>
      <p:ext uri="{BB962C8B-B14F-4D97-AF65-F5344CB8AC3E}">
        <p14:creationId xmlns:p14="http://schemas.microsoft.com/office/powerpoint/2010/main" val="226711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5D2213-54CB-4976-8F72-67485C176F5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3388" y="1148862"/>
            <a:ext cx="2488166" cy="14883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BC94-879D-4D63-B202-D338AFD8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abertura</a:t>
            </a:r>
            <a:endParaRPr lang="pt-PT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E8320B-88BE-4D46-A9A8-EAE50EFD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9570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909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3" r:id="rId3"/>
    <p:sldLayoutId id="2147483674" r:id="rId4"/>
    <p:sldLayoutId id="2147483662" r:id="rId5"/>
    <p:sldLayoutId id="2147483671" r:id="rId6"/>
    <p:sldLayoutId id="2147483667" r:id="rId7"/>
    <p:sldLayoutId id="2147483673" r:id="rId8"/>
    <p:sldLayoutId id="2147483666" r:id="rId9"/>
    <p:sldLayoutId id="2147483669" r:id="rId10"/>
    <p:sldLayoutId id="2147483668" r:id="rId11"/>
    <p:sldLayoutId id="2147483672" r:id="rId12"/>
    <p:sldLayoutId id="2147483665" r:id="rId13"/>
    <p:sldLayoutId id="2147483670" r:id="rId14"/>
    <p:sldLayoutId id="2147483664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0" kern="1200" baseline="0">
          <a:solidFill>
            <a:schemeClr val="tx1"/>
          </a:solidFill>
          <a:latin typeface="Montserrat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Montserrat Bold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Montserrat Bold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Montserrat SemiBold" panose="000007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7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Bold" panose="00000800000000000000" pitchFamily="2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287A187-31B3-44A5-BF9D-47E02D07EB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A4364E9-A7C4-4602-8D2F-1DA260BA0E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C7A8765-D498-4C5D-AE21-D93C0426FC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F05C3F9-CD30-4394-84B1-E74E49B9C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482587-7C5B-438F-BB19-EB477C8C9D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32EF2BB-F0B5-4F70-A1AD-11E6CF657DC4}"/>
              </a:ext>
            </a:extLst>
          </p:cNvPr>
          <p:cNvSpPr/>
          <p:nvPr/>
        </p:nvSpPr>
        <p:spPr>
          <a:xfrm rot="16200000">
            <a:off x="20445984" y="9777984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64AF8C6D-4977-4698-9330-B0D50EA77D74}"/>
              </a:ext>
            </a:extLst>
          </p:cNvPr>
          <p:cNvSpPr/>
          <p:nvPr/>
        </p:nvSpPr>
        <p:spPr>
          <a:xfrm rot="5400000">
            <a:off x="-2" y="1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42376F-64C6-4243-9A82-C9AC92470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1"/>
            <a:ext cx="7186975" cy="42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8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2CBFDA-9892-46A1-AD0E-0B36012D35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2ECC2C-AE4C-46CE-A632-DD4236301E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3EBD99-0420-4A62-B8A7-FA40597C41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55FBFF-4626-4734-8F50-E03AD55D4D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666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09637CF-785D-4DF5-96E2-0E05D99A4F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2A26A80-AA88-41DE-AF3F-B8C9BD26419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5AC584BE-C096-4963-B160-FDCEF739309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37120BE-C3F9-4C39-9AC3-6B705F731C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4198" y="1579920"/>
            <a:ext cx="11252675" cy="805663"/>
          </a:xfrm>
        </p:spPr>
        <p:txBody>
          <a:bodyPr/>
          <a:lstStyle/>
          <a:p>
            <a:endParaRPr lang="pt-PT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FC399F3-AC0B-4E3B-BA3E-DDB1B32C8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E56F097-92EF-4490-8CE2-F4A9B5118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F08E0E4-2D92-47BC-84E0-F9F86D54C9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8D5E5A9-713B-483F-A660-AA796076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DC9F277-57B2-454F-94B6-AFA84DD23D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651684C-B7CD-461E-88FF-094E2D9BC5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09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198B09-A127-4073-BDED-37E4657BC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0147FED-443E-4F5D-A3AA-50BF3A18E0F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062325F-5BDA-435C-B29D-F6B9E77F7DA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5C2A22-4B1A-4D62-BB5A-FD14358690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52BFB35-0E16-4393-92D0-CD9726F495D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DB3771F-3594-4C4B-897C-088F3F9D9EE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64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BE2595-60DD-4C0C-B74B-7AFFCB95B39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7F173C-53C9-43E9-8D9B-04A19D1B10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pt-PT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8B14E4B-27AC-4C39-AFF1-D19945ED6F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74901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1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776AD0C-A23B-4D2F-BB50-4AA44D79DF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1A274B5-A24A-4757-ADDA-B6EB4DEF5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4FC0E362-CDDB-4433-9520-FF34DA7381CF}"/>
              </a:ext>
            </a:extLst>
          </p:cNvPr>
          <p:cNvSpPr/>
          <p:nvPr/>
        </p:nvSpPr>
        <p:spPr>
          <a:xfrm rot="16200000">
            <a:off x="14508480" y="3840479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35DEB6-47DC-4836-B93D-FEC1A1718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024" y="9416878"/>
            <a:ext cx="7186975" cy="4299121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6321248E-54A6-45DC-B89D-8812DDE7581D}"/>
              </a:ext>
            </a:extLst>
          </p:cNvPr>
          <p:cNvSpPr/>
          <p:nvPr/>
        </p:nvSpPr>
        <p:spPr>
          <a:xfrm rot="5400000">
            <a:off x="0" y="0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89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6ED3AF-99FA-4C0D-B313-470D00AB7C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CFCC9F4-86C8-411E-A6C4-CB36B8C9F05B}"/>
              </a:ext>
            </a:extLst>
          </p:cNvPr>
          <p:cNvSpPr/>
          <p:nvPr/>
        </p:nvSpPr>
        <p:spPr>
          <a:xfrm rot="16200000">
            <a:off x="14508480" y="3840479"/>
            <a:ext cx="9875520" cy="9875520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DC1B8C-8CDA-4B32-84E6-93C938059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024" y="9416878"/>
            <a:ext cx="7186975" cy="4299121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5459DC-75A5-4CBC-8DD8-70344D217EA3}"/>
              </a:ext>
            </a:extLst>
          </p:cNvPr>
          <p:cNvSpPr/>
          <p:nvPr/>
        </p:nvSpPr>
        <p:spPr>
          <a:xfrm rot="5400000">
            <a:off x="0" y="0"/>
            <a:ext cx="3938017" cy="3938017"/>
          </a:xfrm>
          <a:prstGeom prst="rtTriangle">
            <a:avLst/>
          </a:prstGeom>
          <a:solidFill>
            <a:srgbClr val="14BFB8"/>
          </a:solidFill>
          <a:ln>
            <a:solidFill>
              <a:srgbClr val="14B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82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89F113-BF25-41EC-A771-0AD0A5421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993114-DC78-41A5-A33A-6AE00C311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4DDA35-D2FB-4264-AE87-1143A71FB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D83AF39-50CE-4B70-8F36-717643578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50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7F7B930-A439-4879-B954-35D9E8959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B8680A8-8881-42B9-9A27-D92D57515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pt-PT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C02264D-101E-4868-A4C0-E1F77E3337A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2EB5F2D-6174-4E76-ADF7-685B82CF5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8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5A1CEC-A545-4324-B845-07C4EC73CA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pt-PT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44232A1-6A5D-41F7-BEB1-D2064A1190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654FCB-AABA-41B1-BD69-6FC3A54B5F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02309E0-094C-421C-9563-0395204BE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12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7C11DDE-52AF-4F9A-A8C0-5174FE6CF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867C0F9-D480-4086-862E-281C69FA85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B7234E-7EC4-494B-A46A-20281E010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811510F-15D4-4701-93BD-116FA32762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7E3250-7952-4F04-A91B-97B449C7A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F523809-1617-4820-90D2-001447FA9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F9AB763-F1E0-4FC0-A3DF-13CA728BCA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07E1397-980A-485A-A079-9EAC7376DD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57EA9D9-0022-4631-BD0C-E61BBD90E6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00AFA7C-1A8F-4016-A9F3-7FAA9ED8D9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FAD6D63-C31D-4FB8-9226-A31D72DC25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883EDEE-28FD-477A-B3A0-6A485FEEAC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7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623F82E-A3E3-433D-97BD-C8EE78C92B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1031E0E-29D5-4441-8585-A2763512BE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8A493BC-8B63-4097-B5E1-12F1B2602B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61A211C-2F47-45CB-ABFD-50E4AF2BF3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6164AAA-D687-486D-AE16-75577CFAE5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4F939CE-43E1-4574-9DC8-FE0B042F9B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A2E3C80-DF35-4C78-B828-CB8A2CA03E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E54B1B3-E40A-4315-BD0E-33BB841392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2324463-A1E8-4CA7-A501-09B130C1A35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4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589CDB-2E68-456A-AACE-DD21C64E3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DDA666-36A2-4789-83AE-40448A7E92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5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616C31-D887-4E54-A93F-7F43B54AD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68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FAFA4AB-A182-45F5-A6CE-2F3EA0460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48FD824-994D-4E6C-96AC-78C298A194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8B15BA3-CB98-4D94-8C17-981A18ECE6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1537BAC-878D-4AAD-9228-09B29E9190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834D81F-10F6-440F-80FC-526A7AEE90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899E37E-47D5-4F3E-BCF8-E6CEAABE3A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CC2736A-D0AF-45AE-A9DE-27B19774DB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BAF25CF-EA90-422F-BA99-338A76361C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598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Isc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C5AE0EB02C4C4DB9B600712442B36A" ma:contentTypeVersion="9" ma:contentTypeDescription="Criar um novo documento." ma:contentTypeScope="" ma:versionID="6f5760d549b3a6d278b95280b18698a0">
  <xsd:schema xmlns:xsd="http://www.w3.org/2001/XMLSchema" xmlns:xs="http://www.w3.org/2001/XMLSchema" xmlns:p="http://schemas.microsoft.com/office/2006/metadata/properties" xmlns:ns2="ce321ed5-9357-4d8b-b659-3b55fefed243" xmlns:ns3="afd847c5-d065-42fb-8d71-8e8e76b6cecd" targetNamespace="http://schemas.microsoft.com/office/2006/metadata/properties" ma:root="true" ma:fieldsID="cd05313ef18485712d864ddaee7775da" ns2:_="" ns3:_="">
    <xsd:import namespace="ce321ed5-9357-4d8b-b659-3b55fefed243"/>
    <xsd:import namespace="afd847c5-d065-42fb-8d71-8e8e76b6c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21ed5-9357-4d8b-b659-3b55fefed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847c5-d065-42fb-8d71-8e8e76b6c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E62C41-809E-47C5-867A-E10049A5D8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6ADFD-1255-45FE-B255-1AB98E7918BE}">
  <ds:schemaRefs>
    <ds:schemaRef ds:uri="afd847c5-d065-42fb-8d71-8e8e76b6cecd"/>
    <ds:schemaRef ds:uri="ce321ed5-9357-4d8b-b659-3b55fefed2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CAD47A-5BB0-48B8-9A1A-FC7E4536CD4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 Iscte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Veloso</dc:creator>
  <cp:revision>1</cp:revision>
  <dcterms:modified xsi:type="dcterms:W3CDTF">2020-11-11T22:12:46Z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0x0101000AC5AE0EB02C4C4DB9B600712442B36A</vt:lpwstr>
  </property>
</Properties>
</file>