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4775704aa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4775704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79601cc9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79601cc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79601cc97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79601cc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4775704aa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4775704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4775704aa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4775704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775704aa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775704a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366525" y="1529875"/>
            <a:ext cx="6673500" cy="2710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PRESENTACIÓN </a:t>
            </a:r>
            <a:br>
              <a:rPr lang="en"/>
            </a:b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Análisis y Visualizaciones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91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2695600" y="690725"/>
            <a:ext cx="62574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RECOMENDACIONES</a:t>
            </a:r>
            <a:endParaRPr sz="3300"/>
          </a:p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947125" y="1639250"/>
            <a:ext cx="7701000" cy="21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Se recomienda continuar con un análisis regular de las ventas para identificar posibles cambios en los patrones de compra y ajustar las estrategias comerciales en consecuencia.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9" name="Google Shape;149;p21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ctrTitle"/>
          </p:nvPr>
        </p:nvSpPr>
        <p:spPr>
          <a:xfrm>
            <a:off x="3120475" y="690723"/>
            <a:ext cx="58326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4"/>
                </a:solidFill>
              </a:rPr>
              <a:t> </a:t>
            </a:r>
            <a:r>
              <a:rPr lang="en" sz="3300"/>
              <a:t>INTRODUCCIÓN</a:t>
            </a:r>
            <a:endParaRPr sz="3300"/>
          </a:p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947125" y="1639250"/>
            <a:ext cx="7701000" cy="21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El proyecto busca la </a:t>
            </a:r>
            <a:r>
              <a:rPr lang="en" sz="2000"/>
              <a:t>interpretación</a:t>
            </a:r>
            <a:r>
              <a:rPr lang="en" sz="2000"/>
              <a:t> y el </a:t>
            </a:r>
            <a:r>
              <a:rPr lang="en" sz="2000"/>
              <a:t>análisis</a:t>
            </a:r>
            <a:r>
              <a:rPr lang="en" sz="2000"/>
              <a:t> de los datos de una tienda, entender patrones y tendencias en las transacciones, utilizando un enfoque basado en datos para obtener información valiosa que pueda mejorar la toma de decisiones.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" name="Google Shape;77;p13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ctrTitle"/>
          </p:nvPr>
        </p:nvSpPr>
        <p:spPr>
          <a:xfrm>
            <a:off x="2695600" y="690725"/>
            <a:ext cx="62574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OBJETIVOS DEL PROYECTO</a:t>
            </a:r>
            <a:endParaRPr sz="3300"/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947125" y="1639250"/>
            <a:ext cx="7701000" cy="21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El propósito central es examinar las transacciones de la tienda, identificando patrones y tendencias de comportamiento. El análisis también abarca la detección de valores atípicos y la visualización de correlaciones entre las diversas variables del conjunto de datos.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4" name="Google Shape;84;p14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0" y="0"/>
            <a:ext cx="9144000" cy="9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DESCRIPCIÓN DEL CONJUNTO DE DATOS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El conjunto de datos contiene información sobre transacciones realizadas en una tienda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20550" y="1260375"/>
            <a:ext cx="38991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ID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Identificador único para cada transacción.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Fecha de transacción.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ID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Identificador del cliente.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Género (Male o Female).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Edad.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Category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Categoría del producto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Cantidad de unidades compradas del producto.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per Unit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Precio unitario del producto.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Amount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Monto total de la transacción.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525" y="1375275"/>
            <a:ext cx="3334419" cy="3541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0" y="0"/>
            <a:ext cx="91440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ANÁLISIS Y HALLAZGOS.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542200" y="925375"/>
            <a:ext cx="4145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28575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Identificación de valores faltantes o nulos en el conjunto de datos.</a:t>
            </a:r>
            <a:endParaRPr sz="1600"/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Adición de campos estadísticos clave para facilitar un análisis posterior.</a:t>
            </a:r>
            <a:endParaRPr sz="1600"/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Transformación de los datos a un formato específico que optimice el tratamiento y análisis de la información.</a:t>
            </a:r>
            <a:endParaRPr sz="1600"/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Extracción del campo Transaction ID, eliminación de registros con valores nulos o vacíos, y depuración de datos duplicados.</a:t>
            </a:r>
            <a:endParaRPr sz="1600"/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Almacenamiento del conjunto de datos depurado en un nuevo dataset para su uso en fases posteriores del proyecto.</a:t>
            </a:r>
            <a:endParaRPr sz="1600"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6269" l="12058" r="39917" t="22082"/>
          <a:stretch/>
        </p:blipFill>
        <p:spPr>
          <a:xfrm>
            <a:off x="572375" y="900787"/>
            <a:ext cx="1359875" cy="135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92" y="2303675"/>
            <a:ext cx="2090983" cy="1785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5">
            <a:alphaModFix/>
          </a:blip>
          <a:srcRect b="0" l="7366" r="22211" t="25975"/>
          <a:stretch/>
        </p:blipFill>
        <p:spPr>
          <a:xfrm>
            <a:off x="6755525" y="631088"/>
            <a:ext cx="2197551" cy="189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5525" y="2662300"/>
            <a:ext cx="2197550" cy="149454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5525" y="4156850"/>
            <a:ext cx="2197550" cy="176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0" y="0"/>
            <a:ext cx="91440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CLAVES CON EXPLICACIÓN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75" y="724775"/>
            <a:ext cx="2892325" cy="18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000" y="702600"/>
            <a:ext cx="2694325" cy="18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332525" y="2515425"/>
            <a:ext cx="336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Edad muestra una distribución uniforme</a:t>
            </a:r>
            <a:endParaRPr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8000" y="2774800"/>
            <a:ext cx="4756537" cy="17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531975" y="4510425"/>
            <a:ext cx="6158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distribución es asimétrica positiva (sesgada a la derecha), no se observan datos atípicos pero con un gran número de transacciones de bajo monto y algunas transacciones más altas que generan una cola en esa dirección.</a:t>
            </a:r>
            <a:endParaRPr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0" y="0"/>
            <a:ext cx="91440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CLAVES CON EXPLICACIÓN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6900" y="2419350"/>
            <a:ext cx="33477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tendencias de ventas a lo largo del tiempo muestra un resultado muy estable con respecto a la Fecha y el Monto Total. Sin embargo, se observan algunos picos significativos durante ciertos meses.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0" y="651950"/>
            <a:ext cx="3779634" cy="17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174" y="1000250"/>
            <a:ext cx="3585250" cy="3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581700" y="4068075"/>
            <a:ext cx="334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colores más oscuros indican correlaciones negativas fuertes, y colores más claros indican correlaciones positivas fuertes. Tenemos datos superior al 0.5 que indica fuerte correlación positiva y datos inferiores a 0.5 que indica fuerte correlación negativa eje: Price per Unit (Positivo) y Age (Negativo)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0" y="0"/>
            <a:ext cx="91440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CLAVES CON EXPLICACIÓN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66475" y="2308500"/>
            <a:ext cx="28674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aprecia que el 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Géneros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los clientes en conjunto con la 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del Producto 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muestra una distribución uniforme con 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relación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 Monto 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total.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puede observar si hay alguna tendencia en cómo el monto total de ventas varía con la edad de los clientes y 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Producto. La dispersión de los puntos puede indicar la existencia de valores atípicos o variabilidad en las ventas.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7072325" y="2467475"/>
            <a:ext cx="19731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Edad muestra una distribución asimétrica positiva (sesgada a la derecha) con relación al Monto total y se observan numerosos valores atípicos en la parte superior en distintas edades.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50" y="621863"/>
            <a:ext cx="4810204" cy="17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450" y="2423139"/>
            <a:ext cx="3280150" cy="2483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ctrTitle"/>
          </p:nvPr>
        </p:nvSpPr>
        <p:spPr>
          <a:xfrm>
            <a:off x="2695600" y="690725"/>
            <a:ext cx="62574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CONCLUSION</a:t>
            </a:r>
            <a:endParaRPr sz="3300"/>
          </a:p>
        </p:txBody>
      </p:sp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947125" y="1639250"/>
            <a:ext cx="7701000" cy="21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El análisis ha revelado patrones importantes en las ventas, destacando una estabilidad general en los ingresos con algunos picos significativos. Las categorías de productos y la edad de los clientes son variables clave para segmentar y comprender mejor el comportamiento de los consumidores.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2" name="Google Shape;142;p20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