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9" r:id="rId6"/>
    <p:sldId id="265" r:id="rId7"/>
    <p:sldId id="256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2A5F7-7628-23D6-B3C4-3D239DCA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26E37-61A4-2768-40E4-F76C64C2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61592-095E-4F01-D649-E0E77A15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BD80C-D25D-6EDD-1EE3-A1D2516B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7D344-E963-EA5F-AE69-B3EE789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45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47C74-FF1A-A484-EC79-150627FC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7CE477-BA7B-2511-0CF7-46206279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69F61-6401-964E-136A-B04AE67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A5C50-49CA-5D0B-D759-8272A095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9526A-D4AE-FC01-83CD-2A6D12A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322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1665BE-05B3-8438-AC9E-945E14BC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8F6B1C-EAFF-299F-13DD-D4B2F14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E0AC9-CA69-28D1-AF0C-3D2E036B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0EE71-3D0B-2967-02FA-BA1F023F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D99D1-2E00-CF42-E575-6F989B7E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53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24A5A-B3E8-833F-71F0-1A3AC2F4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251DB-CE38-28FA-2325-319CF2B0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E6161-75F7-9253-7157-FE37DD38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A10F5-C324-6262-2431-3C5ED693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8BD40-6890-73B6-4EB7-E19FD00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58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8E835-3E59-6A25-6F06-370D88AE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CB8795-0676-AB2B-EA88-404B6417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6C2E6-463F-8D41-EFF9-656CA13F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0AC75-09F7-48F3-8467-B4369E18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D886A-B363-56E7-A35E-AB3EB8B2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61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01A18-4045-034C-8980-E868D8A2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7FA63-0DDA-3EC1-8979-3CB50855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9C2A26-2CEB-B5A7-8653-1AEB897B6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D7475-E7F8-3C26-B830-7D13D2D8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85614C-F667-A235-26E0-90C20844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5CD59-3F78-7C1B-EF84-E8694DC6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18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D2C36-A95A-6E1C-937E-ABE858B0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904099-17B8-A8E1-E3E9-261CBE36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9FAA0-36AB-8B36-AFA4-BFADB813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72110-0AFC-75F3-A02B-E0D25CD26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5564E5-E156-EA7F-03DE-62E33D5C4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E934DA-3853-89E5-1D0B-D84D0791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24289B-9629-B2C0-3FD5-9DCAEB5D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D3AFF6-1A28-0C8B-0D31-1B041040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900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6E3CF-CA6D-1B7F-A750-1DBFDA3A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8D569C-2A8C-485A-D2A2-99DE125E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EC7CBC-D1CB-5517-D20D-4DBE9451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22C9AF-1654-3285-BE43-D172B00F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65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F4ADFE-37F3-74EF-A435-FFB353A8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1D87C3-00D3-61F1-10F3-8EA15DD9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7EADBB-EB83-C7D7-EBB9-E0EC352E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41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29D25-61B9-0706-CC68-8B5D22B1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58443-935B-3DCC-3075-8807F22E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116847-2592-BD4C-1724-F157C75DF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F979FE-CBA0-6DC6-E6DC-989D3FB9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3F274-C876-3DA6-C9BF-A0366498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D2E224-E3A1-F7B3-5E15-50B91A28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167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180AA-7470-F70D-1025-8A2C446E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64E6BE-F296-D490-E533-5822932B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988848-7F2F-9A35-D1F2-A83845191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E2E0D-1CEC-4F88-B74F-DF55530F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F56037-0F52-2C28-4510-3ABBA15F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ED554-F4BF-046C-878E-76B42717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72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1B4089-965C-0B4B-A87C-FDEFD07F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57AA0-A6A6-F4C7-3B3F-83969390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C5E31-B8F3-205C-C431-F0AB4C471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FBF73-E246-4BD2-BE25-F8C59FC38CCA}" type="datetimeFigureOut">
              <a:rPr lang="es-PE" smtClean="0"/>
              <a:t>23/08/2024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E314F-A63C-3866-F7BB-BAABABF22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728C9-96F9-0714-8C35-C93D861B6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44F81-A9CD-4C78-8B5B-C4967E4212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77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2C1ED18-B782-AF16-E71D-7A233CC5BC72}"/>
              </a:ext>
            </a:extLst>
          </p:cNvPr>
          <p:cNvSpPr/>
          <p:nvPr/>
        </p:nvSpPr>
        <p:spPr>
          <a:xfrm>
            <a:off x="2471218" y="877394"/>
            <a:ext cx="1634196" cy="2602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FEC024B-6976-1834-DC62-91F630328CCC}"/>
              </a:ext>
            </a:extLst>
          </p:cNvPr>
          <p:cNvSpPr/>
          <p:nvPr/>
        </p:nvSpPr>
        <p:spPr>
          <a:xfrm>
            <a:off x="4217953" y="870363"/>
            <a:ext cx="1281529" cy="260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F967A9-F642-1940-5F90-DC4AD4F54BB1}"/>
              </a:ext>
            </a:extLst>
          </p:cNvPr>
          <p:cNvSpPr txBox="1"/>
          <p:nvPr/>
        </p:nvSpPr>
        <p:spPr>
          <a:xfrm>
            <a:off x="1163981" y="868555"/>
            <a:ext cx="141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Consulta por:</a:t>
            </a:r>
            <a:endParaRPr lang="es-PE" sz="1200" dirty="0"/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9259291E-5305-4980-AF32-9F6CBDD75760}"/>
              </a:ext>
            </a:extLst>
          </p:cNvPr>
          <p:cNvSpPr/>
          <p:nvPr/>
        </p:nvSpPr>
        <p:spPr>
          <a:xfrm>
            <a:off x="9439416" y="845441"/>
            <a:ext cx="778412" cy="28517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Buscar</a:t>
            </a:r>
            <a:endParaRPr lang="es-PE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685EA6-D2BD-4B66-B6C9-8AC5DB443ABD}"/>
              </a:ext>
            </a:extLst>
          </p:cNvPr>
          <p:cNvSpPr txBox="1"/>
          <p:nvPr/>
        </p:nvSpPr>
        <p:spPr>
          <a:xfrm>
            <a:off x="7821636" y="5969176"/>
            <a:ext cx="163419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fraude</a:t>
            </a:r>
          </a:p>
          <a:p>
            <a:r>
              <a:rPr lang="es-ES" sz="1200" dirty="0"/>
              <a:t>retención ATM</a:t>
            </a:r>
          </a:p>
          <a:p>
            <a:r>
              <a:rPr lang="es-ES" sz="1200" dirty="0"/>
              <a:t>Solicitud cliente</a:t>
            </a:r>
          </a:p>
          <a:p>
            <a:r>
              <a:rPr lang="es-ES" sz="1200" dirty="0"/>
              <a:t>perdida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52BF2-47B3-CFFA-7C40-E058BB9C2CDD}"/>
              </a:ext>
            </a:extLst>
          </p:cNvPr>
          <p:cNvSpPr txBox="1"/>
          <p:nvPr/>
        </p:nvSpPr>
        <p:spPr>
          <a:xfrm>
            <a:off x="386858" y="4574393"/>
            <a:ext cx="394599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</a:t>
            </a:r>
            <a:r>
              <a:rPr lang="es-ES" sz="1200" b="1" dirty="0" err="1"/>
              <a:t>Tarjetabiente</a:t>
            </a:r>
            <a:endParaRPr lang="es-ES" sz="1200" b="1" dirty="0"/>
          </a:p>
          <a:p>
            <a:pPr algn="ctr"/>
            <a:r>
              <a:rPr lang="es-ES" sz="1200" dirty="0"/>
              <a:t>………………………………………………………………………………</a:t>
            </a:r>
          </a:p>
          <a:p>
            <a:r>
              <a:rPr lang="es-PE" sz="1200" dirty="0"/>
              <a:t>Tipo de documento                        Nombre de documento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Nombres                                            Apellidos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9EC513-F51C-0857-836F-165BABB8EC70}"/>
              </a:ext>
            </a:extLst>
          </p:cNvPr>
          <p:cNvSpPr/>
          <p:nvPr/>
        </p:nvSpPr>
        <p:spPr>
          <a:xfrm>
            <a:off x="485332" y="522183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EE6CAA1-9F0C-BF59-1141-A0C8809DABB9}"/>
              </a:ext>
            </a:extLst>
          </p:cNvPr>
          <p:cNvSpPr/>
          <p:nvPr/>
        </p:nvSpPr>
        <p:spPr>
          <a:xfrm>
            <a:off x="2508738" y="520542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449168E-A090-17B7-EAC5-4B2C15D580A1}"/>
              </a:ext>
            </a:extLst>
          </p:cNvPr>
          <p:cNvSpPr/>
          <p:nvPr/>
        </p:nvSpPr>
        <p:spPr>
          <a:xfrm>
            <a:off x="485331" y="573824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CFF78C-946F-44FF-44EB-6AD2355CEA87}"/>
              </a:ext>
            </a:extLst>
          </p:cNvPr>
          <p:cNvSpPr/>
          <p:nvPr/>
        </p:nvSpPr>
        <p:spPr>
          <a:xfrm>
            <a:off x="2508733" y="576403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FEACB11-395F-D86D-6B32-66A55A7D6270}"/>
              </a:ext>
            </a:extLst>
          </p:cNvPr>
          <p:cNvSpPr txBox="1"/>
          <p:nvPr/>
        </p:nvSpPr>
        <p:spPr>
          <a:xfrm>
            <a:off x="4478214" y="4586115"/>
            <a:ext cx="476426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la Tarjeta</a:t>
            </a:r>
          </a:p>
          <a:p>
            <a:pPr algn="ctr"/>
            <a:r>
              <a:rPr lang="es-ES" sz="1200" dirty="0"/>
              <a:t>………………………………………………………………………………………………</a:t>
            </a:r>
          </a:p>
          <a:p>
            <a:r>
              <a:rPr lang="es-PE" sz="1200" dirty="0"/>
              <a:t>Tarjeta                                                  Producto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Bloqueo actual                    Bloqueo nuevo                   Motivo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1A3E714-42BD-48E0-54D9-B4B29E328443}"/>
              </a:ext>
            </a:extLst>
          </p:cNvPr>
          <p:cNvSpPr/>
          <p:nvPr/>
        </p:nvSpPr>
        <p:spPr>
          <a:xfrm>
            <a:off x="4576688" y="523355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FA3B73C-1FE4-F9A3-3976-937C747187DE}"/>
              </a:ext>
            </a:extLst>
          </p:cNvPr>
          <p:cNvSpPr/>
          <p:nvPr/>
        </p:nvSpPr>
        <p:spPr>
          <a:xfrm>
            <a:off x="6600094" y="521714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9FD69E6-2897-C49D-D283-3672D29AE3E9}"/>
              </a:ext>
            </a:extLst>
          </p:cNvPr>
          <p:cNvSpPr/>
          <p:nvPr/>
        </p:nvSpPr>
        <p:spPr>
          <a:xfrm>
            <a:off x="4576687" y="574996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BA6903C-D09B-D320-B107-01710D9BCDBC}"/>
              </a:ext>
            </a:extLst>
          </p:cNvPr>
          <p:cNvSpPr/>
          <p:nvPr/>
        </p:nvSpPr>
        <p:spPr>
          <a:xfrm>
            <a:off x="6192130" y="576168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693C733-AAB5-FDF6-8AA8-3116E0D5EDF1}"/>
              </a:ext>
            </a:extLst>
          </p:cNvPr>
          <p:cNvSpPr/>
          <p:nvPr/>
        </p:nvSpPr>
        <p:spPr>
          <a:xfrm>
            <a:off x="7807568" y="5745273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0CD21DB-0BB0-3DC7-EE39-66186F138F50}"/>
              </a:ext>
            </a:extLst>
          </p:cNvPr>
          <p:cNvSpPr txBox="1"/>
          <p:nvPr/>
        </p:nvSpPr>
        <p:spPr>
          <a:xfrm>
            <a:off x="2482939" y="1149363"/>
            <a:ext cx="1634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Documento</a:t>
            </a:r>
          </a:p>
          <a:p>
            <a:r>
              <a:rPr lang="es-ES" sz="1200" dirty="0" err="1"/>
              <a:t>Nro</a:t>
            </a:r>
            <a:r>
              <a:rPr lang="es-ES" sz="1200" dirty="0"/>
              <a:t> Tarjeta</a:t>
            </a:r>
          </a:p>
          <a:p>
            <a:endParaRPr lang="es-PE" sz="1200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3A5E319-E784-9104-1E61-6BD85BF24673}"/>
              </a:ext>
            </a:extLst>
          </p:cNvPr>
          <p:cNvSpPr/>
          <p:nvPr/>
        </p:nvSpPr>
        <p:spPr>
          <a:xfrm>
            <a:off x="9988066" y="5429009"/>
            <a:ext cx="1505243" cy="130235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Izipay va enviar la tabla o interface los motivos de bloqueo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5AE30D-3C4F-1A06-D3D5-55DDE256EBFF}"/>
              </a:ext>
            </a:extLst>
          </p:cNvPr>
          <p:cNvSpPr txBox="1"/>
          <p:nvPr/>
        </p:nvSpPr>
        <p:spPr>
          <a:xfrm>
            <a:off x="3420110" y="167717"/>
            <a:ext cx="380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1. WS BLOQUEO DE TARJETA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54E2BAD-AA1F-D856-491D-A65698834568}"/>
              </a:ext>
            </a:extLst>
          </p:cNvPr>
          <p:cNvSpPr txBox="1"/>
          <p:nvPr/>
        </p:nvSpPr>
        <p:spPr>
          <a:xfrm>
            <a:off x="1091606" y="2505988"/>
            <a:ext cx="72800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Nro</a:t>
            </a:r>
            <a:r>
              <a:rPr lang="es-ES" sz="1200" b="1" dirty="0"/>
              <a:t> de documento </a:t>
            </a:r>
            <a:endParaRPr lang="es-ES" sz="1200" dirty="0"/>
          </a:p>
          <a:p>
            <a:r>
              <a:rPr lang="es-PE" sz="1200" dirty="0"/>
              <a:t>                                                                                            </a:t>
            </a:r>
          </a:p>
          <a:p>
            <a:r>
              <a:rPr lang="es-PE" sz="1200" dirty="0"/>
              <a:t>                                        Tarjeta                                                 </a:t>
            </a:r>
          </a:p>
          <a:p>
            <a:r>
              <a:rPr lang="es-PE" sz="1200" dirty="0"/>
              <a:t>                                                                                           </a:t>
            </a:r>
          </a:p>
          <a:p>
            <a:endParaRPr lang="es-PE" sz="1200" dirty="0"/>
          </a:p>
          <a:p>
            <a:r>
              <a:rPr lang="es-PE" sz="1200" dirty="0"/>
              <a:t> </a:t>
            </a:r>
          </a:p>
          <a:p>
            <a:endParaRPr lang="es-PE" sz="12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292311C-DC04-B38F-54F1-3463A76030D8}"/>
              </a:ext>
            </a:extLst>
          </p:cNvPr>
          <p:cNvSpPr/>
          <p:nvPr/>
        </p:nvSpPr>
        <p:spPr>
          <a:xfrm>
            <a:off x="2020538" y="313936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Tarjeta 1</a:t>
            </a:r>
            <a:endParaRPr lang="es-PE" sz="1200" dirty="0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5E89917-1B11-4800-9F6D-8F54B535A386}"/>
              </a:ext>
            </a:extLst>
          </p:cNvPr>
          <p:cNvSpPr/>
          <p:nvPr/>
        </p:nvSpPr>
        <p:spPr>
          <a:xfrm>
            <a:off x="5492454" y="254617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F42763E-37FD-A49F-5272-F1B5A74F5176}"/>
              </a:ext>
            </a:extLst>
          </p:cNvPr>
          <p:cNvSpPr/>
          <p:nvPr/>
        </p:nvSpPr>
        <p:spPr>
          <a:xfrm>
            <a:off x="4913750" y="3122870"/>
            <a:ext cx="349348" cy="244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D6A2F97-2689-3BF8-B48C-A6B2A5FAED82}"/>
              </a:ext>
            </a:extLst>
          </p:cNvPr>
          <p:cNvSpPr txBox="1"/>
          <p:nvPr/>
        </p:nvSpPr>
        <p:spPr>
          <a:xfrm>
            <a:off x="4636666" y="2852992"/>
            <a:ext cx="94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Bloqueo</a:t>
            </a:r>
            <a:endParaRPr lang="es-PE" sz="1200" dirty="0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8654E4D6-0B2C-F2A9-E908-89A50E4EAB3B}"/>
              </a:ext>
            </a:extLst>
          </p:cNvPr>
          <p:cNvSpPr/>
          <p:nvPr/>
        </p:nvSpPr>
        <p:spPr>
          <a:xfrm>
            <a:off x="5660887" y="3152781"/>
            <a:ext cx="349348" cy="244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BA2F13-97FA-B4E4-0ABD-7B3CC92700D8}"/>
              </a:ext>
            </a:extLst>
          </p:cNvPr>
          <p:cNvSpPr txBox="1"/>
          <p:nvPr/>
        </p:nvSpPr>
        <p:spPr>
          <a:xfrm>
            <a:off x="1577320" y="2023845"/>
            <a:ext cx="422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Búsqueda por documento de identidad</a:t>
            </a:r>
            <a:endParaRPr lang="es-PE" b="1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9BF3ACD3-45BA-A437-7409-DDBFA9845D3E}"/>
              </a:ext>
            </a:extLst>
          </p:cNvPr>
          <p:cNvSpPr/>
          <p:nvPr/>
        </p:nvSpPr>
        <p:spPr>
          <a:xfrm>
            <a:off x="1062111" y="2023845"/>
            <a:ext cx="515209" cy="4168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PE" dirty="0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B8DA5AB9-C847-0382-7FDE-2559AF457823}"/>
              </a:ext>
            </a:extLst>
          </p:cNvPr>
          <p:cNvSpPr txBox="1"/>
          <p:nvPr/>
        </p:nvSpPr>
        <p:spPr>
          <a:xfrm>
            <a:off x="5365841" y="2864714"/>
            <a:ext cx="11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Seleccionar</a:t>
            </a:r>
            <a:endParaRPr lang="es-PE" sz="1200" dirty="0"/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065A3408-8902-8F56-A0C3-14D62CEAA2B7}"/>
              </a:ext>
            </a:extLst>
          </p:cNvPr>
          <p:cNvSpPr/>
          <p:nvPr/>
        </p:nvSpPr>
        <p:spPr>
          <a:xfrm>
            <a:off x="5706782" y="868018"/>
            <a:ext cx="1281529" cy="260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C72A7709-5981-4C50-16A4-1C86B8EFC018}"/>
              </a:ext>
            </a:extLst>
          </p:cNvPr>
          <p:cNvSpPr txBox="1"/>
          <p:nvPr/>
        </p:nvSpPr>
        <p:spPr>
          <a:xfrm>
            <a:off x="4118198" y="570787"/>
            <a:ext cx="163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Tipo de documento</a:t>
            </a:r>
            <a:endParaRPr lang="es-PE" sz="12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9035F6D3-8825-0AF8-B2D8-431D683B9EA0}"/>
              </a:ext>
            </a:extLst>
          </p:cNvPr>
          <p:cNvSpPr txBox="1"/>
          <p:nvPr/>
        </p:nvSpPr>
        <p:spPr>
          <a:xfrm>
            <a:off x="5677371" y="568442"/>
            <a:ext cx="163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Nro</a:t>
            </a:r>
            <a:r>
              <a:rPr lang="es-ES" sz="1200" dirty="0"/>
              <a:t> de documento</a:t>
            </a:r>
            <a:endParaRPr lang="es-PE" sz="1200" dirty="0"/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B8142BF9-452A-22D8-DFB6-EFF8130A0CF3}"/>
              </a:ext>
            </a:extLst>
          </p:cNvPr>
          <p:cNvSpPr/>
          <p:nvPr/>
        </p:nvSpPr>
        <p:spPr>
          <a:xfrm>
            <a:off x="7311679" y="87623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423B6E16-7E7F-5B00-901B-D29966D698F2}"/>
              </a:ext>
            </a:extLst>
          </p:cNvPr>
          <p:cNvSpPr txBox="1"/>
          <p:nvPr/>
        </p:nvSpPr>
        <p:spPr>
          <a:xfrm>
            <a:off x="7180269" y="608298"/>
            <a:ext cx="163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Producto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2796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8224EAD-7D8B-518F-5B14-85EB0BFB701E}"/>
              </a:ext>
            </a:extLst>
          </p:cNvPr>
          <p:cNvSpPr txBox="1"/>
          <p:nvPr/>
        </p:nvSpPr>
        <p:spPr>
          <a:xfrm>
            <a:off x="1805356" y="1176034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WEB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A39A8B-51F4-6B63-8755-F3929A9E41A8}"/>
              </a:ext>
            </a:extLst>
          </p:cNvPr>
          <p:cNvSpPr txBox="1"/>
          <p:nvPr/>
        </p:nvSpPr>
        <p:spPr>
          <a:xfrm>
            <a:off x="1803011" y="1469109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0AD31F-4AF9-E0F9-058A-20E8A9B54654}"/>
              </a:ext>
            </a:extLst>
          </p:cNvPr>
          <p:cNvSpPr txBox="1"/>
          <p:nvPr/>
        </p:nvSpPr>
        <p:spPr>
          <a:xfrm>
            <a:off x="5756031" y="1187757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HOST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71EAF6-48A0-95B5-B046-53DE4DFAA3C2}"/>
              </a:ext>
            </a:extLst>
          </p:cNvPr>
          <p:cNvSpPr txBox="1"/>
          <p:nvPr/>
        </p:nvSpPr>
        <p:spPr>
          <a:xfrm>
            <a:off x="5767754" y="1466764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84B4532-D6FF-AC44-6071-A6E9F11B0E95}"/>
              </a:ext>
            </a:extLst>
          </p:cNvPr>
          <p:cNvCxnSpPr>
            <a:cxnSpLocks/>
          </p:cNvCxnSpPr>
          <p:nvPr/>
        </p:nvCxnSpPr>
        <p:spPr>
          <a:xfrm>
            <a:off x="4618894" y="1900015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E70D814-0A57-3DD1-AF18-51544236491B}"/>
              </a:ext>
            </a:extLst>
          </p:cNvPr>
          <p:cNvCxnSpPr>
            <a:cxnSpLocks/>
          </p:cNvCxnSpPr>
          <p:nvPr/>
        </p:nvCxnSpPr>
        <p:spPr>
          <a:xfrm flipH="1">
            <a:off x="4654064" y="2344093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1F9553-5EEF-488D-B623-3084522E4C45}"/>
              </a:ext>
            </a:extLst>
          </p:cNvPr>
          <p:cNvSpPr txBox="1"/>
          <p:nvPr/>
        </p:nvSpPr>
        <p:spPr>
          <a:xfrm>
            <a:off x="4698615" y="1589653"/>
            <a:ext cx="229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TARJETA</a:t>
            </a:r>
            <a:endParaRPr lang="es-PE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F16FBA-7427-7A38-8A82-0037480B66D9}"/>
              </a:ext>
            </a:extLst>
          </p:cNvPr>
          <p:cNvSpPr txBox="1"/>
          <p:nvPr/>
        </p:nvSpPr>
        <p:spPr>
          <a:xfrm>
            <a:off x="1848768" y="2009342"/>
            <a:ext cx="798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ORG. + TARJETA+ BLOQUEO TARJETA</a:t>
            </a:r>
            <a:endParaRPr lang="es-PE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C5CCFC-9A7C-4F11-D522-5CD903FC3983}"/>
              </a:ext>
            </a:extLst>
          </p:cNvPr>
          <p:cNvSpPr txBox="1"/>
          <p:nvPr/>
        </p:nvSpPr>
        <p:spPr>
          <a:xfrm>
            <a:off x="3743670" y="195853"/>
            <a:ext cx="380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1. WS BLOQUEO DE TARJETA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6688D3E-2BD0-54D6-9454-EC95946D0298}"/>
              </a:ext>
            </a:extLst>
          </p:cNvPr>
          <p:cNvSpPr txBox="1"/>
          <p:nvPr/>
        </p:nvSpPr>
        <p:spPr>
          <a:xfrm>
            <a:off x="3545059" y="2445439"/>
            <a:ext cx="4754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TARJETA + BLOQUEO TARJETA + MOTIVO BLOQUEO</a:t>
            </a:r>
            <a:endParaRPr lang="es-PE" sz="1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FE50E3-C1A4-BF7B-AC83-25AC63E4A64A}"/>
              </a:ext>
            </a:extLst>
          </p:cNvPr>
          <p:cNvCxnSpPr>
            <a:cxnSpLocks/>
          </p:cNvCxnSpPr>
          <p:nvPr/>
        </p:nvCxnSpPr>
        <p:spPr>
          <a:xfrm>
            <a:off x="4771294" y="2741732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E6A449-F394-DD00-C05C-AA335CE5834B}"/>
              </a:ext>
            </a:extLst>
          </p:cNvPr>
          <p:cNvCxnSpPr>
            <a:cxnSpLocks/>
          </p:cNvCxnSpPr>
          <p:nvPr/>
        </p:nvCxnSpPr>
        <p:spPr>
          <a:xfrm flipH="1">
            <a:off x="4806464" y="3143609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D2377B8-1685-858D-5738-090B57FAB9C0}"/>
              </a:ext>
            </a:extLst>
          </p:cNvPr>
          <p:cNvSpPr txBox="1"/>
          <p:nvPr/>
        </p:nvSpPr>
        <p:spPr>
          <a:xfrm>
            <a:off x="4851015" y="2783064"/>
            <a:ext cx="229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PROCESO COMPLETADO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09405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2C1ED18-B782-AF16-E71D-7A233CC5BC72}"/>
              </a:ext>
            </a:extLst>
          </p:cNvPr>
          <p:cNvSpPr/>
          <p:nvPr/>
        </p:nvSpPr>
        <p:spPr>
          <a:xfrm>
            <a:off x="487674" y="963621"/>
            <a:ext cx="1268432" cy="276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FEC024B-6976-1834-DC62-91F630328CCC}"/>
              </a:ext>
            </a:extLst>
          </p:cNvPr>
          <p:cNvSpPr/>
          <p:nvPr/>
        </p:nvSpPr>
        <p:spPr>
          <a:xfrm>
            <a:off x="2056215" y="970639"/>
            <a:ext cx="1770190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F967A9-F642-1940-5F90-DC4AD4F54BB1}"/>
              </a:ext>
            </a:extLst>
          </p:cNvPr>
          <p:cNvSpPr txBox="1"/>
          <p:nvPr/>
        </p:nvSpPr>
        <p:spPr>
          <a:xfrm>
            <a:off x="422027" y="703374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Tipo de documento </a:t>
            </a:r>
            <a:endParaRPr lang="es-PE" sz="1200" dirty="0"/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9259291E-5305-4980-AF32-9F6CBDD75760}"/>
              </a:ext>
            </a:extLst>
          </p:cNvPr>
          <p:cNvSpPr/>
          <p:nvPr/>
        </p:nvSpPr>
        <p:spPr>
          <a:xfrm>
            <a:off x="5922492" y="977689"/>
            <a:ext cx="778412" cy="2672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Buscar</a:t>
            </a:r>
            <a:endParaRPr lang="es-PE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52BF2-47B3-CFFA-7C40-E058BB9C2CDD}"/>
              </a:ext>
            </a:extLst>
          </p:cNvPr>
          <p:cNvSpPr txBox="1"/>
          <p:nvPr/>
        </p:nvSpPr>
        <p:spPr>
          <a:xfrm>
            <a:off x="386857" y="1657629"/>
            <a:ext cx="72800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Nro</a:t>
            </a:r>
            <a:r>
              <a:rPr lang="es-ES" sz="1200" b="1" dirty="0"/>
              <a:t> de documento </a:t>
            </a:r>
            <a:endParaRPr lang="es-ES" sz="1200" dirty="0"/>
          </a:p>
          <a:p>
            <a:r>
              <a:rPr lang="es-PE" sz="1200" dirty="0"/>
              <a:t>                                                                                            </a:t>
            </a:r>
          </a:p>
          <a:p>
            <a:r>
              <a:rPr lang="es-PE" sz="1200" dirty="0"/>
              <a:t>                                                                                                  fecha de inicio               fecha </a:t>
            </a:r>
            <a:r>
              <a:rPr lang="es-PE" sz="1200" dirty="0" err="1"/>
              <a:t>vcto</a:t>
            </a:r>
            <a:endParaRPr lang="es-PE" sz="1200" dirty="0"/>
          </a:p>
          <a:p>
            <a:r>
              <a:rPr lang="es-PE" sz="1200" dirty="0"/>
              <a:t>                                                                                           </a:t>
            </a:r>
          </a:p>
          <a:p>
            <a:endParaRPr lang="es-PE" sz="1200" dirty="0"/>
          </a:p>
          <a:p>
            <a:r>
              <a:rPr lang="es-PE" sz="1200" dirty="0"/>
              <a:t> </a:t>
            </a:r>
          </a:p>
          <a:p>
            <a:endParaRPr lang="es-PE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9EC513-F51C-0857-836F-165BABB8EC70}"/>
              </a:ext>
            </a:extLst>
          </p:cNvPr>
          <p:cNvSpPr/>
          <p:nvPr/>
        </p:nvSpPr>
        <p:spPr>
          <a:xfrm>
            <a:off x="808890" y="229100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Cuenta 1</a:t>
            </a:r>
            <a:endParaRPr lang="es-PE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893993B-39DD-70D7-3D34-FB8E2DA6D73B}"/>
              </a:ext>
            </a:extLst>
          </p:cNvPr>
          <p:cNvSpPr txBox="1"/>
          <p:nvPr/>
        </p:nvSpPr>
        <p:spPr>
          <a:xfrm>
            <a:off x="173499" y="4678894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WEB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3C7578-A451-8A34-7F12-54705593DA82}"/>
              </a:ext>
            </a:extLst>
          </p:cNvPr>
          <p:cNvSpPr txBox="1"/>
          <p:nvPr/>
        </p:nvSpPr>
        <p:spPr>
          <a:xfrm>
            <a:off x="171154" y="4971969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DD1924D-4A7C-3214-8E41-421BFCCCFF84}"/>
              </a:ext>
            </a:extLst>
          </p:cNvPr>
          <p:cNvSpPr txBox="1"/>
          <p:nvPr/>
        </p:nvSpPr>
        <p:spPr>
          <a:xfrm>
            <a:off x="4124174" y="4690617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HOST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34EB45D-B9DE-FB13-0013-DC8D6F4DB627}"/>
              </a:ext>
            </a:extLst>
          </p:cNvPr>
          <p:cNvSpPr txBox="1"/>
          <p:nvPr/>
        </p:nvSpPr>
        <p:spPr>
          <a:xfrm>
            <a:off x="4135897" y="4969624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E468AB2-B736-5799-1814-6428B202EE78}"/>
              </a:ext>
            </a:extLst>
          </p:cNvPr>
          <p:cNvCxnSpPr>
            <a:cxnSpLocks/>
          </p:cNvCxnSpPr>
          <p:nvPr/>
        </p:nvCxnSpPr>
        <p:spPr>
          <a:xfrm>
            <a:off x="2987037" y="5402875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B5AC07E-1373-501D-B41F-3CAE60E899A4}"/>
              </a:ext>
            </a:extLst>
          </p:cNvPr>
          <p:cNvCxnSpPr>
            <a:cxnSpLocks/>
          </p:cNvCxnSpPr>
          <p:nvPr/>
        </p:nvCxnSpPr>
        <p:spPr>
          <a:xfrm flipH="1">
            <a:off x="3022207" y="5846953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E27932A-14BE-59A4-6321-A2A631B99C76}"/>
              </a:ext>
            </a:extLst>
          </p:cNvPr>
          <p:cNvSpPr txBox="1"/>
          <p:nvPr/>
        </p:nvSpPr>
        <p:spPr>
          <a:xfrm>
            <a:off x="3066758" y="5092513"/>
            <a:ext cx="2297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CUENTA</a:t>
            </a:r>
            <a:endParaRPr lang="es-PE" sz="12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1CC168A-DA8D-AB0D-C93B-F4EF3B7D1CBF}"/>
              </a:ext>
            </a:extLst>
          </p:cNvPr>
          <p:cNvSpPr txBox="1"/>
          <p:nvPr/>
        </p:nvSpPr>
        <p:spPr>
          <a:xfrm>
            <a:off x="216911" y="5512202"/>
            <a:ext cx="798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ORG. + TARJETA+ FECHA OPERACIÓN+FECHA POSTEO+OPERACIÓN+COMERCIO+MONTO+AUTORIZACION+ESTADO</a:t>
            </a:r>
            <a:endParaRPr lang="es-PE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D10AAC-E1F1-5958-A2D6-C90E127AE4A2}"/>
              </a:ext>
            </a:extLst>
          </p:cNvPr>
          <p:cNvSpPr txBox="1"/>
          <p:nvPr/>
        </p:nvSpPr>
        <p:spPr>
          <a:xfrm>
            <a:off x="3713869" y="207053"/>
            <a:ext cx="4764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2. WS CONSULTA DE MOVIMIENTO POR EXPEDIENTE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483D5A-FFCB-0438-3BCF-4DB9E4EF01DB}"/>
              </a:ext>
            </a:extLst>
          </p:cNvPr>
          <p:cNvSpPr txBox="1"/>
          <p:nvPr/>
        </p:nvSpPr>
        <p:spPr>
          <a:xfrm>
            <a:off x="1953060" y="701028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Nro</a:t>
            </a:r>
            <a:r>
              <a:rPr lang="es-ES" sz="1200" dirty="0"/>
              <a:t> de documento </a:t>
            </a:r>
            <a:endParaRPr lang="es-PE" sz="1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F0A2238-5B37-E0F4-BE24-1A31571F8BE8}"/>
              </a:ext>
            </a:extLst>
          </p:cNvPr>
          <p:cNvSpPr/>
          <p:nvPr/>
        </p:nvSpPr>
        <p:spPr>
          <a:xfrm>
            <a:off x="3938944" y="954225"/>
            <a:ext cx="1770190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89618B-D62A-DC1A-A9F6-8EAB9901A897}"/>
              </a:ext>
            </a:extLst>
          </p:cNvPr>
          <p:cNvSpPr txBox="1"/>
          <p:nvPr/>
        </p:nvSpPr>
        <p:spPr>
          <a:xfrm>
            <a:off x="3877989" y="670546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Producto</a:t>
            </a:r>
            <a:endParaRPr lang="es-PE" sz="12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E3F3A00-7D74-1DAC-225B-4928BAC47580}"/>
              </a:ext>
            </a:extLst>
          </p:cNvPr>
          <p:cNvSpPr/>
          <p:nvPr/>
        </p:nvSpPr>
        <p:spPr>
          <a:xfrm>
            <a:off x="4729088" y="230037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998AA84-B19F-BF3B-5A60-A89E70AE05A2}"/>
              </a:ext>
            </a:extLst>
          </p:cNvPr>
          <p:cNvSpPr/>
          <p:nvPr/>
        </p:nvSpPr>
        <p:spPr>
          <a:xfrm>
            <a:off x="3336392" y="229628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B511D79-F51A-AAE1-C2CE-9BC70A587F36}"/>
              </a:ext>
            </a:extLst>
          </p:cNvPr>
          <p:cNvSpPr/>
          <p:nvPr/>
        </p:nvSpPr>
        <p:spPr>
          <a:xfrm>
            <a:off x="4787705" y="169781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ADE77F2-1FB0-DEDF-3BCA-865A2A409880}"/>
              </a:ext>
            </a:extLst>
          </p:cNvPr>
          <p:cNvSpPr/>
          <p:nvPr/>
        </p:nvSpPr>
        <p:spPr>
          <a:xfrm>
            <a:off x="6276535" y="2299505"/>
            <a:ext cx="349348" cy="244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X</a:t>
            </a:r>
            <a:endParaRPr lang="es-PE" sz="12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550A1AE-6410-6971-DB1C-F7F70CB3AAF7}"/>
              </a:ext>
            </a:extLst>
          </p:cNvPr>
          <p:cNvSpPr txBox="1"/>
          <p:nvPr/>
        </p:nvSpPr>
        <p:spPr>
          <a:xfrm>
            <a:off x="5999865" y="2004633"/>
            <a:ext cx="94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Selecciona</a:t>
            </a:r>
            <a:endParaRPr lang="es-PE" sz="1200" dirty="0"/>
          </a:p>
        </p:txBody>
      </p:sp>
      <p:graphicFrame>
        <p:nvGraphicFramePr>
          <p:cNvPr id="52" name="Tabla 51">
            <a:extLst>
              <a:ext uri="{FF2B5EF4-FFF2-40B4-BE49-F238E27FC236}">
                <a16:creationId xmlns:a16="http://schemas.microsoft.com/office/drawing/2014/main" id="{A4E950B9-9D4C-4207-EF61-65D01836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9130"/>
              </p:ext>
            </p:extLst>
          </p:nvPr>
        </p:nvGraphicFramePr>
        <p:xfrm>
          <a:off x="132857" y="3378468"/>
          <a:ext cx="8128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601410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9859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3041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36365949"/>
                    </a:ext>
                  </a:extLst>
                </a:gridCol>
                <a:gridCol w="1064459">
                  <a:extLst>
                    <a:ext uri="{9D8B030D-6E8A-4147-A177-3AD203B41FA5}">
                      <a16:colId xmlns:a16="http://schemas.microsoft.com/office/drawing/2014/main" val="3940628830"/>
                    </a:ext>
                  </a:extLst>
                </a:gridCol>
                <a:gridCol w="967541">
                  <a:extLst>
                    <a:ext uri="{9D8B030D-6E8A-4147-A177-3AD203B41FA5}">
                      <a16:colId xmlns:a16="http://schemas.microsoft.com/office/drawing/2014/main" val="14233909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3365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5120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Fecha operación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Fecha posteo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Operación*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Tarjeta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Descripción del comercio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Monto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Autorización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tx1"/>
                          </a:solidFill>
                        </a:rPr>
                        <a:t>Estado**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1900"/>
                  </a:ext>
                </a:extLst>
              </a:tr>
            </a:tbl>
          </a:graphicData>
        </a:graphic>
      </p:graphicFrame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6D10E1A-1B0A-40E7-4DCA-1189ED7DEF6F}"/>
              </a:ext>
            </a:extLst>
          </p:cNvPr>
          <p:cNvSpPr/>
          <p:nvPr/>
        </p:nvSpPr>
        <p:spPr>
          <a:xfrm>
            <a:off x="9092020" y="3850316"/>
            <a:ext cx="1923963" cy="166188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Identificar por el comercio si es compra o D/E</a:t>
            </a:r>
          </a:p>
        </p:txBody>
      </p:sp>
    </p:spTree>
    <p:extLst>
      <p:ext uri="{BB962C8B-B14F-4D97-AF65-F5344CB8AC3E}">
        <p14:creationId xmlns:p14="http://schemas.microsoft.com/office/powerpoint/2010/main" val="252090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adroTexto 49">
            <a:extLst>
              <a:ext uri="{FF2B5EF4-FFF2-40B4-BE49-F238E27FC236}">
                <a16:creationId xmlns:a16="http://schemas.microsoft.com/office/drawing/2014/main" id="{C75AE30D-3C4F-1A06-D3D5-55DDE256EBFF}"/>
              </a:ext>
            </a:extLst>
          </p:cNvPr>
          <p:cNvSpPr txBox="1"/>
          <p:nvPr/>
        </p:nvSpPr>
        <p:spPr>
          <a:xfrm>
            <a:off x="3504517" y="167717"/>
            <a:ext cx="4922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3. WS CONSULTA DATOS DEL EXPEDIENTE 1/3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54E2BAD-AA1F-D856-491D-A65698834568}"/>
              </a:ext>
            </a:extLst>
          </p:cNvPr>
          <p:cNvSpPr txBox="1"/>
          <p:nvPr/>
        </p:nvSpPr>
        <p:spPr>
          <a:xfrm>
            <a:off x="416353" y="2323105"/>
            <a:ext cx="728003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Nro</a:t>
            </a:r>
            <a:r>
              <a:rPr lang="es-ES" sz="1200" b="1" dirty="0"/>
              <a:t> de documento </a:t>
            </a:r>
            <a:endParaRPr lang="es-ES" sz="1200" dirty="0"/>
          </a:p>
          <a:p>
            <a:r>
              <a:rPr lang="es-PE" sz="1200" dirty="0"/>
              <a:t>                                                                                            </a:t>
            </a:r>
          </a:p>
          <a:p>
            <a:r>
              <a:rPr lang="es-PE" sz="1200" dirty="0"/>
              <a:t>           Expediente                     Producto                 </a:t>
            </a:r>
          </a:p>
          <a:p>
            <a:r>
              <a:rPr lang="es-PE" sz="1200" dirty="0"/>
              <a:t>                                                                                           </a:t>
            </a:r>
          </a:p>
          <a:p>
            <a:endParaRPr lang="es-PE" sz="1200" dirty="0"/>
          </a:p>
          <a:p>
            <a:r>
              <a:rPr lang="es-PE" sz="1200" dirty="0"/>
              <a:t> </a:t>
            </a:r>
          </a:p>
          <a:p>
            <a:endParaRPr lang="es-PE" sz="1200" dirty="0"/>
          </a:p>
          <a:p>
            <a:endParaRPr lang="es-PE" sz="1200" dirty="0"/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292311C-DC04-B38F-54F1-3463A76030D8}"/>
              </a:ext>
            </a:extLst>
          </p:cNvPr>
          <p:cNvSpPr/>
          <p:nvPr/>
        </p:nvSpPr>
        <p:spPr>
          <a:xfrm>
            <a:off x="543426" y="2956478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Cuenta 1</a:t>
            </a:r>
            <a:endParaRPr lang="es-PE" sz="1200" dirty="0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5E89917-1B11-4800-9F6D-8F54B535A386}"/>
              </a:ext>
            </a:extLst>
          </p:cNvPr>
          <p:cNvSpPr/>
          <p:nvPr/>
        </p:nvSpPr>
        <p:spPr>
          <a:xfrm>
            <a:off x="4817201" y="236328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D6A2F97-2689-3BF8-B48C-A6B2A5FAED82}"/>
              </a:ext>
            </a:extLst>
          </p:cNvPr>
          <p:cNvSpPr txBox="1"/>
          <p:nvPr/>
        </p:nvSpPr>
        <p:spPr>
          <a:xfrm>
            <a:off x="3497179" y="2670109"/>
            <a:ext cx="11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Fecha inicio</a:t>
            </a:r>
            <a:endParaRPr lang="es-PE" sz="1200" dirty="0"/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B8142BF9-452A-22D8-DFB6-EFF8130A0CF3}"/>
              </a:ext>
            </a:extLst>
          </p:cNvPr>
          <p:cNvSpPr/>
          <p:nvPr/>
        </p:nvSpPr>
        <p:spPr>
          <a:xfrm>
            <a:off x="1946178" y="295813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8654E4D6-0B2C-F2A9-E908-89A50E4EAB3B}"/>
              </a:ext>
            </a:extLst>
          </p:cNvPr>
          <p:cNvSpPr/>
          <p:nvPr/>
        </p:nvSpPr>
        <p:spPr>
          <a:xfrm>
            <a:off x="6082913" y="2969898"/>
            <a:ext cx="349348" cy="244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BA2F13-97FA-B4E4-0ABD-7B3CC92700D8}"/>
              </a:ext>
            </a:extLst>
          </p:cNvPr>
          <p:cNvSpPr txBox="1"/>
          <p:nvPr/>
        </p:nvSpPr>
        <p:spPr>
          <a:xfrm>
            <a:off x="902067" y="1840962"/>
            <a:ext cx="422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Búsqueda por documento de identidad</a:t>
            </a:r>
            <a:endParaRPr lang="es-PE" b="1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9BF3ACD3-45BA-A437-7409-DDBFA9845D3E}"/>
              </a:ext>
            </a:extLst>
          </p:cNvPr>
          <p:cNvSpPr/>
          <p:nvPr/>
        </p:nvSpPr>
        <p:spPr>
          <a:xfrm>
            <a:off x="386858" y="1840962"/>
            <a:ext cx="515209" cy="4168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PE" dirty="0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B8DA5AB9-C847-0382-7FDE-2559AF457823}"/>
              </a:ext>
            </a:extLst>
          </p:cNvPr>
          <p:cNvSpPr txBox="1"/>
          <p:nvPr/>
        </p:nvSpPr>
        <p:spPr>
          <a:xfrm>
            <a:off x="5689394" y="2681831"/>
            <a:ext cx="11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Seleccionar</a:t>
            </a:r>
            <a:endParaRPr lang="es-PE" sz="12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85554BE-BE3A-83EC-4090-0E3CCE91AAFB}"/>
              </a:ext>
            </a:extLst>
          </p:cNvPr>
          <p:cNvSpPr/>
          <p:nvPr/>
        </p:nvSpPr>
        <p:spPr>
          <a:xfrm>
            <a:off x="487674" y="1076165"/>
            <a:ext cx="1268432" cy="276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6751B5E-6DDE-6682-CD18-D0E33C407B32}"/>
              </a:ext>
            </a:extLst>
          </p:cNvPr>
          <p:cNvSpPr/>
          <p:nvPr/>
        </p:nvSpPr>
        <p:spPr>
          <a:xfrm>
            <a:off x="2056215" y="1069115"/>
            <a:ext cx="1770190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9862DB-83ED-1E8E-6756-7C3BC2CA8BDF}"/>
              </a:ext>
            </a:extLst>
          </p:cNvPr>
          <p:cNvSpPr txBox="1"/>
          <p:nvPr/>
        </p:nvSpPr>
        <p:spPr>
          <a:xfrm>
            <a:off x="422027" y="773714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Tipo de documento </a:t>
            </a:r>
            <a:endParaRPr lang="es-PE" sz="1200" dirty="0"/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F97081C6-94A5-0736-44E7-9058346303E1}"/>
              </a:ext>
            </a:extLst>
          </p:cNvPr>
          <p:cNvSpPr/>
          <p:nvPr/>
        </p:nvSpPr>
        <p:spPr>
          <a:xfrm>
            <a:off x="5922492" y="1062097"/>
            <a:ext cx="778412" cy="2672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Buscar</a:t>
            </a:r>
            <a:endParaRPr lang="es-PE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AFA4E4-3EF6-50DE-EB8F-22619458B4D0}"/>
              </a:ext>
            </a:extLst>
          </p:cNvPr>
          <p:cNvSpPr txBox="1"/>
          <p:nvPr/>
        </p:nvSpPr>
        <p:spPr>
          <a:xfrm>
            <a:off x="1995264" y="771368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Nro</a:t>
            </a:r>
            <a:r>
              <a:rPr lang="es-ES" sz="1200" dirty="0"/>
              <a:t> de documento </a:t>
            </a:r>
            <a:endParaRPr lang="es-PE" sz="12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56088BF-B50E-AC2D-798C-55A2BCA79B74}"/>
              </a:ext>
            </a:extLst>
          </p:cNvPr>
          <p:cNvSpPr/>
          <p:nvPr/>
        </p:nvSpPr>
        <p:spPr>
          <a:xfrm>
            <a:off x="3938944" y="1066769"/>
            <a:ext cx="1770190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DCDF9D9-BC5B-0E8A-518D-1CE8414B2A97}"/>
              </a:ext>
            </a:extLst>
          </p:cNvPr>
          <p:cNvSpPr txBox="1"/>
          <p:nvPr/>
        </p:nvSpPr>
        <p:spPr>
          <a:xfrm>
            <a:off x="3934261" y="726818"/>
            <a:ext cx="162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Producto</a:t>
            </a:r>
            <a:endParaRPr lang="es-PE" sz="12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646C4AF-6B89-2BF7-5D33-460CC4F7D4BE}"/>
              </a:ext>
            </a:extLst>
          </p:cNvPr>
          <p:cNvSpPr/>
          <p:nvPr/>
        </p:nvSpPr>
        <p:spPr>
          <a:xfrm>
            <a:off x="3378737" y="2955787"/>
            <a:ext cx="1163915" cy="233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FDE80CB-470D-373D-4DA8-A5F31175E650}"/>
              </a:ext>
            </a:extLst>
          </p:cNvPr>
          <p:cNvSpPr/>
          <p:nvPr/>
        </p:nvSpPr>
        <p:spPr>
          <a:xfrm>
            <a:off x="4712824" y="2967507"/>
            <a:ext cx="1163915" cy="233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2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44B6E1F-AEB3-1B5E-E57C-5AFEFC39371C}"/>
              </a:ext>
            </a:extLst>
          </p:cNvPr>
          <p:cNvSpPr txBox="1"/>
          <p:nvPr/>
        </p:nvSpPr>
        <p:spPr>
          <a:xfrm>
            <a:off x="4789064" y="2681829"/>
            <a:ext cx="116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 Fecha </a:t>
            </a:r>
            <a:r>
              <a:rPr lang="es-ES" sz="1200" dirty="0" err="1"/>
              <a:t>vcto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80238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8B52BF2-47B3-CFFA-7C40-E058BB9C2CDD}"/>
              </a:ext>
            </a:extLst>
          </p:cNvPr>
          <p:cNvSpPr txBox="1"/>
          <p:nvPr/>
        </p:nvSpPr>
        <p:spPr>
          <a:xfrm>
            <a:off x="2103116" y="1966191"/>
            <a:ext cx="394599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tarjeta (ULTIMA)</a:t>
            </a:r>
          </a:p>
          <a:p>
            <a:r>
              <a:rPr lang="es-PE" sz="1200" dirty="0"/>
              <a:t>Tarjeta  (última)                          Tipo de tarjeta (</a:t>
            </a:r>
            <a:r>
              <a:rPr lang="es-PE" sz="1200" dirty="0" err="1"/>
              <a:t>tit</a:t>
            </a:r>
            <a:r>
              <a:rPr lang="es-PE" sz="1200" dirty="0"/>
              <a:t> o </a:t>
            </a:r>
            <a:r>
              <a:rPr lang="es-PE" sz="1200" dirty="0" err="1"/>
              <a:t>adic</a:t>
            </a:r>
            <a:r>
              <a:rPr lang="es-PE" sz="1200" dirty="0"/>
              <a:t>)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Bloqueo de tarjeta                    Fecha creación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Disposición de efectivo?      Uso  en el extranjero?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Uso en internet?                         Producto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9EC513-F51C-0857-836F-165BABB8EC70}"/>
              </a:ext>
            </a:extLst>
          </p:cNvPr>
          <p:cNvSpPr/>
          <p:nvPr/>
        </p:nvSpPr>
        <p:spPr>
          <a:xfrm>
            <a:off x="2201590" y="238854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EE6CAA1-9F0C-BF59-1141-A0C8809DABB9}"/>
              </a:ext>
            </a:extLst>
          </p:cNvPr>
          <p:cNvSpPr/>
          <p:nvPr/>
        </p:nvSpPr>
        <p:spPr>
          <a:xfrm>
            <a:off x="4028045" y="238620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449168E-A090-17B7-EAC5-4B2C15D580A1}"/>
              </a:ext>
            </a:extLst>
          </p:cNvPr>
          <p:cNvSpPr/>
          <p:nvPr/>
        </p:nvSpPr>
        <p:spPr>
          <a:xfrm>
            <a:off x="2201589" y="293309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CFF78C-946F-44FF-44EB-6AD2355CEA87}"/>
              </a:ext>
            </a:extLst>
          </p:cNvPr>
          <p:cNvSpPr/>
          <p:nvPr/>
        </p:nvSpPr>
        <p:spPr>
          <a:xfrm>
            <a:off x="4042107" y="293074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0F22D1F-DEDF-89B4-79C1-889C9C6AD3C0}"/>
              </a:ext>
            </a:extLst>
          </p:cNvPr>
          <p:cNvSpPr txBox="1"/>
          <p:nvPr/>
        </p:nvSpPr>
        <p:spPr>
          <a:xfrm>
            <a:off x="4165698" y="167717"/>
            <a:ext cx="4134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3. WS CONSULTA DATOS DEL EXPEDIENTE 2/3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D4691B5-2E54-E973-F6C9-9BF453D931E7}"/>
              </a:ext>
            </a:extLst>
          </p:cNvPr>
          <p:cNvSpPr txBox="1"/>
          <p:nvPr/>
        </p:nvSpPr>
        <p:spPr>
          <a:xfrm>
            <a:off x="2103116" y="494757"/>
            <a:ext cx="394599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</a:t>
            </a:r>
            <a:r>
              <a:rPr lang="es-ES" sz="1200" b="1" dirty="0" err="1"/>
              <a:t>Tarjetabiente</a:t>
            </a:r>
            <a:endParaRPr lang="es-ES" sz="1200" b="1" dirty="0"/>
          </a:p>
          <a:p>
            <a:r>
              <a:rPr lang="es-PE" sz="1200" dirty="0"/>
              <a:t>Tipo de documento                        Nombre de documento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Nombres                                            Apellidos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E77EA502-BE4F-A1FE-B64A-65BBD290D00B}"/>
              </a:ext>
            </a:extLst>
          </p:cNvPr>
          <p:cNvSpPr/>
          <p:nvPr/>
        </p:nvSpPr>
        <p:spPr>
          <a:xfrm>
            <a:off x="2201590" y="90304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F4273136-3064-F84E-68CA-64E0787306B4}"/>
              </a:ext>
            </a:extLst>
          </p:cNvPr>
          <p:cNvSpPr/>
          <p:nvPr/>
        </p:nvSpPr>
        <p:spPr>
          <a:xfrm>
            <a:off x="4224996" y="90070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1F181B45-4FA8-C63D-BD3F-AC9A98D4B993}"/>
              </a:ext>
            </a:extLst>
          </p:cNvPr>
          <p:cNvSpPr/>
          <p:nvPr/>
        </p:nvSpPr>
        <p:spPr>
          <a:xfrm>
            <a:off x="2201589" y="146166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6B872C8-8A9D-F1B7-B01A-9C4790D63640}"/>
              </a:ext>
            </a:extLst>
          </p:cNvPr>
          <p:cNvSpPr/>
          <p:nvPr/>
        </p:nvSpPr>
        <p:spPr>
          <a:xfrm>
            <a:off x="4224991" y="145931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5E9A5F3-A676-623C-A81E-FBC3FE7B6016}"/>
              </a:ext>
            </a:extLst>
          </p:cNvPr>
          <p:cNvSpPr txBox="1"/>
          <p:nvPr/>
        </p:nvSpPr>
        <p:spPr>
          <a:xfrm>
            <a:off x="6194473" y="506479"/>
            <a:ext cx="398818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contacto</a:t>
            </a:r>
          </a:p>
          <a:p>
            <a:pPr algn="ctr"/>
            <a:r>
              <a:rPr lang="es-PE" sz="1200" dirty="0"/>
              <a:t>Operador Celular                           Número Celular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          Correo </a:t>
            </a:r>
            <a:r>
              <a:rPr lang="es-PE" sz="1200" dirty="0" err="1"/>
              <a:t>electronico</a:t>
            </a:r>
            <a:r>
              <a:rPr lang="es-PE" sz="1200" dirty="0"/>
              <a:t>                         </a:t>
            </a:r>
            <a:r>
              <a:rPr lang="es-PE" sz="1200" dirty="0" err="1"/>
              <a:t>Telefono</a:t>
            </a:r>
            <a:r>
              <a:rPr lang="es-PE" sz="1200" dirty="0"/>
              <a:t> de casa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DEF0BA2-B1E7-E231-FBB4-D263B949EC8C}"/>
              </a:ext>
            </a:extLst>
          </p:cNvPr>
          <p:cNvSpPr/>
          <p:nvPr/>
        </p:nvSpPr>
        <p:spPr>
          <a:xfrm>
            <a:off x="6644642" y="92883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956ADA11-7BCD-042E-FDD3-05CFFC6E200D}"/>
              </a:ext>
            </a:extLst>
          </p:cNvPr>
          <p:cNvSpPr/>
          <p:nvPr/>
        </p:nvSpPr>
        <p:spPr>
          <a:xfrm>
            <a:off x="8625842" y="92648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F16DD5A-9E02-A37D-113B-DF0174C03100}"/>
              </a:ext>
            </a:extLst>
          </p:cNvPr>
          <p:cNvSpPr/>
          <p:nvPr/>
        </p:nvSpPr>
        <p:spPr>
          <a:xfrm>
            <a:off x="6686840" y="1473383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E882ABB8-3BFB-79A6-92AF-122D4463C3DC}"/>
              </a:ext>
            </a:extLst>
          </p:cNvPr>
          <p:cNvSpPr/>
          <p:nvPr/>
        </p:nvSpPr>
        <p:spPr>
          <a:xfrm>
            <a:off x="8611775" y="1471038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AD603751-410E-4E77-B9D5-D70F3E1EB194}"/>
              </a:ext>
            </a:extLst>
          </p:cNvPr>
          <p:cNvSpPr/>
          <p:nvPr/>
        </p:nvSpPr>
        <p:spPr>
          <a:xfrm>
            <a:off x="4011625" y="350518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3A15B6CA-3575-4F7B-2250-9203DA2A4905}"/>
              </a:ext>
            </a:extLst>
          </p:cNvPr>
          <p:cNvSpPr/>
          <p:nvPr/>
        </p:nvSpPr>
        <p:spPr>
          <a:xfrm>
            <a:off x="4037413" y="402334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C55FBB92-50AB-2054-7AD3-E9CED950BAB8}"/>
              </a:ext>
            </a:extLst>
          </p:cNvPr>
          <p:cNvSpPr/>
          <p:nvPr/>
        </p:nvSpPr>
        <p:spPr>
          <a:xfrm>
            <a:off x="2192200" y="350049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627C358A-2D5C-B3E6-F193-F0A864FE3CE4}"/>
              </a:ext>
            </a:extLst>
          </p:cNvPr>
          <p:cNvSpPr/>
          <p:nvPr/>
        </p:nvSpPr>
        <p:spPr>
          <a:xfrm>
            <a:off x="2220338" y="406320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A071534-BDA3-55BC-B2D3-DDAFC6D1C45E}"/>
              </a:ext>
            </a:extLst>
          </p:cNvPr>
          <p:cNvSpPr txBox="1"/>
          <p:nvPr/>
        </p:nvSpPr>
        <p:spPr>
          <a:xfrm>
            <a:off x="6222602" y="1949771"/>
            <a:ext cx="394599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del crédito</a:t>
            </a:r>
          </a:p>
          <a:p>
            <a:r>
              <a:rPr lang="es-PE" sz="1200" dirty="0"/>
              <a:t>Fecha inicio de línea                 Fecha término línea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Monto línea asignado               Línea disponible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 err="1"/>
              <a:t>Disp.efectivo</a:t>
            </a:r>
            <a:r>
              <a:rPr lang="es-PE" sz="1200" dirty="0"/>
              <a:t> usado                  Monto a procesar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%Uso </a:t>
            </a:r>
            <a:r>
              <a:rPr lang="es-PE" sz="1200" dirty="0" err="1"/>
              <a:t>Disp.efectivo</a:t>
            </a:r>
            <a:r>
              <a:rPr lang="es-PE" sz="1200" dirty="0"/>
              <a:t>                     Estado de la cuenta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 Tipo de moneda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108D2442-CDCB-DD14-58F0-DEE056365309}"/>
              </a:ext>
            </a:extLst>
          </p:cNvPr>
          <p:cNvSpPr/>
          <p:nvPr/>
        </p:nvSpPr>
        <p:spPr>
          <a:xfrm>
            <a:off x="6321076" y="237212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0DBDC12-E19E-2605-51E2-F2D350ED50F0}"/>
              </a:ext>
            </a:extLst>
          </p:cNvPr>
          <p:cNvSpPr/>
          <p:nvPr/>
        </p:nvSpPr>
        <p:spPr>
          <a:xfrm>
            <a:off x="8147531" y="2383848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6555681-1FD9-5B70-FF70-6E3CDDF8AEA3}"/>
              </a:ext>
            </a:extLst>
          </p:cNvPr>
          <p:cNvSpPr/>
          <p:nvPr/>
        </p:nvSpPr>
        <p:spPr>
          <a:xfrm>
            <a:off x="6321075" y="2930743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A90C93B1-203F-1A9F-61BA-7D4B31A0EC68}"/>
              </a:ext>
            </a:extLst>
          </p:cNvPr>
          <p:cNvSpPr/>
          <p:nvPr/>
        </p:nvSpPr>
        <p:spPr>
          <a:xfrm>
            <a:off x="8189729" y="292839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03C6FF6-FF33-2CCD-F841-62D092807E39}"/>
              </a:ext>
            </a:extLst>
          </p:cNvPr>
          <p:cNvSpPr/>
          <p:nvPr/>
        </p:nvSpPr>
        <p:spPr>
          <a:xfrm>
            <a:off x="8187383" y="346062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0E1A2EA-57E9-FBC8-6409-4FB2357C170D}"/>
              </a:ext>
            </a:extLst>
          </p:cNvPr>
          <p:cNvSpPr/>
          <p:nvPr/>
        </p:nvSpPr>
        <p:spPr>
          <a:xfrm>
            <a:off x="8213171" y="400692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7BE15B76-2A79-D4CD-413B-A2A2828C4706}"/>
              </a:ext>
            </a:extLst>
          </p:cNvPr>
          <p:cNvSpPr/>
          <p:nvPr/>
        </p:nvSpPr>
        <p:spPr>
          <a:xfrm>
            <a:off x="6311686" y="348407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F7B1D8E5-B4DB-3E37-0145-60CFE9DD1140}"/>
              </a:ext>
            </a:extLst>
          </p:cNvPr>
          <p:cNvSpPr/>
          <p:nvPr/>
        </p:nvSpPr>
        <p:spPr>
          <a:xfrm>
            <a:off x="6339824" y="401864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E0DB8F6-7AE7-EA6F-2218-248D401F196D}"/>
              </a:ext>
            </a:extLst>
          </p:cNvPr>
          <p:cNvSpPr txBox="1"/>
          <p:nvPr/>
        </p:nvSpPr>
        <p:spPr>
          <a:xfrm>
            <a:off x="2114837" y="4566367"/>
            <a:ext cx="394599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entrega</a:t>
            </a:r>
          </a:p>
          <a:p>
            <a:r>
              <a:rPr lang="es-PE" sz="1200" dirty="0"/>
              <a:t>Entregar tarjeta en:                    Agencia BN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Departamento                           Provincia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Distrito                                         Dirección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 Referencia                        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419E5880-B807-CE68-8A53-79A51801F030}"/>
              </a:ext>
            </a:extLst>
          </p:cNvPr>
          <p:cNvSpPr/>
          <p:nvPr/>
        </p:nvSpPr>
        <p:spPr>
          <a:xfrm>
            <a:off x="2213311" y="497465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B486101-B9FB-6074-6A74-9359E3C148B2}"/>
              </a:ext>
            </a:extLst>
          </p:cNvPr>
          <p:cNvSpPr/>
          <p:nvPr/>
        </p:nvSpPr>
        <p:spPr>
          <a:xfrm>
            <a:off x="4039766" y="500044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3BECBA91-6CFD-1C70-1DCE-C3A4BD4959AB}"/>
              </a:ext>
            </a:extLst>
          </p:cNvPr>
          <p:cNvSpPr/>
          <p:nvPr/>
        </p:nvSpPr>
        <p:spPr>
          <a:xfrm>
            <a:off x="2213310" y="553327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889F446A-C75D-AF00-1FC2-5A3C1D85B30A}"/>
              </a:ext>
            </a:extLst>
          </p:cNvPr>
          <p:cNvSpPr/>
          <p:nvPr/>
        </p:nvSpPr>
        <p:spPr>
          <a:xfrm>
            <a:off x="4053828" y="5544992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42BF0627-57CB-BCB5-CB98-55DF6A0479CD}"/>
              </a:ext>
            </a:extLst>
          </p:cNvPr>
          <p:cNvSpPr/>
          <p:nvPr/>
        </p:nvSpPr>
        <p:spPr>
          <a:xfrm>
            <a:off x="4023346" y="6119424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20381C35-19EC-CDDB-FC97-409C8E2FA238}"/>
              </a:ext>
            </a:extLst>
          </p:cNvPr>
          <p:cNvSpPr/>
          <p:nvPr/>
        </p:nvSpPr>
        <p:spPr>
          <a:xfrm>
            <a:off x="2203921" y="607253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C6608AFA-2297-5C69-3813-049997A656AF}"/>
              </a:ext>
            </a:extLst>
          </p:cNvPr>
          <p:cNvSpPr/>
          <p:nvPr/>
        </p:nvSpPr>
        <p:spPr>
          <a:xfrm>
            <a:off x="2232059" y="6649310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669D2BEF-6276-A0FC-809F-DE3CFC3F4BB3}"/>
              </a:ext>
            </a:extLst>
          </p:cNvPr>
          <p:cNvSpPr/>
          <p:nvPr/>
        </p:nvSpPr>
        <p:spPr>
          <a:xfrm>
            <a:off x="6379680" y="455087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665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48AA081-010B-1716-76B8-C574C539B975}"/>
              </a:ext>
            </a:extLst>
          </p:cNvPr>
          <p:cNvSpPr txBox="1"/>
          <p:nvPr/>
        </p:nvSpPr>
        <p:spPr>
          <a:xfrm>
            <a:off x="2227384" y="1527722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WEB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B6AEBE-EE55-8FE1-EC56-12D2B5923FDB}"/>
              </a:ext>
            </a:extLst>
          </p:cNvPr>
          <p:cNvSpPr txBox="1"/>
          <p:nvPr/>
        </p:nvSpPr>
        <p:spPr>
          <a:xfrm>
            <a:off x="2225039" y="1820797"/>
            <a:ext cx="394599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10F06C-3C61-BCCA-4331-0DCD08524C91}"/>
              </a:ext>
            </a:extLst>
          </p:cNvPr>
          <p:cNvSpPr txBox="1"/>
          <p:nvPr/>
        </p:nvSpPr>
        <p:spPr>
          <a:xfrm>
            <a:off x="6178059" y="1539445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HOST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1416C4-5E08-8987-F284-A3D58FEDBF16}"/>
              </a:ext>
            </a:extLst>
          </p:cNvPr>
          <p:cNvSpPr txBox="1"/>
          <p:nvPr/>
        </p:nvSpPr>
        <p:spPr>
          <a:xfrm>
            <a:off x="6189782" y="1818452"/>
            <a:ext cx="394599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93F32A5-43DD-2345-3427-D07AF8EB8BCF}"/>
              </a:ext>
            </a:extLst>
          </p:cNvPr>
          <p:cNvCxnSpPr>
            <a:cxnSpLocks/>
          </p:cNvCxnSpPr>
          <p:nvPr/>
        </p:nvCxnSpPr>
        <p:spPr>
          <a:xfrm>
            <a:off x="5040922" y="2251703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8493965-019D-D157-3776-CE6F137B6072}"/>
              </a:ext>
            </a:extLst>
          </p:cNvPr>
          <p:cNvCxnSpPr>
            <a:cxnSpLocks/>
          </p:cNvCxnSpPr>
          <p:nvPr/>
        </p:nvCxnSpPr>
        <p:spPr>
          <a:xfrm flipH="1">
            <a:off x="5133532" y="3812994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FBF352-3016-4568-1312-E7A8DA0AED31}"/>
              </a:ext>
            </a:extLst>
          </p:cNvPr>
          <p:cNvSpPr txBox="1"/>
          <p:nvPr/>
        </p:nvSpPr>
        <p:spPr>
          <a:xfrm>
            <a:off x="4628269" y="1941341"/>
            <a:ext cx="350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NRO CUENTA</a:t>
            </a:r>
            <a:endParaRPr lang="es-PE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8ED002-3744-5A5C-7B75-8AE62B768AE0}"/>
              </a:ext>
            </a:extLst>
          </p:cNvPr>
          <p:cNvSpPr txBox="1"/>
          <p:nvPr/>
        </p:nvSpPr>
        <p:spPr>
          <a:xfrm>
            <a:off x="3522779" y="2279191"/>
            <a:ext cx="5713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/>
          </a:p>
          <a:p>
            <a:r>
              <a:rPr lang="es-ES" sz="1200" dirty="0"/>
              <a:t>ORGANIZACIÓN + NRO CUENTA+ NRO CUENTA+TIPO DE TARJETA+BLOQUEO TARJETA (ULTIMA)+FECHA CREACION+USO DE DIPS EFCTIVO?+ USO EN EL EXTRANJERO+USO DE INTERNET?+FECHA INICILO DE LINES+FECHA DE TERMINO DE LINEA+LINEA DISPONIBLE+DISPO.EFECTIVO USADO+MONTO A PROCESAR+%PORCENTAJE DE USO D/E+ESTADO DE LA CUENTA+NUMERO CELULAR+CORREO ELECTRONICO</a:t>
            </a:r>
            <a:endParaRPr lang="es-PE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5A5DA1-1013-C14D-1452-EF0C0D3DD7DE}"/>
              </a:ext>
            </a:extLst>
          </p:cNvPr>
          <p:cNvSpPr txBox="1"/>
          <p:nvPr/>
        </p:nvSpPr>
        <p:spPr>
          <a:xfrm>
            <a:off x="3504517" y="167717"/>
            <a:ext cx="49220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3. WS CONSULTA DATOS DEL EXPEDIENTE 3/3</a:t>
            </a:r>
            <a:endParaRPr lang="es-PE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8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196795-2BAB-684C-0DFB-B0C9DD521802}"/>
              </a:ext>
            </a:extLst>
          </p:cNvPr>
          <p:cNvSpPr/>
          <p:nvPr/>
        </p:nvSpPr>
        <p:spPr>
          <a:xfrm>
            <a:off x="3568501" y="1622983"/>
            <a:ext cx="1634196" cy="2602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EFE4E8F-84A3-4022-7284-0D2F316F0145}"/>
              </a:ext>
            </a:extLst>
          </p:cNvPr>
          <p:cNvSpPr/>
          <p:nvPr/>
        </p:nvSpPr>
        <p:spPr>
          <a:xfrm>
            <a:off x="5315236" y="1615952"/>
            <a:ext cx="2182844" cy="2769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9B2139-2B3E-4EB5-5FA2-E7B684F01E76}"/>
              </a:ext>
            </a:extLst>
          </p:cNvPr>
          <p:cNvSpPr txBox="1"/>
          <p:nvPr/>
        </p:nvSpPr>
        <p:spPr>
          <a:xfrm>
            <a:off x="3583627" y="1346855"/>
            <a:ext cx="161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Tipo de documento</a:t>
            </a:r>
            <a:endParaRPr lang="es-PE" sz="1200" dirty="0"/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A0EF49FF-0A0B-EDD1-6E03-99FD9FF8F69F}"/>
              </a:ext>
            </a:extLst>
          </p:cNvPr>
          <p:cNvSpPr/>
          <p:nvPr/>
        </p:nvSpPr>
        <p:spPr>
          <a:xfrm>
            <a:off x="7610618" y="1608915"/>
            <a:ext cx="778412" cy="2672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Buscar</a:t>
            </a:r>
            <a:endParaRPr lang="es-PE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66CD39-0194-A620-D1F1-9DED2B60436F}"/>
              </a:ext>
            </a:extLst>
          </p:cNvPr>
          <p:cNvSpPr txBox="1"/>
          <p:nvPr/>
        </p:nvSpPr>
        <p:spPr>
          <a:xfrm>
            <a:off x="1568545" y="2042210"/>
            <a:ext cx="827883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Datos de </a:t>
            </a:r>
            <a:r>
              <a:rPr lang="es-ES" sz="1200" b="1" dirty="0" err="1"/>
              <a:t>Tarjetabiente</a:t>
            </a:r>
            <a:endParaRPr lang="es-ES" sz="1200" b="1" dirty="0"/>
          </a:p>
          <a:p>
            <a:pPr algn="ctr"/>
            <a:r>
              <a:rPr lang="es-ES" sz="1200" dirty="0"/>
              <a:t>………………………………………………………………………………………………………………………………………………………………</a:t>
            </a:r>
          </a:p>
          <a:p>
            <a:r>
              <a:rPr lang="es-PE" sz="1200" dirty="0"/>
              <a:t>Tipo de documento                        </a:t>
            </a:r>
            <a:r>
              <a:rPr lang="es-PE" sz="1200" dirty="0" err="1"/>
              <a:t>Nro</a:t>
            </a:r>
            <a:r>
              <a:rPr lang="es-PE" sz="1200" dirty="0"/>
              <a:t> de documento                         Nombres                                               Apellidos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Correo </a:t>
            </a:r>
            <a:r>
              <a:rPr lang="es-PE" sz="1200" dirty="0" err="1"/>
              <a:t>electronico</a:t>
            </a:r>
            <a:r>
              <a:rPr lang="es-PE" sz="1200" dirty="0"/>
              <a:t>                          Celular</a:t>
            </a:r>
          </a:p>
          <a:p>
            <a:endParaRPr lang="es-PE" sz="1200" dirty="0"/>
          </a:p>
          <a:p>
            <a:endParaRPr lang="es-PE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5B30A35-5B64-6819-B254-7D42F2CCB21B}"/>
              </a:ext>
            </a:extLst>
          </p:cNvPr>
          <p:cNvSpPr/>
          <p:nvPr/>
        </p:nvSpPr>
        <p:spPr>
          <a:xfrm>
            <a:off x="1667020" y="2647447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2701549-B083-7A2C-E741-5BE3B4CD93EA}"/>
              </a:ext>
            </a:extLst>
          </p:cNvPr>
          <p:cNvSpPr/>
          <p:nvPr/>
        </p:nvSpPr>
        <p:spPr>
          <a:xfrm>
            <a:off x="3690426" y="2645101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7BDA0B9-B841-E477-C22A-6F673905C46A}"/>
              </a:ext>
            </a:extLst>
          </p:cNvPr>
          <p:cNvSpPr/>
          <p:nvPr/>
        </p:nvSpPr>
        <p:spPr>
          <a:xfrm>
            <a:off x="5745475" y="2629658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4752272-2890-0DE4-ED04-D0DB6F56141E}"/>
              </a:ext>
            </a:extLst>
          </p:cNvPr>
          <p:cNvSpPr/>
          <p:nvPr/>
        </p:nvSpPr>
        <p:spPr>
          <a:xfrm>
            <a:off x="7843906" y="2640006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D0233C3-7891-811E-E7CA-DE7CB0679142}"/>
              </a:ext>
            </a:extLst>
          </p:cNvPr>
          <p:cNvSpPr txBox="1"/>
          <p:nvPr/>
        </p:nvSpPr>
        <p:spPr>
          <a:xfrm>
            <a:off x="3645194" y="589750"/>
            <a:ext cx="380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0070C0"/>
                </a:solidFill>
              </a:rPr>
              <a:t>4. WS ACTUALIZACION DE DATOS</a:t>
            </a:r>
            <a:endParaRPr lang="es-PE" sz="1500" b="1" dirty="0">
              <a:solidFill>
                <a:srgbClr val="0070C0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9DA231A-AA97-18C8-C093-245C22999DA0}"/>
              </a:ext>
            </a:extLst>
          </p:cNvPr>
          <p:cNvSpPr txBox="1"/>
          <p:nvPr/>
        </p:nvSpPr>
        <p:spPr>
          <a:xfrm>
            <a:off x="5339746" y="1344509"/>
            <a:ext cx="161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Nro</a:t>
            </a:r>
            <a:r>
              <a:rPr lang="es-ES" sz="1200" dirty="0"/>
              <a:t> de documento</a:t>
            </a:r>
            <a:endParaRPr lang="es-PE" sz="1200" dirty="0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5392868F-AC9E-A342-5974-77B6DFDACB43}"/>
              </a:ext>
            </a:extLst>
          </p:cNvPr>
          <p:cNvSpPr/>
          <p:nvPr/>
        </p:nvSpPr>
        <p:spPr>
          <a:xfrm>
            <a:off x="1678743" y="3193745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E089D7D2-659C-CF8C-F821-5E2A591E41AC}"/>
              </a:ext>
            </a:extLst>
          </p:cNvPr>
          <p:cNvSpPr/>
          <p:nvPr/>
        </p:nvSpPr>
        <p:spPr>
          <a:xfrm>
            <a:off x="3702143" y="3177329"/>
            <a:ext cx="1277815" cy="2235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3" name="Diagrama de flujo: terminador 82">
            <a:extLst>
              <a:ext uri="{FF2B5EF4-FFF2-40B4-BE49-F238E27FC236}">
                <a16:creationId xmlns:a16="http://schemas.microsoft.com/office/drawing/2014/main" id="{6FCD5733-BE80-433F-E15B-C52764EB4893}"/>
              </a:ext>
            </a:extLst>
          </p:cNvPr>
          <p:cNvSpPr/>
          <p:nvPr/>
        </p:nvSpPr>
        <p:spPr>
          <a:xfrm>
            <a:off x="5765403" y="3111817"/>
            <a:ext cx="1107829" cy="333655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Procesar</a:t>
            </a:r>
            <a:endParaRPr lang="es-PE" sz="1200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2EC084C-90EE-8466-798F-C24E011700CA}"/>
              </a:ext>
            </a:extLst>
          </p:cNvPr>
          <p:cNvSpPr txBox="1"/>
          <p:nvPr/>
        </p:nvSpPr>
        <p:spPr>
          <a:xfrm>
            <a:off x="1706881" y="3919235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WEB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E7D42D8-3C11-4743-804D-6220E7FFDE08}"/>
              </a:ext>
            </a:extLst>
          </p:cNvPr>
          <p:cNvSpPr txBox="1"/>
          <p:nvPr/>
        </p:nvSpPr>
        <p:spPr>
          <a:xfrm>
            <a:off x="1704536" y="4212310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4E6ACA6-CDBA-2847-DB39-FED3B39D97CB}"/>
              </a:ext>
            </a:extLst>
          </p:cNvPr>
          <p:cNvSpPr txBox="1"/>
          <p:nvPr/>
        </p:nvSpPr>
        <p:spPr>
          <a:xfrm>
            <a:off x="5657556" y="3930958"/>
            <a:ext cx="39459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HOST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F8FE19D-A734-A594-13B0-CCFD9134B04E}"/>
              </a:ext>
            </a:extLst>
          </p:cNvPr>
          <p:cNvSpPr txBox="1"/>
          <p:nvPr/>
        </p:nvSpPr>
        <p:spPr>
          <a:xfrm>
            <a:off x="5669279" y="4209965"/>
            <a:ext cx="39459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59E1B8C8-2B9A-C304-C843-884AA1FE247A}"/>
              </a:ext>
            </a:extLst>
          </p:cNvPr>
          <p:cNvCxnSpPr>
            <a:cxnSpLocks/>
          </p:cNvCxnSpPr>
          <p:nvPr/>
        </p:nvCxnSpPr>
        <p:spPr>
          <a:xfrm>
            <a:off x="4520419" y="4643216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4361EB25-5F64-B76A-BB25-913AB0BA6909}"/>
              </a:ext>
            </a:extLst>
          </p:cNvPr>
          <p:cNvCxnSpPr>
            <a:cxnSpLocks/>
          </p:cNvCxnSpPr>
          <p:nvPr/>
        </p:nvCxnSpPr>
        <p:spPr>
          <a:xfrm flipH="1">
            <a:off x="4555589" y="5087294"/>
            <a:ext cx="2112500" cy="1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DA84EA1-5D11-44AB-C839-FE11EC36AE83}"/>
              </a:ext>
            </a:extLst>
          </p:cNvPr>
          <p:cNvSpPr txBox="1"/>
          <p:nvPr/>
        </p:nvSpPr>
        <p:spPr>
          <a:xfrm>
            <a:off x="4107766" y="4304718"/>
            <a:ext cx="350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TIPO DE DOC+NRO DOC</a:t>
            </a:r>
            <a:endParaRPr lang="es-PE" sz="1200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0CAB515-997D-BD1C-A682-0DB1A92EC737}"/>
              </a:ext>
            </a:extLst>
          </p:cNvPr>
          <p:cNvSpPr txBox="1"/>
          <p:nvPr/>
        </p:nvSpPr>
        <p:spPr>
          <a:xfrm>
            <a:off x="2881527" y="4766609"/>
            <a:ext cx="571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TIPO DE DOC+NRO DOC+ CORREO ELECTRONICO+CELULAR</a:t>
            </a:r>
            <a:endParaRPr lang="es-PE" sz="12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16D6A7C-E1F1-B1B6-DC2A-636B03830169}"/>
              </a:ext>
            </a:extLst>
          </p:cNvPr>
          <p:cNvSpPr txBox="1"/>
          <p:nvPr/>
        </p:nvSpPr>
        <p:spPr>
          <a:xfrm>
            <a:off x="2278966" y="5369177"/>
            <a:ext cx="70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ORGANIZACIÓN + TIPO DE DOC+NRO DOC+ CORREO ELECTRONICO NUEVO +CELULAR NUEVO</a:t>
            </a:r>
            <a:endParaRPr lang="es-PE" sz="1200" dirty="0"/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E3EF007-164A-ED13-E72F-F7A5E39EB259}"/>
              </a:ext>
            </a:extLst>
          </p:cNvPr>
          <p:cNvCxnSpPr>
            <a:cxnSpLocks/>
          </p:cNvCxnSpPr>
          <p:nvPr/>
        </p:nvCxnSpPr>
        <p:spPr>
          <a:xfrm>
            <a:off x="4574343" y="5681877"/>
            <a:ext cx="214767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19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458</Words>
  <Application>Microsoft Office PowerPoint</Application>
  <PresentationFormat>Panorámica</PresentationFormat>
  <Paragraphs>222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Izipay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Marlene Palomino</dc:creator>
  <cp:lastModifiedBy>PRACTICANTE - MIGUEL IVAN SANCHEZ SANCHEZ</cp:lastModifiedBy>
  <cp:revision>3</cp:revision>
  <dcterms:created xsi:type="dcterms:W3CDTF">2024-03-24T03:39:09Z</dcterms:created>
  <dcterms:modified xsi:type="dcterms:W3CDTF">2024-08-23T21:22:57Z</dcterms:modified>
</cp:coreProperties>
</file>