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308" r:id="rId4"/>
    <p:sldId id="272" r:id="rId5"/>
    <p:sldId id="280" r:id="rId6"/>
    <p:sldId id="309" r:id="rId7"/>
    <p:sldId id="310" r:id="rId8"/>
    <p:sldId id="265" r:id="rId9"/>
  </p:sldIdLst>
  <p:sldSz cx="9144000" cy="5143500" type="screen16x9"/>
  <p:notesSz cx="6858000" cy="9144000"/>
  <p:embeddedFontLst>
    <p:embeddedFont>
      <p:font typeface="Montserrat SemiBold" panose="00000700000000000000" pitchFamily="2" charset="0"/>
      <p:regular r:id="rId11"/>
      <p:bold r:id="rId12"/>
      <p:italic r:id="rId13"/>
      <p:boldItalic r:id="rId14"/>
    </p:embeddedFont>
    <p:embeddedFont>
      <p:font typeface="Courier Prim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ACFEC9-5B5F-4E70-82DD-A769720E86F5}">
  <a:tblStyle styleId="{57ACFEC9-5B5F-4E70-82DD-A769720E86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89eefa4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89eefa4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89eefa4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89eefa4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95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99d3c12f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99d3c12f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83197c4018804dd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83197c4018804dd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83197c4018804dd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83197c4018804dd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07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83197c4018804dd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83197c4018804dd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7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89eefa4ca_0_20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89eefa4ca_0_20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1693050" y="3665575"/>
            <a:ext cx="5766000" cy="9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7838199" y="3828055"/>
            <a:ext cx="1305801" cy="1315450"/>
            <a:chOff x="7648499" y="3591730"/>
            <a:chExt cx="1305801" cy="1315450"/>
          </a:xfrm>
        </p:grpSpPr>
        <p:grpSp>
          <p:nvGrpSpPr>
            <p:cNvPr id="104" name="Google Shape;104;p10"/>
            <p:cNvGrpSpPr/>
            <p:nvPr/>
          </p:nvGrpSpPr>
          <p:grpSpPr>
            <a:xfrm>
              <a:off x="8096825" y="4002875"/>
              <a:ext cx="857475" cy="904305"/>
              <a:chOff x="7704706" y="3774223"/>
              <a:chExt cx="1042269" cy="950100"/>
            </a:xfrm>
          </p:grpSpPr>
          <p:cxnSp>
            <p:nvCxnSpPr>
              <p:cNvPr id="105" name="Google Shape;105;p10"/>
              <p:cNvCxnSpPr/>
              <p:nvPr/>
            </p:nvCxnSpPr>
            <p:spPr>
              <a:xfrm>
                <a:off x="7704706" y="3774223"/>
                <a:ext cx="0" cy="9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0"/>
              <p:cNvCxnSpPr/>
              <p:nvPr/>
            </p:nvCxnSpPr>
            <p:spPr>
              <a:xfrm rot="10800000">
                <a:off x="7735075" y="3775221"/>
                <a:ext cx="101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7" name="Google Shape;107;p10"/>
            <p:cNvSpPr/>
            <p:nvPr/>
          </p:nvSpPr>
          <p:spPr>
            <a:xfrm rot="10800000">
              <a:off x="7648499" y="3591730"/>
              <a:ext cx="8949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10"/>
          <p:cNvGrpSpPr/>
          <p:nvPr/>
        </p:nvGrpSpPr>
        <p:grpSpPr>
          <a:xfrm>
            <a:off x="189638" y="194212"/>
            <a:ext cx="1170153" cy="1170022"/>
            <a:chOff x="189638" y="194212"/>
            <a:chExt cx="1170153" cy="1170022"/>
          </a:xfrm>
        </p:grpSpPr>
        <p:sp>
          <p:nvSpPr>
            <p:cNvPr id="109" name="Google Shape;109;p10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12" name="Google Shape;112;p10"/>
          <p:cNvGrpSpPr/>
          <p:nvPr/>
        </p:nvGrpSpPr>
        <p:grpSpPr>
          <a:xfrm>
            <a:off x="0" y="4428875"/>
            <a:ext cx="714451" cy="714529"/>
            <a:chOff x="0" y="4428875"/>
            <a:chExt cx="714451" cy="714529"/>
          </a:xfrm>
        </p:grpSpPr>
        <p:sp>
          <p:nvSpPr>
            <p:cNvPr id="113" name="Google Shape;113;p10"/>
            <p:cNvSpPr/>
            <p:nvPr/>
          </p:nvSpPr>
          <p:spPr>
            <a:xfrm rot="-5400000" flipH="1">
              <a:off x="0" y="4643904"/>
              <a:ext cx="499500" cy="499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 rot="-5400000" flipH="1">
              <a:off x="568051" y="4428875"/>
              <a:ext cx="146400" cy="14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15" name="Google Shape;115;p10"/>
          <p:cNvGrpSpPr/>
          <p:nvPr/>
        </p:nvGrpSpPr>
        <p:grpSpPr>
          <a:xfrm>
            <a:off x="8228688" y="-7"/>
            <a:ext cx="915319" cy="913191"/>
            <a:chOff x="8228688" y="-7"/>
            <a:chExt cx="915319" cy="913191"/>
          </a:xfrm>
        </p:grpSpPr>
        <p:sp>
          <p:nvSpPr>
            <p:cNvPr id="116" name="Google Shape;116;p10"/>
            <p:cNvSpPr/>
            <p:nvPr/>
          </p:nvSpPr>
          <p:spPr>
            <a:xfrm rot="5400000">
              <a:off x="8228688" y="15838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 rot="-5400000" flipH="1">
              <a:off x="8766307" y="-7"/>
              <a:ext cx="377700" cy="3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4">
    <p:bg>
      <p:bgPr>
        <a:solidFill>
          <a:schemeClr val="accent6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63870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 flipH="1">
            <a:off x="8606426" y="111885"/>
            <a:ext cx="436701" cy="436652"/>
            <a:chOff x="189638" y="194212"/>
            <a:chExt cx="1170153" cy="1170022"/>
          </a:xfrm>
        </p:grpSpPr>
        <p:sp>
          <p:nvSpPr>
            <p:cNvPr id="138" name="Google Shape;138;p15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5400000">
            <a:off x="-134071" y="4640359"/>
            <a:ext cx="652248" cy="387258"/>
            <a:chOff x="7974883" y="3893922"/>
            <a:chExt cx="996864" cy="591866"/>
          </a:xfrm>
        </p:grpSpPr>
        <p:grpSp>
          <p:nvGrpSpPr>
            <p:cNvPr id="142" name="Google Shape;142;p15"/>
            <p:cNvGrpSpPr/>
            <p:nvPr/>
          </p:nvGrpSpPr>
          <p:grpSpPr>
            <a:xfrm>
              <a:off x="8096559" y="3915279"/>
              <a:ext cx="875188" cy="570509"/>
              <a:chOff x="7704383" y="3682191"/>
              <a:chExt cx="1063800" cy="599400"/>
            </a:xfrm>
          </p:grpSpPr>
          <p:cxnSp>
            <p:nvCxnSpPr>
              <p:cNvPr id="143" name="Google Shape;143;p15"/>
              <p:cNvCxnSpPr/>
              <p:nvPr/>
            </p:nvCxnSpPr>
            <p:spPr>
              <a:xfrm rot="5400000">
                <a:off x="7405016" y="3981891"/>
                <a:ext cx="59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15"/>
              <p:cNvCxnSpPr/>
              <p:nvPr/>
            </p:nvCxnSpPr>
            <p:spPr>
              <a:xfrm>
                <a:off x="8236283" y="3243318"/>
                <a:ext cx="0" cy="106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5" name="Google Shape;145;p15"/>
            <p:cNvSpPr/>
            <p:nvPr/>
          </p:nvSpPr>
          <p:spPr>
            <a:xfrm rot="10800000">
              <a:off x="7974883" y="3893922"/>
              <a:ext cx="242100" cy="22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5">
    <p:bg>
      <p:bgPr>
        <a:solidFill>
          <a:schemeClr val="accent6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638700" y="599166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 rot="10800000">
            <a:off x="138918" y="4570302"/>
            <a:ext cx="416677" cy="419979"/>
            <a:chOff x="8529659" y="152390"/>
            <a:chExt cx="461948" cy="465557"/>
          </a:xfrm>
        </p:grpSpPr>
        <p:grpSp>
          <p:nvGrpSpPr>
            <p:cNvPr id="149" name="Google Shape;149;p16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 flipH="1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16"/>
            <p:cNvSpPr/>
            <p:nvPr/>
          </p:nvSpPr>
          <p:spPr>
            <a:xfrm rot="5400000" flipH="1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16"/>
          <p:cNvGrpSpPr/>
          <p:nvPr/>
        </p:nvGrpSpPr>
        <p:grpSpPr>
          <a:xfrm rot="5400000" flipH="1">
            <a:off x="8431246" y="4459222"/>
            <a:ext cx="720168" cy="705353"/>
            <a:chOff x="-6289" y="-3"/>
            <a:chExt cx="720168" cy="705353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55" name="Google Shape;155;p16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6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7" name="Google Shape;157;p16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58" name="Google Shape;158;p16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49" y="1320699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Help-DesK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561779" y="2637183"/>
            <a:ext cx="7556615" cy="2007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 smtClean="0"/>
              <a:t>Integrantes:</a:t>
            </a:r>
          </a:p>
          <a:p>
            <a:pPr marL="0" lvl="0" indent="0"/>
            <a:r>
              <a:rPr lang="es-SV" dirty="0" err="1"/>
              <a:t>Árevalo</a:t>
            </a:r>
            <a:r>
              <a:rPr lang="es-SV" dirty="0"/>
              <a:t> Henríquez, Erick Fabricio	</a:t>
            </a:r>
            <a:r>
              <a:rPr lang="es-SV" dirty="0" smtClean="0"/>
              <a:t>AH180223</a:t>
            </a:r>
            <a:endParaRPr lang="es-SV" dirty="0"/>
          </a:p>
          <a:p>
            <a:pPr marL="0" lvl="0" indent="0"/>
            <a:r>
              <a:rPr lang="es-SV" dirty="0"/>
              <a:t>Barrera Flamenco, Edgard Alexander	</a:t>
            </a:r>
            <a:r>
              <a:rPr lang="es-SV" dirty="0" smtClean="0"/>
              <a:t>BF180436</a:t>
            </a:r>
            <a:endParaRPr lang="es-SV" dirty="0"/>
          </a:p>
          <a:p>
            <a:pPr marL="0" lvl="0" indent="0"/>
            <a:r>
              <a:rPr lang="es-SV" dirty="0"/>
              <a:t>Flores Reyes, Miguel Ángel		</a:t>
            </a:r>
            <a:r>
              <a:rPr lang="es-SV" dirty="0" smtClean="0"/>
              <a:t>FR180116</a:t>
            </a:r>
            <a:endParaRPr lang="es-SV" dirty="0"/>
          </a:p>
          <a:p>
            <a:pPr marL="0" lvl="0" indent="0"/>
            <a:r>
              <a:rPr lang="es-SV" dirty="0"/>
              <a:t>Meléndez Martínez, Miguel Alejandro	</a:t>
            </a:r>
            <a:r>
              <a:rPr lang="es-SV" dirty="0" smtClean="0"/>
              <a:t>MM180363</a:t>
            </a:r>
            <a:endParaRPr lang="es-SV" dirty="0"/>
          </a:p>
          <a:p>
            <a:pPr marL="0" lvl="0" indent="0"/>
            <a:r>
              <a:rPr lang="es-SV" dirty="0"/>
              <a:t>Ochoa Ramos, Ricardo José		</a:t>
            </a:r>
            <a:r>
              <a:rPr lang="es-SV" dirty="0" smtClean="0"/>
              <a:t>OR190251</a:t>
            </a:r>
            <a:endParaRPr lang="es-SV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SV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Alcances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729050" y="1252825"/>
            <a:ext cx="687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Implementar todas las exigencias pedidas por el problema planteado de manera sencilla y </a:t>
            </a:r>
            <a:r>
              <a:rPr lang="es-SV" dirty="0" smtClean="0"/>
              <a:t>eficiente.</a:t>
            </a:r>
            <a:endParaRPr lang="es-SV" sz="10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Reducir el tiempo de respuesta por parte de los técnicos en la </a:t>
            </a:r>
            <a:r>
              <a:rPr lang="es-SV" dirty="0" smtClean="0"/>
              <a:t>solución </a:t>
            </a:r>
            <a:r>
              <a:rPr lang="es-SV" dirty="0"/>
              <a:t>de </a:t>
            </a:r>
            <a:r>
              <a:rPr lang="es-SV" dirty="0" smtClean="0"/>
              <a:t>los problemas 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Utilizar las herramientas más actuales de los Lenguajes de </a:t>
            </a:r>
            <a:r>
              <a:rPr lang="es-SV" dirty="0" smtClean="0"/>
              <a:t>maquetación 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Reducir el tiempo en que un usuario recibe </a:t>
            </a:r>
            <a:r>
              <a:rPr lang="es-SV" dirty="0" smtClean="0"/>
              <a:t>respuesta.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Limitaciones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729050" y="1252825"/>
            <a:ext cx="687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El servicio de soporte técnico se implementará únicamente a través de chat y sección de preguntas frecuentes</a:t>
            </a:r>
            <a:r>
              <a:rPr lang="es-SV" dirty="0" smtClean="0"/>
              <a:t>.</a:t>
            </a:r>
            <a:endParaRPr lang="es-SV" sz="10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No se utilizará una base de datos</a:t>
            </a:r>
            <a:r>
              <a:rPr lang="es-SV" dirty="0" smtClean="0"/>
              <a:t>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El sitio web se limitará a ofrecer un sistema de soluciones rápido y eficiente a los </a:t>
            </a:r>
            <a:r>
              <a:rPr lang="es-SV" dirty="0" smtClean="0"/>
              <a:t>usuarios.</a:t>
            </a:r>
          </a:p>
        </p:txBody>
      </p:sp>
    </p:spTree>
    <p:extLst>
      <p:ext uri="{BB962C8B-B14F-4D97-AF65-F5344CB8AC3E}">
        <p14:creationId xmlns:p14="http://schemas.microsoft.com/office/powerpoint/2010/main" val="9990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>
            <a:spLocks noGrp="1"/>
          </p:cNvSpPr>
          <p:nvPr>
            <p:ph type="title"/>
          </p:nvPr>
        </p:nvSpPr>
        <p:spPr>
          <a:xfrm>
            <a:off x="63870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Mapa del </a:t>
            </a:r>
            <a:r>
              <a:rPr lang="en" dirty="0" smtClean="0"/>
              <a:t>Sitio Web</a:t>
            </a:r>
            <a:endParaRPr dirty="0"/>
          </a:p>
        </p:txBody>
      </p:sp>
      <p:pic>
        <p:nvPicPr>
          <p:cNvPr id="41" name="Imagen 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27" y="1170080"/>
            <a:ext cx="4280345" cy="3548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>
            <a:spLocks noGrp="1"/>
          </p:cNvSpPr>
          <p:nvPr>
            <p:ph type="title"/>
          </p:nvPr>
        </p:nvSpPr>
        <p:spPr>
          <a:xfrm>
            <a:off x="64008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Diseño del</a:t>
            </a:r>
            <a:r>
              <a:rPr lang="en" dirty="0" smtClean="0"/>
              <a:t> Sitio Web</a:t>
            </a:r>
            <a:endParaRPr dirty="0"/>
          </a:p>
        </p:txBody>
      </p:sp>
      <p:pic>
        <p:nvPicPr>
          <p:cNvPr id="17" name="Imagen 16" descr="D:\Users\GBC\Downloads\Home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170080"/>
            <a:ext cx="3334512" cy="3645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05" y="1076651"/>
            <a:ext cx="3611644" cy="373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>
            <a:spLocks noGrp="1"/>
          </p:cNvSpPr>
          <p:nvPr>
            <p:ph type="title"/>
          </p:nvPr>
        </p:nvSpPr>
        <p:spPr>
          <a:xfrm>
            <a:off x="64008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Diseño del</a:t>
            </a:r>
            <a:r>
              <a:rPr lang="en" dirty="0" smtClean="0"/>
              <a:t> Sitio Web</a:t>
            </a:r>
            <a:endParaRPr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4" y="1202614"/>
            <a:ext cx="3086997" cy="358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81" y="1170080"/>
            <a:ext cx="3314844" cy="3613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0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>
            <a:spLocks noGrp="1"/>
          </p:cNvSpPr>
          <p:nvPr>
            <p:ph type="title"/>
          </p:nvPr>
        </p:nvSpPr>
        <p:spPr>
          <a:xfrm>
            <a:off x="64008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Diseño del</a:t>
            </a:r>
            <a:r>
              <a:rPr lang="en" dirty="0" smtClean="0"/>
              <a:t> Sitio Web</a:t>
            </a:r>
            <a:endParaRPr dirty="0"/>
          </a:p>
        </p:txBody>
      </p:sp>
      <p:pic>
        <p:nvPicPr>
          <p:cNvPr id="7" name="Imagen 6" descr="Captura de pantalla de un celular&#10;&#10;Descripción generada automáticament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6" y="1170080"/>
            <a:ext cx="3302651" cy="3613227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25" y="1170080"/>
            <a:ext cx="3291839" cy="3613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0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1668666" y="4169100"/>
            <a:ext cx="5766000" cy="9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Muestra </a:t>
            </a:r>
            <a:r>
              <a:rPr lang="en" dirty="0" smtClean="0">
                <a:solidFill>
                  <a:schemeClr val="accent3"/>
                </a:solidFill>
              </a:rPr>
              <a:t>del Home…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imat Presentation by Slidesgo">
  <a:themeElements>
    <a:clrScheme name="Personalizado 1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880E4F"/>
      </a:accent1>
      <a:accent2>
        <a:srgbClr val="EBE1D0"/>
      </a:accent2>
      <a:accent3>
        <a:srgbClr val="4D3C3C"/>
      </a:accent3>
      <a:accent4>
        <a:srgbClr val="9A4D4A"/>
      </a:accent4>
      <a:accent5>
        <a:srgbClr val="D81B60"/>
      </a:accent5>
      <a:accent6>
        <a:srgbClr val="FBF8F4"/>
      </a:accent6>
      <a:hlink>
        <a:srgbClr val="880E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18</TotalTime>
  <Words>127</Words>
  <Application>Microsoft Office PowerPoint</Application>
  <PresentationFormat>Presentación en pantalla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Montserrat SemiBold</vt:lpstr>
      <vt:lpstr>Courier Prime</vt:lpstr>
      <vt:lpstr>Arial</vt:lpstr>
      <vt:lpstr>Courier New</vt:lpstr>
      <vt:lpstr>Heimat Presentation by Slidesgo</vt:lpstr>
      <vt:lpstr>Help-DesK</vt:lpstr>
      <vt:lpstr>Alcances</vt:lpstr>
      <vt:lpstr>Limitaciones</vt:lpstr>
      <vt:lpstr>Mapa del Sitio Web</vt:lpstr>
      <vt:lpstr>Diseño del Sitio Web</vt:lpstr>
      <vt:lpstr>Diseño del Sitio Web</vt:lpstr>
      <vt:lpstr>Diseño del Sitio Web</vt:lpstr>
      <vt:lpstr>Muestra del Home…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Help-DesK</dc:title>
  <dc:creator>GBC</dc:creator>
  <cp:lastModifiedBy>GBC</cp:lastModifiedBy>
  <cp:revision>4</cp:revision>
  <dcterms:modified xsi:type="dcterms:W3CDTF">2020-09-01T05:04:42Z</dcterms:modified>
</cp:coreProperties>
</file>