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308" r:id="rId4"/>
    <p:sldId id="272" r:id="rId5"/>
    <p:sldId id="280" r:id="rId6"/>
    <p:sldId id="309" r:id="rId7"/>
    <p:sldId id="310" r:id="rId8"/>
    <p:sldId id="265" r:id="rId9"/>
  </p:sldIdLst>
  <p:sldSz cx="9144000" cy="5143500" type="screen16x9"/>
  <p:notesSz cx="6858000" cy="9144000"/>
  <p:embeddedFontLst>
    <p:embeddedFont>
      <p:font typeface="Courier Prime" panose="020B0604020202020204" charset="0"/>
      <p:regular r:id="rId11"/>
      <p:bold r:id="rId12"/>
      <p:italic r:id="rId13"/>
      <p:boldItalic r:id="rId14"/>
    </p:embeddedFont>
    <p:embeddedFont>
      <p:font typeface="Montserrat SemiBold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ACFEC9-5B5F-4E70-82DD-A769720E86F5}">
  <a:tblStyle styleId="{57ACFEC9-5B5F-4E70-82DD-A769720E86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89eefa4c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89eefa4c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89eefa4c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89eefa4c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495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899d3c12f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899d3c12f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483197c4018804dd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483197c4018804dd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483197c4018804dd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483197c4018804dd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3076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483197c4018804dd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483197c4018804dd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3874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89eefa4ca_0_20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889eefa4ca_0_20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000894" y="2883029"/>
            <a:ext cx="2664333" cy="2049303"/>
            <a:chOff x="6000894" y="2883029"/>
            <a:chExt cx="2664333" cy="2049303"/>
          </a:xfrm>
        </p:grpSpPr>
        <p:sp>
          <p:nvSpPr>
            <p:cNvPr id="10" name="Google Shape;10;p2"/>
            <p:cNvSpPr/>
            <p:nvPr/>
          </p:nvSpPr>
          <p:spPr>
            <a:xfrm>
              <a:off x="6000894" y="2883029"/>
              <a:ext cx="2412900" cy="18324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&lt;&lt;</a:t>
              </a:r>
              <a:endParaRPr dirty="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294727" y="4589432"/>
              <a:ext cx="370500" cy="342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938700" y="635400"/>
            <a:ext cx="7266600" cy="387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" name="Google Shape;13;p2"/>
          <p:cNvGrpSpPr/>
          <p:nvPr/>
        </p:nvGrpSpPr>
        <p:grpSpPr>
          <a:xfrm>
            <a:off x="7179523" y="3474524"/>
            <a:ext cx="1025780" cy="1033573"/>
            <a:chOff x="7179523" y="3474524"/>
            <a:chExt cx="1025780" cy="1033573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501365" y="3754028"/>
              <a:ext cx="703938" cy="754070"/>
              <a:chOff x="7866900" y="3775225"/>
              <a:chExt cx="1277100" cy="13683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" name="Google Shape;17;p2"/>
            <p:cNvSpPr/>
            <p:nvPr/>
          </p:nvSpPr>
          <p:spPr>
            <a:xfrm rot="10800000">
              <a:off x="7372141" y="3635919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179523" y="3474524"/>
              <a:ext cx="133800" cy="12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89079" y="491347"/>
            <a:ext cx="941624" cy="889726"/>
            <a:chOff x="789079" y="491347"/>
            <a:chExt cx="941624" cy="889726"/>
          </a:xfrm>
        </p:grpSpPr>
        <p:grpSp>
          <p:nvGrpSpPr>
            <p:cNvPr id="20" name="Google Shape;20;p2"/>
            <p:cNvGrpSpPr/>
            <p:nvPr/>
          </p:nvGrpSpPr>
          <p:grpSpPr>
            <a:xfrm rot="10800000">
              <a:off x="938708" y="635399"/>
              <a:ext cx="470484" cy="466317"/>
              <a:chOff x="7866900" y="3775225"/>
              <a:chExt cx="1277100" cy="1368300"/>
            </a:xfrm>
          </p:grpSpPr>
          <p:cxnSp>
            <p:nvCxnSpPr>
              <p:cNvPr id="21" name="Google Shape;21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" name="Google Shape;23;p2"/>
            <p:cNvSpPr/>
            <p:nvPr/>
          </p:nvSpPr>
          <p:spPr>
            <a:xfrm>
              <a:off x="1279485" y="980578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596903" y="1257173"/>
              <a:ext cx="133800" cy="123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89079" y="491347"/>
              <a:ext cx="303900" cy="281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" name="Google Shape;26;p2"/>
          <p:cNvSpPr/>
          <p:nvPr/>
        </p:nvSpPr>
        <p:spPr>
          <a:xfrm rot="10800000">
            <a:off x="8006292" y="446803"/>
            <a:ext cx="400500" cy="37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2"/>
          <p:cNvSpPr/>
          <p:nvPr/>
        </p:nvSpPr>
        <p:spPr>
          <a:xfrm>
            <a:off x="659900" y="4256098"/>
            <a:ext cx="555300" cy="50910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2"/>
          <p:cNvSpPr txBox="1">
            <a:spLocks noGrp="1"/>
          </p:cNvSpPr>
          <p:nvPr>
            <p:ph type="title"/>
          </p:nvPr>
        </p:nvSpPr>
        <p:spPr>
          <a:xfrm>
            <a:off x="1103250" y="1632125"/>
            <a:ext cx="69375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8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8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8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8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8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8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8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8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8800"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75350" y="2958825"/>
            <a:ext cx="63933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6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9050" y="5962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8029375" y="0"/>
            <a:ext cx="1114625" cy="1113050"/>
            <a:chOff x="8029375" y="0"/>
            <a:chExt cx="1114625" cy="1113050"/>
          </a:xfrm>
        </p:grpSpPr>
        <p:sp>
          <p:nvSpPr>
            <p:cNvPr id="41" name="Google Shape;41;p4"/>
            <p:cNvSpPr/>
            <p:nvPr/>
          </p:nvSpPr>
          <p:spPr>
            <a:xfrm flipH="1">
              <a:off x="8156823" y="273827"/>
              <a:ext cx="901500" cy="710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8289600" y="0"/>
              <a:ext cx="854400" cy="847500"/>
            </a:xfrm>
            <a:prstGeom prst="rect">
              <a:avLst/>
            </a:prstGeom>
            <a:solidFill>
              <a:srgbClr val="CC6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4"/>
            <p:cNvSpPr/>
            <p:nvPr/>
          </p:nvSpPr>
          <p:spPr>
            <a:xfrm flipH="1">
              <a:off x="8029375" y="915350"/>
              <a:ext cx="197700" cy="19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9050" y="1438551"/>
            <a:ext cx="6509400" cy="3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7861376" y="3788720"/>
            <a:ext cx="1285889" cy="1371228"/>
            <a:chOff x="7861376" y="3788720"/>
            <a:chExt cx="1285889" cy="1371228"/>
          </a:xfrm>
        </p:grpSpPr>
        <p:grpSp>
          <p:nvGrpSpPr>
            <p:cNvPr id="46" name="Google Shape;46;p4"/>
            <p:cNvGrpSpPr/>
            <p:nvPr/>
          </p:nvGrpSpPr>
          <p:grpSpPr>
            <a:xfrm>
              <a:off x="8096595" y="3915279"/>
              <a:ext cx="1050670" cy="1244669"/>
              <a:chOff x="7704427" y="3682191"/>
              <a:chExt cx="1277100" cy="1307700"/>
            </a:xfrm>
          </p:grpSpPr>
          <p:cxnSp>
            <p:nvCxnSpPr>
              <p:cNvPr id="47" name="Google Shape;47;p4"/>
              <p:cNvCxnSpPr/>
              <p:nvPr/>
            </p:nvCxnSpPr>
            <p:spPr>
              <a:xfrm>
                <a:off x="7704716" y="3682191"/>
                <a:ext cx="0" cy="130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4"/>
              <p:cNvCxnSpPr/>
              <p:nvPr/>
            </p:nvCxnSpPr>
            <p:spPr>
              <a:xfrm rot="10800000">
                <a:off x="7704427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" name="Google Shape;49;p4"/>
            <p:cNvSpPr/>
            <p:nvPr/>
          </p:nvSpPr>
          <p:spPr>
            <a:xfrm rot="10800000">
              <a:off x="7861376" y="378872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616500" y="1317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616500" y="19992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6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1693050" y="3665575"/>
            <a:ext cx="5766000" cy="9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grpSp>
        <p:nvGrpSpPr>
          <p:cNvPr id="103" name="Google Shape;103;p10"/>
          <p:cNvGrpSpPr/>
          <p:nvPr/>
        </p:nvGrpSpPr>
        <p:grpSpPr>
          <a:xfrm>
            <a:off x="7838199" y="3828055"/>
            <a:ext cx="1305801" cy="1315450"/>
            <a:chOff x="7648499" y="3591730"/>
            <a:chExt cx="1305801" cy="1315450"/>
          </a:xfrm>
        </p:grpSpPr>
        <p:grpSp>
          <p:nvGrpSpPr>
            <p:cNvPr id="104" name="Google Shape;104;p10"/>
            <p:cNvGrpSpPr/>
            <p:nvPr/>
          </p:nvGrpSpPr>
          <p:grpSpPr>
            <a:xfrm>
              <a:off x="8096825" y="4002875"/>
              <a:ext cx="857475" cy="904305"/>
              <a:chOff x="7704706" y="3774223"/>
              <a:chExt cx="1042269" cy="950100"/>
            </a:xfrm>
          </p:grpSpPr>
          <p:cxnSp>
            <p:nvCxnSpPr>
              <p:cNvPr id="105" name="Google Shape;105;p10"/>
              <p:cNvCxnSpPr/>
              <p:nvPr/>
            </p:nvCxnSpPr>
            <p:spPr>
              <a:xfrm>
                <a:off x="7704706" y="3774223"/>
                <a:ext cx="0" cy="9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10"/>
              <p:cNvCxnSpPr/>
              <p:nvPr/>
            </p:nvCxnSpPr>
            <p:spPr>
              <a:xfrm rot="10800000">
                <a:off x="7735075" y="3775221"/>
                <a:ext cx="101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7" name="Google Shape;107;p10"/>
            <p:cNvSpPr/>
            <p:nvPr/>
          </p:nvSpPr>
          <p:spPr>
            <a:xfrm rot="10800000">
              <a:off x="7648499" y="3591730"/>
              <a:ext cx="894900" cy="82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8" name="Google Shape;108;p10"/>
          <p:cNvGrpSpPr/>
          <p:nvPr/>
        </p:nvGrpSpPr>
        <p:grpSpPr>
          <a:xfrm>
            <a:off x="189638" y="194212"/>
            <a:ext cx="1170153" cy="1170022"/>
            <a:chOff x="189638" y="194212"/>
            <a:chExt cx="1170153" cy="1170022"/>
          </a:xfrm>
        </p:grpSpPr>
        <p:sp>
          <p:nvSpPr>
            <p:cNvPr id="109" name="Google Shape;109;p10"/>
            <p:cNvSpPr/>
            <p:nvPr/>
          </p:nvSpPr>
          <p:spPr>
            <a:xfrm rot="5400000">
              <a:off x="316088" y="320534"/>
              <a:ext cx="754800" cy="7548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0"/>
            <p:cNvSpPr/>
            <p:nvPr/>
          </p:nvSpPr>
          <p:spPr>
            <a:xfrm rot="-5400000" flipH="1">
              <a:off x="189638" y="194212"/>
              <a:ext cx="754800" cy="75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 rot="-5400000" flipH="1">
              <a:off x="1147091" y="1151533"/>
              <a:ext cx="212700" cy="21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2" name="Google Shape;112;p10"/>
          <p:cNvGrpSpPr/>
          <p:nvPr/>
        </p:nvGrpSpPr>
        <p:grpSpPr>
          <a:xfrm>
            <a:off x="0" y="4428875"/>
            <a:ext cx="714451" cy="714529"/>
            <a:chOff x="0" y="4428875"/>
            <a:chExt cx="714451" cy="714529"/>
          </a:xfrm>
        </p:grpSpPr>
        <p:sp>
          <p:nvSpPr>
            <p:cNvPr id="113" name="Google Shape;113;p10"/>
            <p:cNvSpPr/>
            <p:nvPr/>
          </p:nvSpPr>
          <p:spPr>
            <a:xfrm rot="-5400000" flipH="1">
              <a:off x="0" y="4643904"/>
              <a:ext cx="499500" cy="499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114" name="Google Shape;114;p10"/>
            <p:cNvSpPr/>
            <p:nvPr/>
          </p:nvSpPr>
          <p:spPr>
            <a:xfrm rot="-5400000" flipH="1">
              <a:off x="568051" y="4428875"/>
              <a:ext cx="146400" cy="14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5" name="Google Shape;115;p10"/>
          <p:cNvGrpSpPr/>
          <p:nvPr/>
        </p:nvGrpSpPr>
        <p:grpSpPr>
          <a:xfrm>
            <a:off x="8228688" y="-7"/>
            <a:ext cx="915319" cy="913191"/>
            <a:chOff x="8228688" y="-7"/>
            <a:chExt cx="915319" cy="913191"/>
          </a:xfrm>
        </p:grpSpPr>
        <p:sp>
          <p:nvSpPr>
            <p:cNvPr id="116" name="Google Shape;116;p10"/>
            <p:cNvSpPr/>
            <p:nvPr/>
          </p:nvSpPr>
          <p:spPr>
            <a:xfrm rot="5400000">
              <a:off x="8228688" y="158384"/>
              <a:ext cx="754800" cy="7548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0"/>
            <p:cNvSpPr/>
            <p:nvPr/>
          </p:nvSpPr>
          <p:spPr>
            <a:xfrm rot="-5400000" flipH="1">
              <a:off x="8766307" y="-7"/>
              <a:ext cx="377700" cy="3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bg>
      <p:bgPr>
        <a:solidFill>
          <a:schemeClr val="accen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bg>
      <p:bgPr>
        <a:solidFill>
          <a:schemeClr val="accent6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4">
    <p:bg>
      <p:bgPr>
        <a:solidFill>
          <a:schemeClr val="accent6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638700" y="597380"/>
            <a:ext cx="7866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7" name="Google Shape;137;p15"/>
          <p:cNvGrpSpPr/>
          <p:nvPr/>
        </p:nvGrpSpPr>
        <p:grpSpPr>
          <a:xfrm flipH="1">
            <a:off x="8606426" y="111885"/>
            <a:ext cx="436701" cy="436652"/>
            <a:chOff x="189638" y="194212"/>
            <a:chExt cx="1170153" cy="1170022"/>
          </a:xfrm>
        </p:grpSpPr>
        <p:sp>
          <p:nvSpPr>
            <p:cNvPr id="138" name="Google Shape;138;p15"/>
            <p:cNvSpPr/>
            <p:nvPr/>
          </p:nvSpPr>
          <p:spPr>
            <a:xfrm rot="5400000">
              <a:off x="316088" y="320534"/>
              <a:ext cx="754800" cy="7548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15"/>
            <p:cNvSpPr/>
            <p:nvPr/>
          </p:nvSpPr>
          <p:spPr>
            <a:xfrm rot="-5400000" flipH="1">
              <a:off x="189638" y="194212"/>
              <a:ext cx="754800" cy="75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 rot="-5400000" flipH="1">
              <a:off x="1147091" y="1151533"/>
              <a:ext cx="212700" cy="21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1" name="Google Shape;141;p15"/>
          <p:cNvGrpSpPr/>
          <p:nvPr/>
        </p:nvGrpSpPr>
        <p:grpSpPr>
          <a:xfrm rot="5400000">
            <a:off x="-134071" y="4640359"/>
            <a:ext cx="652248" cy="387258"/>
            <a:chOff x="7974883" y="3893922"/>
            <a:chExt cx="996864" cy="591866"/>
          </a:xfrm>
        </p:grpSpPr>
        <p:grpSp>
          <p:nvGrpSpPr>
            <p:cNvPr id="142" name="Google Shape;142;p15"/>
            <p:cNvGrpSpPr/>
            <p:nvPr/>
          </p:nvGrpSpPr>
          <p:grpSpPr>
            <a:xfrm>
              <a:off x="8096559" y="3915279"/>
              <a:ext cx="875188" cy="570509"/>
              <a:chOff x="7704383" y="3682191"/>
              <a:chExt cx="1063800" cy="599400"/>
            </a:xfrm>
          </p:grpSpPr>
          <p:cxnSp>
            <p:nvCxnSpPr>
              <p:cNvPr id="143" name="Google Shape;143;p15"/>
              <p:cNvCxnSpPr/>
              <p:nvPr/>
            </p:nvCxnSpPr>
            <p:spPr>
              <a:xfrm rot="5400000">
                <a:off x="7405016" y="3981891"/>
                <a:ext cx="599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15"/>
              <p:cNvCxnSpPr/>
              <p:nvPr/>
            </p:nvCxnSpPr>
            <p:spPr>
              <a:xfrm>
                <a:off x="8236283" y="3243318"/>
                <a:ext cx="0" cy="106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5" name="Google Shape;145;p15"/>
            <p:cNvSpPr/>
            <p:nvPr/>
          </p:nvSpPr>
          <p:spPr>
            <a:xfrm rot="10800000">
              <a:off x="7974883" y="3893922"/>
              <a:ext cx="242100" cy="22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5">
    <p:bg>
      <p:bgPr>
        <a:solidFill>
          <a:schemeClr val="accent6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638700" y="599166"/>
            <a:ext cx="7866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48" name="Google Shape;148;p16"/>
          <p:cNvGrpSpPr/>
          <p:nvPr/>
        </p:nvGrpSpPr>
        <p:grpSpPr>
          <a:xfrm rot="10800000">
            <a:off x="138918" y="4570302"/>
            <a:ext cx="416677" cy="419979"/>
            <a:chOff x="8529659" y="152390"/>
            <a:chExt cx="461948" cy="465557"/>
          </a:xfrm>
        </p:grpSpPr>
        <p:grpSp>
          <p:nvGrpSpPr>
            <p:cNvPr id="149" name="Google Shape;149;p16"/>
            <p:cNvGrpSpPr/>
            <p:nvPr/>
          </p:nvGrpSpPr>
          <p:grpSpPr>
            <a:xfrm>
              <a:off x="8582007" y="152390"/>
              <a:ext cx="409600" cy="409600"/>
              <a:chOff x="189698" y="4451825"/>
              <a:chExt cx="531602" cy="531603"/>
            </a:xfrm>
          </p:grpSpPr>
          <p:sp>
            <p:nvSpPr>
              <p:cNvPr id="150" name="Google Shape;150;p16"/>
              <p:cNvSpPr/>
              <p:nvPr/>
            </p:nvSpPr>
            <p:spPr>
              <a:xfrm>
                <a:off x="265900" y="4451825"/>
                <a:ext cx="455400" cy="455400"/>
              </a:xfrm>
              <a:prstGeom prst="rect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 rot="10800000" flipH="1">
                <a:off x="189698" y="4528028"/>
                <a:ext cx="455400" cy="45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52" name="Google Shape;152;p16"/>
            <p:cNvSpPr/>
            <p:nvPr/>
          </p:nvSpPr>
          <p:spPr>
            <a:xfrm rot="5400000" flipH="1">
              <a:off x="8525459" y="507847"/>
              <a:ext cx="114300" cy="105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3" name="Google Shape;153;p16"/>
          <p:cNvGrpSpPr/>
          <p:nvPr/>
        </p:nvGrpSpPr>
        <p:grpSpPr>
          <a:xfrm rot="5400000" flipH="1">
            <a:off x="8431246" y="4459222"/>
            <a:ext cx="720168" cy="705353"/>
            <a:chOff x="-6289" y="-3"/>
            <a:chExt cx="720168" cy="705353"/>
          </a:xfrm>
        </p:grpSpPr>
        <p:grpSp>
          <p:nvGrpSpPr>
            <p:cNvPr id="154" name="Google Shape;154;p16"/>
            <p:cNvGrpSpPr/>
            <p:nvPr/>
          </p:nvGrpSpPr>
          <p:grpSpPr>
            <a:xfrm>
              <a:off x="-6289" y="-3"/>
              <a:ext cx="418800" cy="414300"/>
              <a:chOff x="-6289" y="-3"/>
              <a:chExt cx="418800" cy="414300"/>
            </a:xfrm>
          </p:grpSpPr>
          <p:cxnSp>
            <p:nvCxnSpPr>
              <p:cNvPr id="155" name="Google Shape;155;p16"/>
              <p:cNvCxnSpPr/>
              <p:nvPr/>
            </p:nvCxnSpPr>
            <p:spPr>
              <a:xfrm rot="10800000" flipH="1">
                <a:off x="-6289" y="409347"/>
                <a:ext cx="418800" cy="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16"/>
              <p:cNvCxnSpPr/>
              <p:nvPr/>
            </p:nvCxnSpPr>
            <p:spPr>
              <a:xfrm>
                <a:off x="411058" y="-3"/>
                <a:ext cx="0" cy="4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7" name="Google Shape;157;p16"/>
            <p:cNvGrpSpPr/>
            <p:nvPr/>
          </p:nvGrpSpPr>
          <p:grpSpPr>
            <a:xfrm rot="10800000" flipH="1">
              <a:off x="277235" y="254399"/>
              <a:ext cx="436644" cy="450951"/>
              <a:chOff x="8517710" y="4278047"/>
              <a:chExt cx="436644" cy="450951"/>
            </a:xfrm>
          </p:grpSpPr>
          <p:sp>
            <p:nvSpPr>
              <p:cNvPr id="158" name="Google Shape;158;p16"/>
              <p:cNvSpPr/>
              <p:nvPr/>
            </p:nvSpPr>
            <p:spPr>
              <a:xfrm rot="-5400000">
                <a:off x="8506310" y="4433498"/>
                <a:ext cx="306900" cy="28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8840054" y="4278047"/>
                <a:ext cx="114300" cy="105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Prime"/>
              <a:buChar char="●"/>
              <a:defRPr sz="1800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6" r:id="rId4"/>
    <p:sldLayoutId id="2147483658" r:id="rId5"/>
    <p:sldLayoutId id="2147483659" r:id="rId6"/>
    <p:sldLayoutId id="2147483660" r:id="rId7"/>
    <p:sldLayoutId id="2147483661" r:id="rId8"/>
    <p:sldLayoutId id="214748366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>
            <a:spLocks noGrp="1"/>
          </p:cNvSpPr>
          <p:nvPr>
            <p:ph type="title"/>
          </p:nvPr>
        </p:nvSpPr>
        <p:spPr>
          <a:xfrm>
            <a:off x="1103249" y="1320699"/>
            <a:ext cx="69375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Help-DesK</a:t>
            </a:r>
            <a:endParaRPr dirty="0"/>
          </a:p>
        </p:txBody>
      </p:sp>
      <p:sp>
        <p:nvSpPr>
          <p:cNvPr id="340" name="Google Shape;340;p33"/>
          <p:cNvSpPr txBox="1">
            <a:spLocks noGrp="1"/>
          </p:cNvSpPr>
          <p:nvPr>
            <p:ph type="subTitle" idx="1"/>
          </p:nvPr>
        </p:nvSpPr>
        <p:spPr>
          <a:xfrm>
            <a:off x="561779" y="2637183"/>
            <a:ext cx="7556615" cy="20077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dirty="0"/>
              <a:t>Integrantes:</a:t>
            </a:r>
          </a:p>
          <a:p>
            <a:pPr marL="0" lvl="0" indent="0"/>
            <a:r>
              <a:rPr lang="es-SV" dirty="0"/>
              <a:t>Arévalo Henríquez, Erick Fabricio	AH180223</a:t>
            </a:r>
          </a:p>
          <a:p>
            <a:pPr marL="0" lvl="0" indent="0"/>
            <a:r>
              <a:rPr lang="es-SV" dirty="0"/>
              <a:t>Barrera Flamenco, Edgard Alexander	BF180436</a:t>
            </a:r>
          </a:p>
          <a:p>
            <a:pPr marL="0" lvl="0" indent="0"/>
            <a:r>
              <a:rPr lang="es-SV" dirty="0"/>
              <a:t>Flores Reyes, Miguel Ángel		FR180116</a:t>
            </a:r>
          </a:p>
          <a:p>
            <a:pPr marL="0" lvl="0" indent="0"/>
            <a:r>
              <a:rPr lang="es-SV" dirty="0"/>
              <a:t>Meléndez Martínez, Miguel Alejandro	MM180363</a:t>
            </a:r>
          </a:p>
          <a:p>
            <a:pPr marL="0" lvl="0" indent="0"/>
            <a:r>
              <a:rPr lang="es-SV" dirty="0"/>
              <a:t>Ochoa Ramos, Ricardo José		OR190251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SV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729050" y="5962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Alcances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46" name="Google Shape;346;p34"/>
          <p:cNvSpPr txBox="1">
            <a:spLocks noGrp="1"/>
          </p:cNvSpPr>
          <p:nvPr>
            <p:ph type="body" idx="1"/>
          </p:nvPr>
        </p:nvSpPr>
        <p:spPr>
          <a:xfrm>
            <a:off x="729050" y="1252825"/>
            <a:ext cx="6872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s-SV" dirty="0"/>
              <a:t>Implementar todas las exigencias pedidas por el problema planteado de manera sencilla y eficiente.</a:t>
            </a:r>
            <a:endParaRPr lang="es-SV" sz="1000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s-SV" dirty="0"/>
              <a:t>Reducir el tiempo de respuesta por parte de los técnicos en la solución de los problemas .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s-SV" dirty="0"/>
              <a:t>Utilizar las herramientas más actuales de los Lenguajes de maquetación .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s-SV" dirty="0"/>
              <a:t>Reducir el tiempo en que un usuario recibe respuesta.</a:t>
            </a:r>
            <a:endParaRPr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729050" y="5962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Limitaciones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46" name="Google Shape;346;p34"/>
          <p:cNvSpPr txBox="1">
            <a:spLocks noGrp="1"/>
          </p:cNvSpPr>
          <p:nvPr>
            <p:ph type="body" idx="1"/>
          </p:nvPr>
        </p:nvSpPr>
        <p:spPr>
          <a:xfrm>
            <a:off x="729050" y="1252825"/>
            <a:ext cx="6872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s-SV" dirty="0"/>
              <a:t>El servicio de soporte técnico se implementará únicamente a través de chat y sección de preguntas frecuentes.</a:t>
            </a:r>
            <a:endParaRPr lang="es-SV" sz="1000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s-SV" dirty="0"/>
              <a:t>No se utilizará una base de datos.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s-SV" dirty="0"/>
              <a:t>El sitio web se limitará a ofrecer un sistema de soluciones rápido y eficiente a los usuarios.</a:t>
            </a:r>
          </a:p>
        </p:txBody>
      </p:sp>
    </p:spTree>
    <p:extLst>
      <p:ext uri="{BB962C8B-B14F-4D97-AF65-F5344CB8AC3E}">
        <p14:creationId xmlns:p14="http://schemas.microsoft.com/office/powerpoint/2010/main" val="99903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9"/>
          <p:cNvSpPr txBox="1">
            <a:spLocks noGrp="1"/>
          </p:cNvSpPr>
          <p:nvPr>
            <p:ph type="title"/>
          </p:nvPr>
        </p:nvSpPr>
        <p:spPr>
          <a:xfrm>
            <a:off x="638700" y="597380"/>
            <a:ext cx="7866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Mapa del </a:t>
            </a:r>
            <a:r>
              <a:rPr lang="en" dirty="0"/>
              <a:t>Sitio Web</a:t>
            </a:r>
            <a:endParaRPr dirty="0"/>
          </a:p>
        </p:txBody>
      </p:sp>
      <p:pic>
        <p:nvPicPr>
          <p:cNvPr id="41" name="Imagen 4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827" y="1170080"/>
            <a:ext cx="4280345" cy="35482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7"/>
          <p:cNvSpPr txBox="1">
            <a:spLocks noGrp="1"/>
          </p:cNvSpPr>
          <p:nvPr>
            <p:ph type="title"/>
          </p:nvPr>
        </p:nvSpPr>
        <p:spPr>
          <a:xfrm>
            <a:off x="640080" y="597380"/>
            <a:ext cx="7866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Diseño del</a:t>
            </a:r>
            <a:r>
              <a:rPr lang="en" dirty="0"/>
              <a:t> Sitio Web</a:t>
            </a:r>
            <a:endParaRPr dirty="0"/>
          </a:p>
        </p:txBody>
      </p:sp>
      <p:pic>
        <p:nvPicPr>
          <p:cNvPr id="17" name="Imagen 16" descr="D:\Users\GBC\Downloads\Home0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170080"/>
            <a:ext cx="3334512" cy="3645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805" y="1076651"/>
            <a:ext cx="3611644" cy="3739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7"/>
          <p:cNvSpPr txBox="1">
            <a:spLocks noGrp="1"/>
          </p:cNvSpPr>
          <p:nvPr>
            <p:ph type="title"/>
          </p:nvPr>
        </p:nvSpPr>
        <p:spPr>
          <a:xfrm>
            <a:off x="640080" y="597380"/>
            <a:ext cx="7866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Diseño del</a:t>
            </a:r>
            <a:r>
              <a:rPr lang="en" dirty="0"/>
              <a:t> Sitio Web</a:t>
            </a:r>
            <a:endParaRPr dirty="0"/>
          </a:p>
        </p:txBody>
      </p:sp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44" y="1202614"/>
            <a:ext cx="3086997" cy="358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81" y="1170080"/>
            <a:ext cx="3314844" cy="36132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508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7"/>
          <p:cNvSpPr txBox="1">
            <a:spLocks noGrp="1"/>
          </p:cNvSpPr>
          <p:nvPr>
            <p:ph type="title"/>
          </p:nvPr>
        </p:nvSpPr>
        <p:spPr>
          <a:xfrm>
            <a:off x="640080" y="597380"/>
            <a:ext cx="7866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Diseño del</a:t>
            </a:r>
            <a:r>
              <a:rPr lang="en" dirty="0"/>
              <a:t> Sitio Web</a:t>
            </a:r>
            <a:endParaRPr dirty="0"/>
          </a:p>
        </p:txBody>
      </p:sp>
      <p:pic>
        <p:nvPicPr>
          <p:cNvPr id="7" name="Imagen 6" descr="Captura de pantalla de un celular&#10;&#10;Descripción generada automáticament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6" y="1170080"/>
            <a:ext cx="3302651" cy="3613227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25" y="1170080"/>
            <a:ext cx="3291839" cy="36132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009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2"/>
          <p:cNvSpPr txBox="1">
            <a:spLocks noGrp="1"/>
          </p:cNvSpPr>
          <p:nvPr>
            <p:ph type="title" idx="4294967295"/>
          </p:nvPr>
        </p:nvSpPr>
        <p:spPr>
          <a:xfrm>
            <a:off x="4572000" y="448185"/>
            <a:ext cx="4439798" cy="974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dirty="0">
                <a:solidFill>
                  <a:schemeClr val="bg1"/>
                </a:solidFill>
              </a:rPr>
              <a:t>Muestra del Home…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imat Presentation by Slidesgo">
  <a:themeElements>
    <a:clrScheme name="Personalizado 1">
      <a:dk1>
        <a:srgbClr val="4D3C3C"/>
      </a:dk1>
      <a:lt1>
        <a:srgbClr val="FFFFFF"/>
      </a:lt1>
      <a:dk2>
        <a:srgbClr val="595959"/>
      </a:dk2>
      <a:lt2>
        <a:srgbClr val="EEEEEE"/>
      </a:lt2>
      <a:accent1>
        <a:srgbClr val="880E4F"/>
      </a:accent1>
      <a:accent2>
        <a:srgbClr val="EBE1D0"/>
      </a:accent2>
      <a:accent3>
        <a:srgbClr val="4D3C3C"/>
      </a:accent3>
      <a:accent4>
        <a:srgbClr val="9A4D4A"/>
      </a:accent4>
      <a:accent5>
        <a:srgbClr val="D81B60"/>
      </a:accent5>
      <a:accent6>
        <a:srgbClr val="FBF8F4"/>
      </a:accent6>
      <a:hlink>
        <a:srgbClr val="880E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24</TotalTime>
  <Words>159</Words>
  <Application>Microsoft Office PowerPoint</Application>
  <PresentationFormat>Presentación en pantalla (16:9)</PresentationFormat>
  <Paragraphs>23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Courier Prime</vt:lpstr>
      <vt:lpstr>Montserrat SemiBold</vt:lpstr>
      <vt:lpstr>Courier New</vt:lpstr>
      <vt:lpstr>Heimat Presentation by Slidesgo</vt:lpstr>
      <vt:lpstr>Help-DesK</vt:lpstr>
      <vt:lpstr>Alcances</vt:lpstr>
      <vt:lpstr>Limitaciones</vt:lpstr>
      <vt:lpstr>Mapa del Sitio Web</vt:lpstr>
      <vt:lpstr>Diseño del Sitio Web</vt:lpstr>
      <vt:lpstr>Diseño del Sitio Web</vt:lpstr>
      <vt:lpstr>Diseño del Sitio Web</vt:lpstr>
      <vt:lpstr>Muestra del Home…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Help-DesK</dc:title>
  <dc:creator>GBC</dc:creator>
  <cp:lastModifiedBy>Edgard Alexander Barrera Flamenco</cp:lastModifiedBy>
  <cp:revision>5</cp:revision>
  <dcterms:modified xsi:type="dcterms:W3CDTF">2020-09-01T05:26:24Z</dcterms:modified>
</cp:coreProperties>
</file>