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Luckiest Guy"/>
      <p:regular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713344-C487-4768-81AD-5DE4E9598340}">
  <a:tblStyle styleId="{31713344-C487-4768-81AD-5DE4E95983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LuckiestGu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f2a37621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f2a37621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f1c7427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f1c7427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datosCompletos()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Estudiante estudiante = new Estudiante("Camila", "Alzate Rios", "109453264", "camila@uniquindio.edu.co",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"315635674", 18);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assertEquals("Camila", estudiante.nombres());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assertEquals("Alzate Rios", estudiante.apellidos());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assertEquals("109453264", estudiante.numeroIdentificacion());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assertEquals("camila@uniquindio.edu.co", estudiante.correo());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assertEquals("315635674", estudiante.telefono());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assertEquals(18, estudiante.edad());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nulos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datosNulos()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Estudiante(null, null, null, null, null,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vacios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datosVacios()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Estudiante("", "", "", "camila@uniquindio.edu.co", "", (byte)18));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este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edadNegativa()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Estudiante("Camila", "Alzate Rios", "109453264",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"camila@uniquindio.edu.co", "315635674", -18));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esté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correoInvalido()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() -&gt; new Estudiante("Camila", "Alzate Rios", "109453264", "cami", "315635674",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b8472fd1e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b8472fd1e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50a74e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50a74e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b8472fd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b8472fd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d95bf679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d95bf679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d96f67751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d96f67751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f2a37621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f2a37621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d96f67751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d96f67751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f2a37621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f2a37621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rect b="b" l="l" r="r" t="t"/>
            <a:pathLst>
              <a:path extrusionOk="0" h="7047" w="20859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rect b="b" l="l" r="r" t="t"/>
              <a:pathLst>
                <a:path extrusionOk="0" h="5969" w="11041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rect b="b" l="l" r="r" t="t"/>
              <a:pathLst>
                <a:path extrusionOk="0" h="5324" w="1180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rect b="b" l="l" r="r" t="t"/>
              <a:pathLst>
                <a:path extrusionOk="0" h="1180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rect b="b" l="l" r="r" t="t"/>
              <a:pathLst>
                <a:path extrusionOk="0" h="906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rect b="b" l="l" r="r" t="t"/>
              <a:pathLst>
                <a:path extrusionOk="0" h="7256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rect b="b" l="l" r="r" t="t"/>
              <a:pathLst>
                <a:path extrusionOk="0" h="4883" w="3636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rect b="b" l="l" r="r" t="t"/>
              <a:pathLst>
                <a:path extrusionOk="0" h="4074" w="8838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rect b="b" l="l" r="r" t="t"/>
              <a:pathLst>
                <a:path extrusionOk="0" h="2387" w="5154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rect b="b" l="l" r="r" t="t"/>
              <a:pathLst>
                <a:path extrusionOk="0" h="4997" w="7325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rect b="b" l="l" r="r" t="t"/>
              <a:pathLst>
                <a:path extrusionOk="0" h="2472" w="2767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rect b="b" l="l" r="r" t="t"/>
              <a:pathLst>
                <a:path extrusionOk="0" h="2117" w="2117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rect b="b" l="l" r="r" t="t"/>
              <a:pathLst>
                <a:path extrusionOk="0" h="2319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rect b="b" l="l" r="r" t="t"/>
            <a:pathLst>
              <a:path extrusionOk="0" h="5550" w="50777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rect b="b" l="l" r="r" t="t"/>
            <a:pathLst>
              <a:path extrusionOk="0" h="8721" w="50614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rect b="b" l="l" r="r" t="t"/>
            <a:pathLst>
              <a:path extrusionOk="0" h="3228" w="2225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rect b="b" l="l" r="r" t="t"/>
            <a:pathLst>
              <a:path extrusionOk="0" h="2687" w="5562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rect b="b" l="l" r="r" t="t"/>
            <a:pathLst>
              <a:path extrusionOk="0" h="1575" w="3337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rect b="b" l="l" r="r" t="t"/>
            <a:pathLst>
              <a:path extrusionOk="0" h="896" w="2117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rect b="b" l="l" r="r" t="t"/>
            <a:pathLst>
              <a:path extrusionOk="0" h="2876" w="7785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rect b="b" l="l" r="r" t="t"/>
            <a:pathLst>
              <a:path extrusionOk="0" h="1601" w="3256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rect b="b" l="l" r="r" t="t"/>
            <a:pathLst>
              <a:path extrusionOk="0" h="2089" w="4802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rect b="b" l="l" r="r" t="t"/>
            <a:pathLst>
              <a:path extrusionOk="0" h="2117" w="4205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rect b="b" l="l" r="r" t="t"/>
            <a:pathLst>
              <a:path extrusionOk="0" h="1330" w="2632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rect b="b" l="l" r="r" t="t"/>
            <a:pathLst>
              <a:path extrusionOk="0" h="2740" w="784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rect b="b" l="l" r="r" t="t"/>
            <a:pathLst>
              <a:path extrusionOk="0" h="3120" w="5018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rect b="b" l="l" r="r" t="t"/>
            <a:pathLst>
              <a:path extrusionOk="0" h="2659" w="5236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rect b="b" l="l" r="r" t="t"/>
            <a:pathLst>
              <a:path extrusionOk="0" h="29485" w="14919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rect b="b" l="l" r="r" t="t"/>
            <a:pathLst>
              <a:path extrusionOk="0" h="2280" w="6049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rect b="b" l="l" r="r" t="t"/>
            <a:pathLst>
              <a:path extrusionOk="0" h="15217" w="10742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rect b="b" l="l" r="r" t="t"/>
            <a:pathLst>
              <a:path extrusionOk="0" h="9074" w="9956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rect b="b" l="l" r="r" t="t"/>
            <a:pathLst>
              <a:path extrusionOk="0" h="4612" w="4612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rect b="b" l="l" r="r" t="t"/>
            <a:pathLst>
              <a:path extrusionOk="0" h="1764" w="1764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rect b="b" l="l" r="r" t="t"/>
            <a:pathLst>
              <a:path extrusionOk="0" h="1791" w="6754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rect b="b" l="l" r="r" t="t"/>
            <a:pathLst>
              <a:path extrusionOk="0" h="4368" w="1819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rect b="b" l="l" r="r" t="t"/>
            <a:pathLst>
              <a:path extrusionOk="0" h="6592" w="33282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rect b="b" l="l" r="r" t="t"/>
            <a:pathLst>
              <a:path extrusionOk="0" h="3121" w="33282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rect b="b" l="l" r="r" t="t"/>
            <a:pathLst>
              <a:path extrusionOk="0" h="9006" w="11338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rect b="b" l="l" r="r" t="t"/>
            <a:pathLst>
              <a:path extrusionOk="0" h="11284" w="14132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rect b="b" l="l" r="r" t="t"/>
            <a:pathLst>
              <a:path extrusionOk="0" h="2877" w="2714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rect b="b" l="l" r="r" t="t"/>
            <a:pathLst>
              <a:path extrusionOk="0" h="6619" w="7595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rect b="b" l="l" r="r" t="t"/>
            <a:pathLst>
              <a:path extrusionOk="0" h="6782" w="6755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rect b="b" l="l" r="r" t="t"/>
            <a:pathLst>
              <a:path extrusionOk="0" h="5019" w="4314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rect b="b" l="l" r="r" t="t"/>
            <a:pathLst>
              <a:path extrusionOk="0" h="4124" w="4558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rect b="b" l="l" r="r" t="t"/>
            <a:pathLst>
              <a:path extrusionOk="0" h="5209" w="4639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rect b="b" l="l" r="r" t="t"/>
            <a:pathLst>
              <a:path extrusionOk="0" h="14593" w="13563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rect b="b" l="l" r="r" t="t"/>
            <a:pathLst>
              <a:path extrusionOk="0" h="11556" w="9847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rect b="b" l="l" r="r" t="t"/>
            <a:pathLst>
              <a:path extrusionOk="0" h="12288" w="10742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rect b="b" l="l" r="r" t="t"/>
            <a:pathLst>
              <a:path extrusionOk="0" h="3849" w="529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rect b="b" l="l" r="r" t="t"/>
            <a:pathLst>
              <a:path extrusionOk="0" h="7650" w="8165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rect b="b" l="l" r="r" t="t"/>
            <a:pathLst>
              <a:path extrusionOk="0" h="3853" w="350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rect b="b" l="l" r="r" t="t"/>
            <a:pathLst>
              <a:path extrusionOk="0" h="4015" w="3744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rect b="b" l="l" r="r" t="t"/>
            <a:pathLst>
              <a:path extrusionOk="0" h="3419" w="3093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rect b="b" l="l" r="r" t="t"/>
            <a:pathLst>
              <a:path extrusionOk="0" h="5805" w="624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rect b="b" l="l" r="r" t="t"/>
            <a:pathLst>
              <a:path extrusionOk="0" h="2578" w="2306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rect b="b" l="l" r="r" t="t"/>
            <a:pathLst>
              <a:path extrusionOk="0" h="3093" w="3066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rect b="b" l="l" r="r" t="t"/>
            <a:pathLst>
              <a:path extrusionOk="0" h="22106" w="4233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rect b="b" l="l" r="r" t="t"/>
            <a:pathLst>
              <a:path extrusionOk="0" h="21917" w="209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rect b="b" l="l" r="r" t="t"/>
            <a:pathLst>
              <a:path extrusionOk="0" h="327" w="1357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rect b="b" l="l" r="r" t="t"/>
            <a:pathLst>
              <a:path extrusionOk="0" h="354" w="1574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rect b="b" l="l" r="r" t="t"/>
            <a:pathLst>
              <a:path extrusionOk="0" h="326" w="1547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rect b="b" l="l" r="r" t="t"/>
            <a:pathLst>
              <a:path extrusionOk="0" h="326" w="152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rect b="b" l="l" r="r" t="t"/>
            <a:pathLst>
              <a:path extrusionOk="0" h="327" w="1547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rect b="b" l="l" r="r" t="t"/>
            <a:pathLst>
              <a:path extrusionOk="0" h="300" w="1519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rect b="b" l="l" r="r" t="t"/>
            <a:pathLst>
              <a:path extrusionOk="0" h="299" w="1493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rect b="b" l="l" r="r" t="t"/>
            <a:pathLst>
              <a:path extrusionOk="0" h="299" w="1438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rect b="b" l="l" r="r" t="t"/>
            <a:pathLst>
              <a:path extrusionOk="0" h="299" w="1466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rect b="b" l="l" r="r" t="t"/>
            <a:pathLst>
              <a:path extrusionOk="0" h="300" w="1466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rect b="b" l="l" r="r" t="t"/>
            <a:pathLst>
              <a:path extrusionOk="0" h="299" w="1439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rect b="b" l="l" r="r" t="t"/>
            <a:pathLst>
              <a:path extrusionOk="0" h="299" w="1384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rect b="b" l="l" r="r" t="t"/>
            <a:pathLst>
              <a:path extrusionOk="0" h="327" w="1384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rect b="b" l="l" r="r" t="t"/>
            <a:pathLst>
              <a:path extrusionOk="0" h="327" w="1384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rect b="b" l="l" r="r" t="t"/>
            <a:pathLst>
              <a:path extrusionOk="0" h="22340" w="3907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rect b="b" l="l" r="r" t="t"/>
            <a:pathLst>
              <a:path extrusionOk="0" h="22138" w="3311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rect b="b" l="l" r="r" t="t"/>
            <a:pathLst>
              <a:path extrusionOk="0" h="18946" w="388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rect b="b" l="l" r="r" t="t"/>
            <a:pathLst>
              <a:path extrusionOk="0" h="18744" w="2198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rect b="b" l="l" r="r" t="t"/>
            <a:pathLst>
              <a:path extrusionOk="0" h="16682" w="2198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rect b="b" l="l" r="r" t="t"/>
            <a:pathLst>
              <a:path extrusionOk="0" h="17224" w="1873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rect b="b" l="l" r="r" t="t"/>
            <a:pathLst>
              <a:path extrusionOk="0" h="17062" w="2253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rect b="b" l="l" r="r" t="t"/>
            <a:pathLst>
              <a:path extrusionOk="0" h="2365" w="2253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rect b="b" l="l" r="r" t="t"/>
            <a:pathLst>
              <a:path extrusionOk="0" h="2171" w="49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rect b="b" l="l" r="r" t="t"/>
            <a:pathLst>
              <a:path extrusionOk="0" h="1423" w="869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rect b="b" l="l" r="r" t="t"/>
            <a:pathLst>
              <a:path extrusionOk="0" h="1645" w="2306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rect b="b" l="l" r="r" t="t"/>
            <a:pathLst>
              <a:path extrusionOk="0" h="1438" w="435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rect b="b" l="l" r="r" t="t"/>
            <a:pathLst>
              <a:path extrusionOk="0" h="837" w="923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rect b="b" l="l" r="r" t="t"/>
            <a:pathLst>
              <a:path extrusionOk="0" h="1279" w="571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rect b="b" l="l" r="r" t="t"/>
            <a:pathLst>
              <a:path extrusionOk="0" h="22257" w="445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rect b="b" l="l" r="r" t="t"/>
            <a:pathLst>
              <a:path extrusionOk="0" h="22029" w="3989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rect b="b" l="l" r="r" t="t"/>
            <a:pathLst>
              <a:path extrusionOk="0" h="18944" w="4477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rect b="b" l="l" r="r" t="t"/>
            <a:pathLst>
              <a:path extrusionOk="0" h="18716" w="2768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rect b="b" l="l" r="r" t="t"/>
            <a:pathLst>
              <a:path extrusionOk="0" h="16628" w="2687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rect b="b" l="l" r="r" t="t"/>
            <a:pathLst>
              <a:path extrusionOk="0" h="17143" w="2388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rect b="b" l="l" r="r" t="t"/>
            <a:pathLst>
              <a:path extrusionOk="0" h="16981" w="2768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rect b="b" l="l" r="r" t="t"/>
            <a:pathLst>
              <a:path extrusionOk="0" h="2399" w="228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rect b="b" l="l" r="r" t="t"/>
            <a:pathLst>
              <a:path extrusionOk="0" h="2171" w="517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rect b="b" l="l" r="r" t="t"/>
            <a:pathLst>
              <a:path extrusionOk="0" h="1408" w="842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rect b="b" l="l" r="r" t="t"/>
            <a:pathLst>
              <a:path extrusionOk="0" h="1674" w="2333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rect b="b" l="l" r="r" t="t"/>
            <a:pathLst>
              <a:path extrusionOk="0" h="1439" w="462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rect b="b" l="l" r="r" t="t"/>
            <a:pathLst>
              <a:path extrusionOk="0" h="803" w="923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rect b="b" l="l" r="r" t="t"/>
            <a:pathLst>
              <a:path extrusionOk="0" h="1252" w="597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rect b="b" l="l" r="r" t="t"/>
            <a:pathLst>
              <a:path extrusionOk="0" h="1330" w="8518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rect b="b" l="l" r="r" t="t"/>
            <a:pathLst>
              <a:path extrusionOk="0" h="15705" w="1237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rect b="b" l="l" r="r" t="t"/>
              <a:pathLst>
                <a:path extrusionOk="0" h="3689" w="18147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rect b="b" l="l" r="r" t="t"/>
              <a:pathLst>
                <a:path extrusionOk="0" h="3805" w="16384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rect b="b" l="l" r="r" t="t"/>
              <a:pathLst>
                <a:path extrusionOk="0" h="3242" w="1538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rect b="b" l="l" r="r" t="t"/>
              <a:pathLst>
                <a:path extrusionOk="0" h="274" w="3392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rect b="b" l="l" r="r" t="t"/>
              <a:pathLst>
                <a:path extrusionOk="0" h="283" w="7243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rect b="b" l="l" r="r" t="t"/>
              <a:pathLst>
                <a:path extrusionOk="0" h="218" w="3771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rect b="b" l="l" r="r" t="t"/>
              <a:pathLst>
                <a:path extrusionOk="0" h="272" w="5589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rect b="b" l="l" r="r" t="t"/>
              <a:pathLst>
                <a:path extrusionOk="0" h="2958" w="787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rect b="b" l="l" r="r" t="t"/>
              <a:pathLst>
                <a:path extrusionOk="0" h="1636" w="784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rect b="b" l="l" r="r" t="t"/>
              <a:pathLst>
                <a:path extrusionOk="0" h="3689" w="3635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rect b="b" l="l" r="r" t="t"/>
              <a:pathLst>
                <a:path extrusionOk="0" h="3222" w="15381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rect b="b" l="l" r="r" t="t"/>
              <a:pathLst>
                <a:path extrusionOk="0" h="248" w="4233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rect b="b" l="l" r="r" t="t"/>
              <a:pathLst>
                <a:path extrusionOk="0" h="280" w="3392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rect b="b" l="l" r="r" t="t"/>
              <a:pathLst>
                <a:path extrusionOk="0" h="304" w="7243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rect b="b" l="l" r="r" t="t"/>
              <a:pathLst>
                <a:path extrusionOk="0" h="246" w="3772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rect b="b" l="l" r="r" t="t"/>
              <a:pathLst>
                <a:path extrusionOk="0" h="245" w="2225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rect b="b" l="l" r="r" t="t"/>
              <a:pathLst>
                <a:path extrusionOk="0" h="272" w="5588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rect b="b" l="l" r="r" t="t"/>
              <a:pathLst>
                <a:path extrusionOk="0" h="2958" w="761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rect b="b" l="l" r="r" t="t"/>
              <a:pathLst>
                <a:path extrusionOk="0" h="3690" w="3609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rect b="b" l="l" r="r" t="t"/>
              <a:pathLst>
                <a:path extrusionOk="0" h="3690" w="18147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rect b="b" l="l" r="r" t="t"/>
              <a:pathLst>
                <a:path extrusionOk="0" h="3249" w="15408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rect b="b" l="l" r="r" t="t"/>
              <a:pathLst>
                <a:path extrusionOk="0" h="249" w="4233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rect b="b" l="l" r="r" t="t"/>
              <a:pathLst>
                <a:path extrusionOk="0" h="279" w="3391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rect b="b" l="l" r="r" t="t"/>
              <a:pathLst>
                <a:path extrusionOk="0" h="251" w="2876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rect b="b" l="l" r="r" t="t"/>
              <a:pathLst>
                <a:path extrusionOk="0" h="305" w="7216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rect b="b" l="l" r="r" t="t"/>
              <a:pathLst>
                <a:path extrusionOk="0" h="245" w="3772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rect b="b" l="l" r="r" t="t"/>
              <a:pathLst>
                <a:path extrusionOk="0" h="245" w="2226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rect b="b" l="l" r="r" t="t"/>
              <a:pathLst>
                <a:path extrusionOk="0" h="273" w="5615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rect b="b" l="l" r="r" t="t"/>
              <a:pathLst>
                <a:path extrusionOk="0" h="2957" w="761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rect b="b" l="l" r="r" t="t"/>
              <a:pathLst>
                <a:path extrusionOk="0" h="1628" w="7839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rect b="b" l="l" r="r" t="t"/>
              <a:pathLst>
                <a:path extrusionOk="0" h="3717" w="18174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rect b="b" l="l" r="r" t="t"/>
              <a:pathLst>
                <a:path extrusionOk="0" h="3777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rect b="b" l="l" r="r" t="t"/>
              <a:pathLst>
                <a:path extrusionOk="0" h="3221" w="15407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rect b="b" l="l" r="r" t="t"/>
              <a:pathLst>
                <a:path extrusionOk="0" h="249" w="4232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rect b="b" l="l" r="r" t="t"/>
              <a:pathLst>
                <a:path extrusionOk="0" h="253" w="3391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rect b="b" l="l" r="r" t="t"/>
              <a:pathLst>
                <a:path extrusionOk="0" h="258" w="2876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rect b="b" l="l" r="r" t="t"/>
              <a:pathLst>
                <a:path extrusionOk="0" h="275" w="7216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rect b="b" l="l" r="r" t="t"/>
              <a:pathLst>
                <a:path extrusionOk="0" h="245" w="3771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rect b="b" l="l" r="r" t="t"/>
              <a:pathLst>
                <a:path extrusionOk="0" h="272" w="5616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rect b="b" l="l" r="r" t="t"/>
              <a:pathLst>
                <a:path extrusionOk="0" h="2958" w="76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rect b="b" l="l" r="r" t="t"/>
              <a:pathLst>
                <a:path extrusionOk="0" h="1631" w="784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rect b="b" l="l" r="r" t="t"/>
              <a:pathLst>
                <a:path extrusionOk="0" h="3804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rect b="b" l="l" r="r" t="t"/>
              <a:pathLst>
                <a:path extrusionOk="0" h="3222" w="15407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rect b="b" l="l" r="r" t="t"/>
              <a:pathLst>
                <a:path extrusionOk="0" h="279" w="3392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rect b="b" l="l" r="r" t="t"/>
              <a:pathLst>
                <a:path extrusionOk="0" h="251" w="2903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rect b="b" l="l" r="r" t="t"/>
              <a:pathLst>
                <a:path extrusionOk="0" h="275" w="7243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rect b="b" l="l" r="r" t="t"/>
              <a:pathLst>
                <a:path extrusionOk="0" h="245" w="3744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rect b="b" l="l" r="r" t="t"/>
              <a:pathLst>
                <a:path extrusionOk="0" h="246" w="2198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rect b="b" l="l" r="r" t="t"/>
              <a:pathLst>
                <a:path extrusionOk="0" h="273" w="5616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rect b="b" l="l" r="r" t="t"/>
              <a:pathLst>
                <a:path extrusionOk="0" h="2957" w="787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rect b="b" l="l" r="r" t="t"/>
              <a:pathLst>
                <a:path extrusionOk="0" h="3717" w="3636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rect b="b" l="l" r="r" t="t"/>
            <a:pathLst>
              <a:path extrusionOk="0" h="3257" w="4395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rect b="b" l="l" r="r" t="t"/>
            <a:pathLst>
              <a:path extrusionOk="0" h="5764" w="2008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rect b="b" l="l" r="r" t="t"/>
            <a:pathLst>
              <a:path extrusionOk="0" h="10405" w="12613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rect b="b" l="l" r="r" t="t"/>
            <a:pathLst>
              <a:path extrusionOk="0" h="10405" w="10525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rect b="b" l="l" r="r" t="t"/>
            <a:pathLst>
              <a:path extrusionOk="0" h="580" w="462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rect b="b" l="l" r="r" t="t"/>
            <a:pathLst>
              <a:path extrusionOk="0" h="537" w="1628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rect b="b" l="l" r="r" t="t"/>
            <a:pathLst>
              <a:path extrusionOk="0" h="529" w="861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rect b="b" l="l" r="r" t="t"/>
            <a:pathLst>
              <a:path extrusionOk="0" h="598" w="1303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rect b="b" l="l" r="r" t="t"/>
            <a:pathLst>
              <a:path extrusionOk="0" h="252" w="598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rect b="b" l="l" r="r" t="t"/>
            <a:pathLst>
              <a:path extrusionOk="0" h="1509" w="1768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rect b="b" l="l" r="r" t="t"/>
            <a:pathLst>
              <a:path extrusionOk="0" h="3229" w="1628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rect b="b" l="l" r="r" t="t"/>
            <a:pathLst>
              <a:path extrusionOk="0" h="18099" w="15489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rect b="b" l="l" r="r" t="t"/>
            <a:pathLst>
              <a:path extrusionOk="0" h="1845" w="3609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rect b="b" l="l" r="r" t="t"/>
            <a:pathLst>
              <a:path extrusionOk="0" h="1493" w="5969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rect b="b" l="l" r="r" t="t"/>
            <a:pathLst>
              <a:path extrusionOk="0" h="4748" w="12071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rect b="b" l="l" r="r" t="t"/>
            <a:pathLst>
              <a:path extrusionOk="0" h="4748" w="5154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rect b="b" l="l" r="r" t="t"/>
            <a:pathLst>
              <a:path extrusionOk="0" h="1173" w="1249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rect b="b" l="l" r="r" t="t"/>
            <a:pathLst>
              <a:path extrusionOk="0" h="706" w="842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rect b="b" l="l" r="r" t="t"/>
            <a:pathLst>
              <a:path extrusionOk="0" h="1275" w="1846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rect b="b" l="l" r="r" t="t"/>
            <a:pathLst>
              <a:path extrusionOk="0" h="598" w="679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"/>
          <p:cNvSpPr txBox="1"/>
          <p:nvPr>
            <p:ph idx="1" type="subTitle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"/>
          <p:cNvSpPr txBox="1"/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/>
          <p:nvPr>
            <p:ph hasCustomPrompt="1" type="title"/>
          </p:nvPr>
        </p:nvSpPr>
        <p:spPr>
          <a:xfrm>
            <a:off x="5269525" y="537875"/>
            <a:ext cx="30438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5" name="Google Shape;285;p11"/>
          <p:cNvSpPr txBox="1"/>
          <p:nvPr>
            <p:ph idx="1" type="subTitle"/>
          </p:nvPr>
        </p:nvSpPr>
        <p:spPr>
          <a:xfrm>
            <a:off x="5269525" y="1115725"/>
            <a:ext cx="30438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6" name="Google Shape;286;p11"/>
          <p:cNvSpPr txBox="1"/>
          <p:nvPr>
            <p:ph idx="2" type="subTitle"/>
          </p:nvPr>
        </p:nvSpPr>
        <p:spPr>
          <a:xfrm>
            <a:off x="5269525" y="1995974"/>
            <a:ext cx="30438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7" name="Google Shape;287;p11"/>
          <p:cNvSpPr txBox="1"/>
          <p:nvPr>
            <p:ph idx="3" type="subTitle"/>
          </p:nvPr>
        </p:nvSpPr>
        <p:spPr>
          <a:xfrm>
            <a:off x="5269525" y="2454213"/>
            <a:ext cx="30438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8" name="Google Shape;288;p11"/>
          <p:cNvSpPr txBox="1"/>
          <p:nvPr>
            <p:ph idx="4" type="subTitle"/>
          </p:nvPr>
        </p:nvSpPr>
        <p:spPr>
          <a:xfrm>
            <a:off x="5269525" y="3454100"/>
            <a:ext cx="30438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11"/>
          <p:cNvSpPr txBox="1"/>
          <p:nvPr>
            <p:ph idx="5" type="subTitle"/>
          </p:nvPr>
        </p:nvSpPr>
        <p:spPr>
          <a:xfrm>
            <a:off x="5269525" y="3963650"/>
            <a:ext cx="30438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6443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 txBox="1"/>
          <p:nvPr>
            <p:ph type="title"/>
          </p:nvPr>
        </p:nvSpPr>
        <p:spPr>
          <a:xfrm>
            <a:off x="717175" y="550400"/>
            <a:ext cx="38547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idx="1" type="subTitle"/>
          </p:nvPr>
        </p:nvSpPr>
        <p:spPr>
          <a:xfrm>
            <a:off x="1156950" y="1658200"/>
            <a:ext cx="17058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9" name="Google Shape;299;p13"/>
          <p:cNvSpPr txBox="1"/>
          <p:nvPr>
            <p:ph idx="2" type="subTitle"/>
          </p:nvPr>
        </p:nvSpPr>
        <p:spPr>
          <a:xfrm>
            <a:off x="639475" y="4049950"/>
            <a:ext cx="17058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0" name="Google Shape;300;p13"/>
          <p:cNvSpPr txBox="1"/>
          <p:nvPr>
            <p:ph idx="3" type="subTitle"/>
          </p:nvPr>
        </p:nvSpPr>
        <p:spPr>
          <a:xfrm>
            <a:off x="2497275" y="4046688"/>
            <a:ext cx="17058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1" name="Google Shape;301;p13"/>
          <p:cNvSpPr txBox="1"/>
          <p:nvPr>
            <p:ph idx="4" type="subTitle"/>
          </p:nvPr>
        </p:nvSpPr>
        <p:spPr>
          <a:xfrm>
            <a:off x="639475" y="2342288"/>
            <a:ext cx="17058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2" name="Google Shape;302;p13"/>
          <p:cNvSpPr txBox="1"/>
          <p:nvPr>
            <p:ph idx="5" type="subTitle"/>
          </p:nvPr>
        </p:nvSpPr>
        <p:spPr>
          <a:xfrm>
            <a:off x="1291825" y="149246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6" type="subTitle"/>
          </p:nvPr>
        </p:nvSpPr>
        <p:spPr>
          <a:xfrm>
            <a:off x="3149625" y="149246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4" name="Google Shape;304;p13"/>
          <p:cNvSpPr txBox="1"/>
          <p:nvPr>
            <p:ph idx="7" type="subTitle"/>
          </p:nvPr>
        </p:nvSpPr>
        <p:spPr>
          <a:xfrm>
            <a:off x="1256175" y="31961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idx="8" type="subTitle"/>
          </p:nvPr>
        </p:nvSpPr>
        <p:spPr>
          <a:xfrm>
            <a:off x="3149625" y="31961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/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08" name="Google Shape;308;p14"/>
          <p:cNvSpPr txBox="1"/>
          <p:nvPr>
            <p:ph idx="1" type="subTitle"/>
          </p:nvPr>
        </p:nvSpPr>
        <p:spPr>
          <a:xfrm>
            <a:off x="840527" y="2875575"/>
            <a:ext cx="23019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" name="Google Shape;309;p14"/>
          <p:cNvSpPr txBox="1"/>
          <p:nvPr>
            <p:ph idx="2" type="subTitle"/>
          </p:nvPr>
        </p:nvSpPr>
        <p:spPr>
          <a:xfrm>
            <a:off x="6001563" y="2875550"/>
            <a:ext cx="23019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0" name="Google Shape;310;p14"/>
          <p:cNvSpPr txBox="1"/>
          <p:nvPr>
            <p:ph idx="3" type="subTitle"/>
          </p:nvPr>
        </p:nvSpPr>
        <p:spPr>
          <a:xfrm>
            <a:off x="840527" y="2470225"/>
            <a:ext cx="2301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4" type="subTitle"/>
          </p:nvPr>
        </p:nvSpPr>
        <p:spPr>
          <a:xfrm>
            <a:off x="6001563" y="2470225"/>
            <a:ext cx="2301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5" type="subTitle"/>
          </p:nvPr>
        </p:nvSpPr>
        <p:spPr>
          <a:xfrm>
            <a:off x="3471063" y="2880700"/>
            <a:ext cx="23019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3" name="Google Shape;313;p14"/>
          <p:cNvSpPr txBox="1"/>
          <p:nvPr>
            <p:ph idx="6" type="subTitle"/>
          </p:nvPr>
        </p:nvSpPr>
        <p:spPr>
          <a:xfrm>
            <a:off x="3471052" y="2445875"/>
            <a:ext cx="2301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4" name="Google Shape;314;p14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-514350" y="3633425"/>
            <a:ext cx="9658438" cy="2453331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-101300" y="4067300"/>
            <a:ext cx="9245152" cy="1274431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- 2">
  <p:cSld name="CUSTOM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/>
          <p:nvPr/>
        </p:nvSpPr>
        <p:spPr>
          <a:xfrm>
            <a:off x="3400500" y="3291450"/>
            <a:ext cx="5857869" cy="2137774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5162550" y="4133854"/>
            <a:ext cx="4095633" cy="830146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29" name="Google Shape;329;p15"/>
          <p:cNvSpPr txBox="1"/>
          <p:nvPr>
            <p:ph idx="1" type="subTitle"/>
          </p:nvPr>
        </p:nvSpPr>
        <p:spPr>
          <a:xfrm>
            <a:off x="843924" y="2422400"/>
            <a:ext cx="1892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15"/>
          <p:cNvSpPr txBox="1"/>
          <p:nvPr>
            <p:ph idx="2" type="subTitle"/>
          </p:nvPr>
        </p:nvSpPr>
        <p:spPr>
          <a:xfrm>
            <a:off x="2728875" y="2422375"/>
            <a:ext cx="1880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5"/>
          <p:cNvSpPr txBox="1"/>
          <p:nvPr>
            <p:ph idx="3" type="subTitle"/>
          </p:nvPr>
        </p:nvSpPr>
        <p:spPr>
          <a:xfrm>
            <a:off x="843933" y="1675800"/>
            <a:ext cx="1892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2" name="Google Shape;332;p15"/>
          <p:cNvSpPr txBox="1"/>
          <p:nvPr>
            <p:ph idx="4" type="subTitle"/>
          </p:nvPr>
        </p:nvSpPr>
        <p:spPr>
          <a:xfrm>
            <a:off x="2716849" y="1675800"/>
            <a:ext cx="1880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3" name="Google Shape;333;p15"/>
          <p:cNvSpPr txBox="1"/>
          <p:nvPr>
            <p:ph idx="5" type="subTitle"/>
          </p:nvPr>
        </p:nvSpPr>
        <p:spPr>
          <a:xfrm>
            <a:off x="4609575" y="2422380"/>
            <a:ext cx="1880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4" name="Google Shape;334;p15"/>
          <p:cNvSpPr txBox="1"/>
          <p:nvPr>
            <p:ph idx="6" type="subTitle"/>
          </p:nvPr>
        </p:nvSpPr>
        <p:spPr>
          <a:xfrm>
            <a:off x="4609577" y="1675813"/>
            <a:ext cx="1880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5" name="Google Shape;335;p15"/>
          <p:cNvSpPr txBox="1"/>
          <p:nvPr>
            <p:ph idx="7" type="subTitle"/>
          </p:nvPr>
        </p:nvSpPr>
        <p:spPr>
          <a:xfrm>
            <a:off x="6490275" y="2422405"/>
            <a:ext cx="1880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15"/>
          <p:cNvSpPr txBox="1"/>
          <p:nvPr>
            <p:ph idx="8" type="subTitle"/>
          </p:nvPr>
        </p:nvSpPr>
        <p:spPr>
          <a:xfrm>
            <a:off x="6490277" y="1675813"/>
            <a:ext cx="1880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7" name="Google Shape;337;p15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8169414" y="12787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 txBox="1"/>
          <p:nvPr>
            <p:ph idx="9"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/>
          <p:nvPr>
            <p:ph type="title"/>
          </p:nvPr>
        </p:nvSpPr>
        <p:spPr>
          <a:xfrm>
            <a:off x="4808150" y="472200"/>
            <a:ext cx="38304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2" name="Google Shape;342;p16"/>
          <p:cNvSpPr txBox="1"/>
          <p:nvPr>
            <p:ph idx="1" type="subTitle"/>
          </p:nvPr>
        </p:nvSpPr>
        <p:spPr>
          <a:xfrm>
            <a:off x="6021275" y="1566475"/>
            <a:ext cx="245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3" name="Google Shape;343;p16"/>
          <p:cNvSpPr txBox="1"/>
          <p:nvPr>
            <p:ph idx="2" type="subTitle"/>
          </p:nvPr>
        </p:nvSpPr>
        <p:spPr>
          <a:xfrm>
            <a:off x="6021275" y="3505100"/>
            <a:ext cx="245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16"/>
          <p:cNvSpPr txBox="1"/>
          <p:nvPr>
            <p:ph idx="3" type="subTitle"/>
          </p:nvPr>
        </p:nvSpPr>
        <p:spPr>
          <a:xfrm>
            <a:off x="6021275" y="2564850"/>
            <a:ext cx="245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16"/>
          <p:cNvSpPr txBox="1"/>
          <p:nvPr>
            <p:ph idx="4" type="subTitle"/>
          </p:nvPr>
        </p:nvSpPr>
        <p:spPr>
          <a:xfrm>
            <a:off x="4738475" y="2553175"/>
            <a:ext cx="12360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6" name="Google Shape;346;p16"/>
          <p:cNvSpPr txBox="1"/>
          <p:nvPr>
            <p:ph idx="5" type="subTitle"/>
          </p:nvPr>
        </p:nvSpPr>
        <p:spPr>
          <a:xfrm>
            <a:off x="4738475" y="3405325"/>
            <a:ext cx="12360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7" name="Google Shape;347;p16"/>
          <p:cNvSpPr txBox="1"/>
          <p:nvPr>
            <p:ph idx="6" type="subTitle"/>
          </p:nvPr>
        </p:nvSpPr>
        <p:spPr>
          <a:xfrm>
            <a:off x="4738313" y="1601250"/>
            <a:ext cx="12360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8" name="Google Shape;348;p16"/>
          <p:cNvSpPr txBox="1"/>
          <p:nvPr>
            <p:ph idx="7" type="subTitle"/>
          </p:nvPr>
        </p:nvSpPr>
        <p:spPr>
          <a:xfrm>
            <a:off x="3199000" y="30238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2 ">
  <p:cSld name="CUSTOM_4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5" name="Google Shape;355;p17"/>
          <p:cNvSpPr txBox="1"/>
          <p:nvPr>
            <p:ph idx="1" type="subTitle"/>
          </p:nvPr>
        </p:nvSpPr>
        <p:spPr>
          <a:xfrm>
            <a:off x="1048050" y="3102125"/>
            <a:ext cx="26451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6" name="Google Shape;356;p17"/>
          <p:cNvSpPr txBox="1"/>
          <p:nvPr>
            <p:ph idx="2" type="subTitle"/>
          </p:nvPr>
        </p:nvSpPr>
        <p:spPr>
          <a:xfrm>
            <a:off x="5467325" y="3102125"/>
            <a:ext cx="26451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7" name="Google Shape;357;p17"/>
          <p:cNvSpPr txBox="1"/>
          <p:nvPr>
            <p:ph idx="3" type="subTitle"/>
          </p:nvPr>
        </p:nvSpPr>
        <p:spPr>
          <a:xfrm>
            <a:off x="794888" y="2545600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4" type="subTitle"/>
          </p:nvPr>
        </p:nvSpPr>
        <p:spPr>
          <a:xfrm>
            <a:off x="5942813" y="2545600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Google Shape;359;p17"/>
          <p:cNvSpPr/>
          <p:nvPr/>
        </p:nvSpPr>
        <p:spPr>
          <a:xfrm flipH="1">
            <a:off x="919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 flipH="1">
            <a:off x="2542514" y="15756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 flipH="1">
            <a:off x="7673637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 flipH="1">
            <a:off x="7480501" y="20916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CUSTOM_5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5034605" y="11239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 txBox="1"/>
          <p:nvPr>
            <p:ph idx="1" type="subTitle"/>
          </p:nvPr>
        </p:nvSpPr>
        <p:spPr>
          <a:xfrm>
            <a:off x="697875" y="2074213"/>
            <a:ext cx="2406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0" name="Google Shape;370;p18"/>
          <p:cNvSpPr txBox="1"/>
          <p:nvPr>
            <p:ph idx="2" type="subTitle"/>
          </p:nvPr>
        </p:nvSpPr>
        <p:spPr>
          <a:xfrm>
            <a:off x="6039800" y="3476900"/>
            <a:ext cx="2406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1" name="Google Shape;371;p18"/>
          <p:cNvSpPr txBox="1"/>
          <p:nvPr>
            <p:ph idx="3" type="subTitle"/>
          </p:nvPr>
        </p:nvSpPr>
        <p:spPr>
          <a:xfrm>
            <a:off x="697888" y="1668863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4" type="subTitle"/>
          </p:nvPr>
        </p:nvSpPr>
        <p:spPr>
          <a:xfrm>
            <a:off x="6039800" y="3071575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4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5" type="subTitle"/>
          </p:nvPr>
        </p:nvSpPr>
        <p:spPr>
          <a:xfrm>
            <a:off x="6039800" y="2058996"/>
            <a:ext cx="2406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4" name="Google Shape;374;p18"/>
          <p:cNvSpPr txBox="1"/>
          <p:nvPr>
            <p:ph idx="6" type="subTitle"/>
          </p:nvPr>
        </p:nvSpPr>
        <p:spPr>
          <a:xfrm>
            <a:off x="6039788" y="1624175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7" type="subTitle"/>
          </p:nvPr>
        </p:nvSpPr>
        <p:spPr>
          <a:xfrm>
            <a:off x="697800" y="3476925"/>
            <a:ext cx="24063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7" name="Google Shape;377;p18"/>
          <p:cNvSpPr txBox="1"/>
          <p:nvPr>
            <p:ph idx="8" type="subTitle"/>
          </p:nvPr>
        </p:nvSpPr>
        <p:spPr>
          <a:xfrm>
            <a:off x="697813" y="3071575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6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872989" y="32860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 rot="1016461">
            <a:off x="6556568" y="3867660"/>
            <a:ext cx="2705310" cy="1236946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 rot="1016509">
            <a:off x="6472307" y="4408810"/>
            <a:ext cx="2591022" cy="690924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 rot="-1713326">
            <a:off x="-9023" y="4084350"/>
            <a:ext cx="2029306" cy="1116713"/>
          </a:xfrm>
          <a:custGeom>
            <a:rect b="b" l="l" r="r" t="t"/>
            <a:pathLst>
              <a:path extrusionOk="0" h="37378" w="70279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838725" y="4410075"/>
            <a:ext cx="1924475" cy="435425"/>
          </a:xfrm>
          <a:custGeom>
            <a:rect b="b" l="l" r="r" t="t"/>
            <a:pathLst>
              <a:path extrusionOk="0" h="17417" w="76979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9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91" name="Google Shape;391;p19"/>
          <p:cNvSpPr txBox="1"/>
          <p:nvPr>
            <p:ph idx="1" type="subTitle"/>
          </p:nvPr>
        </p:nvSpPr>
        <p:spPr>
          <a:xfrm>
            <a:off x="1692925" y="3282725"/>
            <a:ext cx="1784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2" name="Google Shape;392;p19"/>
          <p:cNvSpPr txBox="1"/>
          <p:nvPr>
            <p:ph idx="2" type="subTitle"/>
          </p:nvPr>
        </p:nvSpPr>
        <p:spPr>
          <a:xfrm>
            <a:off x="3440463" y="1331988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Google Shape;393;p19"/>
          <p:cNvSpPr txBox="1"/>
          <p:nvPr>
            <p:ph idx="3" type="subTitle"/>
          </p:nvPr>
        </p:nvSpPr>
        <p:spPr>
          <a:xfrm>
            <a:off x="3703675" y="3260800"/>
            <a:ext cx="1784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4" name="Google Shape;394;p19"/>
          <p:cNvSpPr txBox="1"/>
          <p:nvPr>
            <p:ph idx="4" type="subTitle"/>
          </p:nvPr>
        </p:nvSpPr>
        <p:spPr>
          <a:xfrm>
            <a:off x="5666675" y="3260800"/>
            <a:ext cx="1784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5" name="Google Shape;395;p19"/>
          <p:cNvSpPr/>
          <p:nvPr/>
        </p:nvSpPr>
        <p:spPr>
          <a:xfrm>
            <a:off x="1305425" y="2951075"/>
            <a:ext cx="25" cy="3400"/>
          </a:xfrm>
          <a:custGeom>
            <a:rect b="b" l="l" r="r" t="t"/>
            <a:pathLst>
              <a:path extrusionOk="0" h="136" w="1">
                <a:moveTo>
                  <a:pt x="1" y="136"/>
                </a:moveTo>
                <a:lnTo>
                  <a:pt x="1" y="0"/>
                </a:ln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2">
  <p:cSld name="CUSTOM_7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8" name="Google Shape;398;p20"/>
          <p:cNvSpPr txBox="1"/>
          <p:nvPr>
            <p:ph idx="1" type="subTitle"/>
          </p:nvPr>
        </p:nvSpPr>
        <p:spPr>
          <a:xfrm>
            <a:off x="1355475" y="2586600"/>
            <a:ext cx="3036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9" name="Google Shape;399;p20"/>
          <p:cNvSpPr txBox="1"/>
          <p:nvPr>
            <p:ph idx="2" type="subTitle"/>
          </p:nvPr>
        </p:nvSpPr>
        <p:spPr>
          <a:xfrm>
            <a:off x="4751625" y="2586600"/>
            <a:ext cx="3036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20"/>
          <p:cNvSpPr txBox="1"/>
          <p:nvPr>
            <p:ph idx="3" type="subTitle"/>
          </p:nvPr>
        </p:nvSpPr>
        <p:spPr>
          <a:xfrm>
            <a:off x="3268725" y="1607325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4" type="subTitle"/>
          </p:nvPr>
        </p:nvSpPr>
        <p:spPr>
          <a:xfrm>
            <a:off x="2263175" y="1607325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2" name="Google Shape;402;p20"/>
          <p:cNvSpPr txBox="1"/>
          <p:nvPr>
            <p:ph idx="5" type="subTitle"/>
          </p:nvPr>
        </p:nvSpPr>
        <p:spPr>
          <a:xfrm>
            <a:off x="4274275" y="1607325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3" name="Google Shape;403;p20"/>
          <p:cNvSpPr txBox="1"/>
          <p:nvPr>
            <p:ph idx="6" type="subTitle"/>
          </p:nvPr>
        </p:nvSpPr>
        <p:spPr>
          <a:xfrm>
            <a:off x="5356050" y="16073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7" type="subTitle"/>
          </p:nvPr>
        </p:nvSpPr>
        <p:spPr>
          <a:xfrm>
            <a:off x="6479725" y="16073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5" name="Google Shape;405;p20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"/>
          <p:cNvSpPr txBox="1"/>
          <p:nvPr>
            <p:ph type="title"/>
          </p:nvPr>
        </p:nvSpPr>
        <p:spPr>
          <a:xfrm>
            <a:off x="311700" y="1813800"/>
            <a:ext cx="8520600" cy="15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216" name="Google Shape;2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4673763" y="457891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3">
  <p:cSld name="CUSTOM_8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>
            <p:ph type="title"/>
          </p:nvPr>
        </p:nvSpPr>
        <p:spPr>
          <a:xfrm>
            <a:off x="717175" y="1459438"/>
            <a:ext cx="34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2" name="Google Shape;412;p21"/>
          <p:cNvSpPr txBox="1"/>
          <p:nvPr>
            <p:ph idx="1" type="subTitle"/>
          </p:nvPr>
        </p:nvSpPr>
        <p:spPr>
          <a:xfrm>
            <a:off x="717175" y="2032138"/>
            <a:ext cx="3421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9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2"/>
          <p:cNvSpPr txBox="1"/>
          <p:nvPr>
            <p:ph type="title"/>
          </p:nvPr>
        </p:nvSpPr>
        <p:spPr>
          <a:xfrm>
            <a:off x="1048050" y="1375550"/>
            <a:ext cx="41520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16" name="Google Shape;416;p22"/>
          <p:cNvSpPr txBox="1"/>
          <p:nvPr>
            <p:ph idx="1" type="subTitle"/>
          </p:nvPr>
        </p:nvSpPr>
        <p:spPr>
          <a:xfrm>
            <a:off x="1048050" y="2447450"/>
            <a:ext cx="41520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7" name="Google Shape;417;p22"/>
          <p:cNvSpPr txBox="1"/>
          <p:nvPr/>
        </p:nvSpPr>
        <p:spPr>
          <a:xfrm>
            <a:off x="4638673" y="4108074"/>
            <a:ext cx="378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s-419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s-419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s-419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background">
  <p:cSld name="CUSTOM_11"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542605" y="17684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6" name="Google Shape;426;p24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2 columns of text">
  <p:cSld name="CUSTOM_1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 flipH="1">
            <a:off x="5872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 flipH="1">
            <a:off x="792806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 flipH="1">
            <a:off x="7506944" y="42304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 flipH="1">
            <a:off x="1714790" y="4579787"/>
            <a:ext cx="361996" cy="12275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3" name="Google Shape;433;p25"/>
          <p:cNvSpPr txBox="1"/>
          <p:nvPr>
            <p:ph idx="1" type="subTitle"/>
          </p:nvPr>
        </p:nvSpPr>
        <p:spPr>
          <a:xfrm>
            <a:off x="671547" y="2955125"/>
            <a:ext cx="21942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4" name="Google Shape;434;p25"/>
          <p:cNvSpPr txBox="1"/>
          <p:nvPr>
            <p:ph idx="2" type="subTitle"/>
          </p:nvPr>
        </p:nvSpPr>
        <p:spPr>
          <a:xfrm>
            <a:off x="6278250" y="2956025"/>
            <a:ext cx="21942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5" name="Google Shape;435;p25"/>
          <p:cNvSpPr txBox="1"/>
          <p:nvPr>
            <p:ph idx="3" type="subTitle"/>
          </p:nvPr>
        </p:nvSpPr>
        <p:spPr>
          <a:xfrm>
            <a:off x="671550" y="2432275"/>
            <a:ext cx="21942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6" name="Google Shape;436;p25"/>
          <p:cNvSpPr txBox="1"/>
          <p:nvPr>
            <p:ph idx="4" type="subTitle"/>
          </p:nvPr>
        </p:nvSpPr>
        <p:spPr>
          <a:xfrm>
            <a:off x="6278251" y="2433200"/>
            <a:ext cx="21942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/>
          <p:nvPr>
            <p:ph type="title"/>
          </p:nvPr>
        </p:nvSpPr>
        <p:spPr>
          <a:xfrm>
            <a:off x="694325" y="516725"/>
            <a:ext cx="77553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9" name="Google Shape;439;p26"/>
          <p:cNvSpPr txBox="1"/>
          <p:nvPr>
            <p:ph idx="1" type="subTitle"/>
          </p:nvPr>
        </p:nvSpPr>
        <p:spPr>
          <a:xfrm>
            <a:off x="496222" y="2330723"/>
            <a:ext cx="2384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0" name="Google Shape;440;p26"/>
          <p:cNvSpPr txBox="1"/>
          <p:nvPr>
            <p:ph idx="2" type="subTitle"/>
          </p:nvPr>
        </p:nvSpPr>
        <p:spPr>
          <a:xfrm>
            <a:off x="496230" y="3937325"/>
            <a:ext cx="2384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1" name="Google Shape;441;p26"/>
          <p:cNvSpPr txBox="1"/>
          <p:nvPr>
            <p:ph idx="3" type="subTitle"/>
          </p:nvPr>
        </p:nvSpPr>
        <p:spPr>
          <a:xfrm>
            <a:off x="496221" y="178052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2" name="Google Shape;442;p26"/>
          <p:cNvSpPr txBox="1"/>
          <p:nvPr>
            <p:ph idx="4" type="subTitle"/>
          </p:nvPr>
        </p:nvSpPr>
        <p:spPr>
          <a:xfrm>
            <a:off x="496230" y="3476471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26"/>
          <p:cNvSpPr txBox="1"/>
          <p:nvPr>
            <p:ph idx="5" type="subTitle"/>
          </p:nvPr>
        </p:nvSpPr>
        <p:spPr>
          <a:xfrm>
            <a:off x="3379648" y="2334327"/>
            <a:ext cx="2384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4" name="Google Shape;444;p26"/>
          <p:cNvSpPr txBox="1"/>
          <p:nvPr>
            <p:ph idx="6" type="subTitle"/>
          </p:nvPr>
        </p:nvSpPr>
        <p:spPr>
          <a:xfrm>
            <a:off x="3379637" y="178052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5" name="Google Shape;445;p26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6050780" y="131397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 txBox="1"/>
          <p:nvPr>
            <p:ph idx="7" type="subTitle"/>
          </p:nvPr>
        </p:nvSpPr>
        <p:spPr>
          <a:xfrm>
            <a:off x="3379637" y="3937325"/>
            <a:ext cx="2384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1" name="Google Shape;451;p26"/>
          <p:cNvSpPr txBox="1"/>
          <p:nvPr>
            <p:ph idx="8" type="subTitle"/>
          </p:nvPr>
        </p:nvSpPr>
        <p:spPr>
          <a:xfrm>
            <a:off x="3379625" y="347647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2" name="Google Shape;452;p26"/>
          <p:cNvSpPr txBox="1"/>
          <p:nvPr>
            <p:ph idx="9" type="subTitle"/>
          </p:nvPr>
        </p:nvSpPr>
        <p:spPr>
          <a:xfrm>
            <a:off x="6263071" y="2330723"/>
            <a:ext cx="2384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3" name="Google Shape;453;p26"/>
          <p:cNvSpPr txBox="1"/>
          <p:nvPr>
            <p:ph idx="13" type="subTitle"/>
          </p:nvPr>
        </p:nvSpPr>
        <p:spPr>
          <a:xfrm>
            <a:off x="6263080" y="3937325"/>
            <a:ext cx="2384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4" name="Google Shape;454;p26"/>
          <p:cNvSpPr txBox="1"/>
          <p:nvPr>
            <p:ph idx="14" type="subTitle"/>
          </p:nvPr>
        </p:nvSpPr>
        <p:spPr>
          <a:xfrm>
            <a:off x="6263071" y="178052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5" name="Google Shape;455;p26"/>
          <p:cNvSpPr txBox="1"/>
          <p:nvPr>
            <p:ph idx="15" type="subTitle"/>
          </p:nvPr>
        </p:nvSpPr>
        <p:spPr>
          <a:xfrm>
            <a:off x="6263080" y="3476471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>
            <p:ph type="title"/>
          </p:nvPr>
        </p:nvSpPr>
        <p:spPr>
          <a:xfrm>
            <a:off x="255025" y="1325257"/>
            <a:ext cx="43629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tower">
  <p:cSld name="CUSTOM_15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 txBox="1"/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65" name="Google Shape;465;p28"/>
          <p:cNvSpPr txBox="1"/>
          <p:nvPr>
            <p:ph idx="1" type="subTitle"/>
          </p:nvPr>
        </p:nvSpPr>
        <p:spPr>
          <a:xfrm>
            <a:off x="5061176" y="1321300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6" name="Google Shape;466;p28"/>
          <p:cNvSpPr txBox="1"/>
          <p:nvPr>
            <p:ph idx="2" type="subTitle"/>
          </p:nvPr>
        </p:nvSpPr>
        <p:spPr>
          <a:xfrm>
            <a:off x="5061176" y="2448163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7" name="Google Shape;467;p28"/>
          <p:cNvSpPr txBox="1"/>
          <p:nvPr>
            <p:ph idx="3" type="subTitle"/>
          </p:nvPr>
        </p:nvSpPr>
        <p:spPr>
          <a:xfrm>
            <a:off x="5061176" y="3575025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boxed text ">
  <p:cSld name="CUSTOM_1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title"/>
          </p:nvPr>
        </p:nvSpPr>
        <p:spPr>
          <a:xfrm>
            <a:off x="5042600" y="1748013"/>
            <a:ext cx="3689100" cy="15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5028700" y="3389750"/>
            <a:ext cx="36891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1" name="Google Shape;471;p29"/>
          <p:cNvSpPr/>
          <p:nvPr/>
        </p:nvSpPr>
        <p:spPr>
          <a:xfrm>
            <a:off x="-333276" y="3658063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716638" y="289870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 txBox="1"/>
          <p:nvPr>
            <p:ph idx="1" type="subTitle"/>
          </p:nvPr>
        </p:nvSpPr>
        <p:spPr>
          <a:xfrm>
            <a:off x="4744550" y="2180227"/>
            <a:ext cx="1752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9" name="Google Shape;479;p30"/>
          <p:cNvSpPr txBox="1"/>
          <p:nvPr>
            <p:ph idx="2" type="subTitle"/>
          </p:nvPr>
        </p:nvSpPr>
        <p:spPr>
          <a:xfrm>
            <a:off x="4744557" y="1667725"/>
            <a:ext cx="1752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0" name="Google Shape;480;p30"/>
          <p:cNvSpPr txBox="1"/>
          <p:nvPr>
            <p:ph idx="3" type="subTitle"/>
          </p:nvPr>
        </p:nvSpPr>
        <p:spPr>
          <a:xfrm>
            <a:off x="2692100" y="2180227"/>
            <a:ext cx="1752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1" name="Google Shape;481;p30"/>
          <p:cNvSpPr txBox="1"/>
          <p:nvPr>
            <p:ph idx="4" type="subTitle"/>
          </p:nvPr>
        </p:nvSpPr>
        <p:spPr>
          <a:xfrm>
            <a:off x="2692097" y="1667725"/>
            <a:ext cx="1752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2" name="Google Shape;482;p3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3" name="Google Shape;483;p30"/>
          <p:cNvSpPr txBox="1"/>
          <p:nvPr>
            <p:ph idx="5" type="subTitle"/>
          </p:nvPr>
        </p:nvSpPr>
        <p:spPr>
          <a:xfrm>
            <a:off x="666850" y="2180227"/>
            <a:ext cx="16986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4" name="Google Shape;484;p30"/>
          <p:cNvSpPr txBox="1"/>
          <p:nvPr>
            <p:ph idx="6" type="subTitle"/>
          </p:nvPr>
        </p:nvSpPr>
        <p:spPr>
          <a:xfrm>
            <a:off x="666838" y="1667725"/>
            <a:ext cx="1698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30"/>
          <p:cNvSpPr txBox="1"/>
          <p:nvPr>
            <p:ph idx="7" type="subTitle"/>
          </p:nvPr>
        </p:nvSpPr>
        <p:spPr>
          <a:xfrm>
            <a:off x="6797000" y="2180227"/>
            <a:ext cx="1752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6" name="Google Shape;486;p30"/>
          <p:cNvSpPr txBox="1"/>
          <p:nvPr>
            <p:ph idx="8" type="subTitle"/>
          </p:nvPr>
        </p:nvSpPr>
        <p:spPr>
          <a:xfrm>
            <a:off x="6797007" y="1667725"/>
            <a:ext cx="1752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7" name="Google Shape;487;p30"/>
          <p:cNvSpPr/>
          <p:nvPr/>
        </p:nvSpPr>
        <p:spPr>
          <a:xfrm rot="1016461">
            <a:off x="6556568" y="3867660"/>
            <a:ext cx="2705310" cy="1236946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 rot="1016509">
            <a:off x="6472307" y="4408810"/>
            <a:ext cx="2591022" cy="690924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 rot="-1713326">
            <a:off x="-9023" y="4084350"/>
            <a:ext cx="2029306" cy="1116713"/>
          </a:xfrm>
          <a:custGeom>
            <a:rect b="b" l="l" r="r" t="t"/>
            <a:pathLst>
              <a:path extrusionOk="0" h="37378" w="70279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838725" y="4410075"/>
            <a:ext cx="1924475" cy="435425"/>
          </a:xfrm>
          <a:custGeom>
            <a:rect b="b" l="l" r="r" t="t"/>
            <a:pathLst>
              <a:path extrusionOk="0" h="17417" w="76979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4953000" y="0"/>
            <a:ext cx="354660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"/>
          <p:cNvSpPr txBox="1"/>
          <p:nvPr>
            <p:ph type="title"/>
          </p:nvPr>
        </p:nvSpPr>
        <p:spPr>
          <a:xfrm>
            <a:off x="5119350" y="1165425"/>
            <a:ext cx="3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3" name="Google Shape;2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4" name="Google Shape;224;p4"/>
          <p:cNvSpPr txBox="1"/>
          <p:nvPr>
            <p:ph idx="1" type="subTitle"/>
          </p:nvPr>
        </p:nvSpPr>
        <p:spPr>
          <a:xfrm>
            <a:off x="5119350" y="1813875"/>
            <a:ext cx="3213900" cy="21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CUSTOM_18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/>
          <p:nvPr>
            <p:ph type="title"/>
          </p:nvPr>
        </p:nvSpPr>
        <p:spPr>
          <a:xfrm>
            <a:off x="816100" y="528742"/>
            <a:ext cx="34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95" name="Google Shape;495;p31"/>
          <p:cNvSpPr txBox="1"/>
          <p:nvPr>
            <p:ph idx="1" type="subTitle"/>
          </p:nvPr>
        </p:nvSpPr>
        <p:spPr>
          <a:xfrm>
            <a:off x="816100" y="1189025"/>
            <a:ext cx="3421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6" name="Google Shape;496;p31"/>
          <p:cNvSpPr txBox="1"/>
          <p:nvPr>
            <p:ph idx="2" type="subTitle"/>
          </p:nvPr>
        </p:nvSpPr>
        <p:spPr>
          <a:xfrm>
            <a:off x="839350" y="2931600"/>
            <a:ext cx="3375300" cy="1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7" name="Google Shape;497;p31"/>
          <p:cNvSpPr/>
          <p:nvPr/>
        </p:nvSpPr>
        <p:spPr>
          <a:xfrm>
            <a:off x="-111376" y="20952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3720513" y="3535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9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title"/>
          </p:nvPr>
        </p:nvSpPr>
        <p:spPr>
          <a:xfrm>
            <a:off x="529775" y="1735800"/>
            <a:ext cx="56031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01" name="Google Shape;501;p32"/>
          <p:cNvSpPr txBox="1"/>
          <p:nvPr>
            <p:ph idx="1" type="subTitle"/>
          </p:nvPr>
        </p:nvSpPr>
        <p:spPr>
          <a:xfrm>
            <a:off x="529775" y="2751950"/>
            <a:ext cx="56031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Text and subtitle">
  <p:cSld name="CUSTOM_20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465549" y="5915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 txBox="1"/>
          <p:nvPr>
            <p:ph type="title"/>
          </p:nvPr>
        </p:nvSpPr>
        <p:spPr>
          <a:xfrm>
            <a:off x="626175" y="1902675"/>
            <a:ext cx="3844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505" name="Google Shape;505;p33"/>
          <p:cNvSpPr txBox="1"/>
          <p:nvPr>
            <p:ph idx="1" type="subTitle"/>
          </p:nvPr>
        </p:nvSpPr>
        <p:spPr>
          <a:xfrm>
            <a:off x="626150" y="2771475"/>
            <a:ext cx="38448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6" name="Google Shape;506;p33"/>
          <p:cNvSpPr/>
          <p:nvPr/>
        </p:nvSpPr>
        <p:spPr>
          <a:xfrm>
            <a:off x="318827" y="314162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2749799" y="44992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esome words">
  <p:cSld name="CUSTOM_2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3417288" y="457891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 txBox="1"/>
          <p:nvPr>
            <p:ph type="title"/>
          </p:nvPr>
        </p:nvSpPr>
        <p:spPr>
          <a:xfrm>
            <a:off x="1260500" y="1709663"/>
            <a:ext cx="66228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515" name="Google Shape;515;p34"/>
          <p:cNvSpPr txBox="1"/>
          <p:nvPr>
            <p:ph idx="1" type="subTitle"/>
          </p:nvPr>
        </p:nvSpPr>
        <p:spPr>
          <a:xfrm>
            <a:off x="2006825" y="2641238"/>
            <a:ext cx="513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6" name="Google Shape;516;p34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Table">
  <p:cSld name="CUSTOM_22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0" name="Google Shape;520;p35"/>
          <p:cNvSpPr/>
          <p:nvPr/>
        </p:nvSpPr>
        <p:spPr>
          <a:xfrm>
            <a:off x="7663024" y="9232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468650" y="340849"/>
            <a:ext cx="845471" cy="287553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CUSTOM_23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6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9" name="Google Shape;529;p36"/>
          <p:cNvSpPr txBox="1"/>
          <p:nvPr>
            <p:ph idx="1" type="subTitle"/>
          </p:nvPr>
        </p:nvSpPr>
        <p:spPr>
          <a:xfrm>
            <a:off x="6233213" y="2520950"/>
            <a:ext cx="16275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0" name="Google Shape;530;p36"/>
          <p:cNvSpPr txBox="1"/>
          <p:nvPr>
            <p:ph idx="2" type="subTitle"/>
          </p:nvPr>
        </p:nvSpPr>
        <p:spPr>
          <a:xfrm>
            <a:off x="6233213" y="3358450"/>
            <a:ext cx="16275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CUSTOM_24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7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8" name="Google Shape;538;p37"/>
          <p:cNvSpPr txBox="1"/>
          <p:nvPr>
            <p:ph idx="1" type="subTitle"/>
          </p:nvPr>
        </p:nvSpPr>
        <p:spPr>
          <a:xfrm>
            <a:off x="5654926" y="2230063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9" name="Google Shape;539;p37"/>
          <p:cNvSpPr txBox="1"/>
          <p:nvPr>
            <p:ph idx="2" type="subTitle"/>
          </p:nvPr>
        </p:nvSpPr>
        <p:spPr>
          <a:xfrm>
            <a:off x="5654926" y="2977988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0" name="Google Shape;540;p37"/>
          <p:cNvSpPr txBox="1"/>
          <p:nvPr>
            <p:ph idx="3" type="subTitle"/>
          </p:nvPr>
        </p:nvSpPr>
        <p:spPr>
          <a:xfrm>
            <a:off x="5654926" y="1466325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5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"/>
          <p:cNvSpPr txBox="1"/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8" name="Google Shape;548;p38"/>
          <p:cNvSpPr txBox="1"/>
          <p:nvPr>
            <p:ph idx="1" type="subTitle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6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9"/>
          <p:cNvSpPr txBox="1"/>
          <p:nvPr>
            <p:ph type="title"/>
          </p:nvPr>
        </p:nvSpPr>
        <p:spPr>
          <a:xfrm>
            <a:off x="4878925" y="1123950"/>
            <a:ext cx="35934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6" name="Google Shape;556;p39"/>
          <p:cNvSpPr txBox="1"/>
          <p:nvPr>
            <p:ph idx="1" type="subTitle"/>
          </p:nvPr>
        </p:nvSpPr>
        <p:spPr>
          <a:xfrm>
            <a:off x="4879050" y="2693850"/>
            <a:ext cx="359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fmla="val 6416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-514350" y="3633425"/>
            <a:ext cx="9658438" cy="2453331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-101300" y="4067300"/>
            <a:ext cx="9245152" cy="1274431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36" name="Google Shape;2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7" name="Google Shape;237;p5"/>
          <p:cNvSpPr txBox="1"/>
          <p:nvPr>
            <p:ph idx="1" type="subTitle"/>
          </p:nvPr>
        </p:nvSpPr>
        <p:spPr>
          <a:xfrm>
            <a:off x="1255613" y="2691400"/>
            <a:ext cx="30441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5"/>
          <p:cNvSpPr txBox="1"/>
          <p:nvPr>
            <p:ph idx="2" type="subTitle"/>
          </p:nvPr>
        </p:nvSpPr>
        <p:spPr>
          <a:xfrm>
            <a:off x="5028313" y="2691375"/>
            <a:ext cx="30441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5"/>
          <p:cNvSpPr txBox="1"/>
          <p:nvPr>
            <p:ph idx="3" type="subTitle"/>
          </p:nvPr>
        </p:nvSpPr>
        <p:spPr>
          <a:xfrm>
            <a:off x="1255613" y="1981075"/>
            <a:ext cx="3044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0" name="Google Shape;240;p5"/>
          <p:cNvSpPr txBox="1"/>
          <p:nvPr>
            <p:ph idx="4" type="subTitle"/>
          </p:nvPr>
        </p:nvSpPr>
        <p:spPr>
          <a:xfrm>
            <a:off x="5028313" y="1981075"/>
            <a:ext cx="3044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>
            <p:ph type="title"/>
          </p:nvPr>
        </p:nvSpPr>
        <p:spPr>
          <a:xfrm>
            <a:off x="955775" y="1305275"/>
            <a:ext cx="4492800" cy="18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3" name="Google Shape;2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4" name="Google Shape;244;p6"/>
          <p:cNvSpPr txBox="1"/>
          <p:nvPr>
            <p:ph idx="1" type="subTitle"/>
          </p:nvPr>
        </p:nvSpPr>
        <p:spPr>
          <a:xfrm>
            <a:off x="955775" y="3273575"/>
            <a:ext cx="43590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5042588" y="3535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"/>
          <p:cNvSpPr txBox="1"/>
          <p:nvPr>
            <p:ph type="title"/>
          </p:nvPr>
        </p:nvSpPr>
        <p:spPr>
          <a:xfrm>
            <a:off x="4572000" y="353575"/>
            <a:ext cx="38589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8" name="Google Shape;2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9" name="Google Shape;249;p7"/>
          <p:cNvSpPr txBox="1"/>
          <p:nvPr>
            <p:ph idx="1" type="subTitle"/>
          </p:nvPr>
        </p:nvSpPr>
        <p:spPr>
          <a:xfrm>
            <a:off x="4572000" y="1655238"/>
            <a:ext cx="38589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50" name="Google Shape;250;p7"/>
          <p:cNvGrpSpPr/>
          <p:nvPr/>
        </p:nvGrpSpPr>
        <p:grpSpPr>
          <a:xfrm>
            <a:off x="3662548" y="4791350"/>
            <a:ext cx="5481836" cy="500522"/>
            <a:chOff x="3662548" y="4715150"/>
            <a:chExt cx="5481836" cy="500522"/>
          </a:xfrm>
        </p:grpSpPr>
        <p:sp>
          <p:nvSpPr>
            <p:cNvPr id="251" name="Google Shape;251;p7"/>
            <p:cNvSpPr/>
            <p:nvPr/>
          </p:nvSpPr>
          <p:spPr>
            <a:xfrm>
              <a:off x="3662548" y="4715150"/>
              <a:ext cx="5481836" cy="500522"/>
            </a:xfrm>
            <a:custGeom>
              <a:rect b="b" l="l" r="r" t="t"/>
              <a:pathLst>
                <a:path extrusionOk="0" h="9657" w="198276">
                  <a:moveTo>
                    <a:pt x="0" y="0"/>
                  </a:moveTo>
                  <a:lnTo>
                    <a:pt x="0" y="9656"/>
                  </a:lnTo>
                  <a:lnTo>
                    <a:pt x="198276" y="9656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975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662548" y="4963990"/>
              <a:ext cx="5481836" cy="248836"/>
            </a:xfrm>
            <a:custGeom>
              <a:rect b="b" l="l" r="r" t="t"/>
              <a:pathLst>
                <a:path extrusionOk="0" h="4801" w="198276">
                  <a:moveTo>
                    <a:pt x="0" y="0"/>
                  </a:moveTo>
                  <a:lnTo>
                    <a:pt x="0" y="4801"/>
                  </a:lnTo>
                  <a:lnTo>
                    <a:pt x="198276" y="4801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834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3992674" y="41027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8638442" y="17010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/>
          <p:nvPr/>
        </p:nvSpPr>
        <p:spPr>
          <a:xfrm flipH="1">
            <a:off x="5872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"/>
          <p:cNvSpPr/>
          <p:nvPr/>
        </p:nvSpPr>
        <p:spPr>
          <a:xfrm flipH="1">
            <a:off x="792806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"/>
          <p:cNvSpPr/>
          <p:nvPr/>
        </p:nvSpPr>
        <p:spPr>
          <a:xfrm flipH="1">
            <a:off x="7506944" y="42304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 flipH="1">
            <a:off x="1714790" y="4579787"/>
            <a:ext cx="361996" cy="12275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"/>
          <p:cNvSpPr txBox="1"/>
          <p:nvPr>
            <p:ph type="title"/>
          </p:nvPr>
        </p:nvSpPr>
        <p:spPr>
          <a:xfrm>
            <a:off x="490250" y="2061150"/>
            <a:ext cx="63678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261" name="Google Shape;26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4310705" y="14305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357674" y="4434750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 rot="-3412155">
            <a:off x="-246034" y="4815669"/>
            <a:ext cx="1614043" cy="286375"/>
          </a:xfrm>
          <a:custGeom>
            <a:rect b="b" l="l" r="r" t="t"/>
            <a:pathLst>
              <a:path extrusionOk="0" h="11454" w="64556">
                <a:moveTo>
                  <a:pt x="207" y="0"/>
                </a:moveTo>
                <a:cubicBezTo>
                  <a:pt x="156" y="0"/>
                  <a:pt x="109" y="21"/>
                  <a:pt x="82" y="61"/>
                </a:cubicBezTo>
                <a:cubicBezTo>
                  <a:pt x="0" y="116"/>
                  <a:pt x="0" y="251"/>
                  <a:pt x="82" y="333"/>
                </a:cubicBezTo>
                <a:cubicBezTo>
                  <a:pt x="353" y="604"/>
                  <a:pt x="597" y="875"/>
                  <a:pt x="868" y="1146"/>
                </a:cubicBezTo>
                <a:cubicBezTo>
                  <a:pt x="896" y="1173"/>
                  <a:pt x="950" y="1201"/>
                  <a:pt x="1004" y="1201"/>
                </a:cubicBezTo>
                <a:cubicBezTo>
                  <a:pt x="1058" y="1201"/>
                  <a:pt x="1085" y="1201"/>
                  <a:pt x="1140" y="1146"/>
                </a:cubicBezTo>
                <a:cubicBezTo>
                  <a:pt x="1194" y="1065"/>
                  <a:pt x="1194" y="929"/>
                  <a:pt x="1140" y="875"/>
                </a:cubicBezTo>
                <a:cubicBezTo>
                  <a:pt x="868" y="604"/>
                  <a:pt x="597" y="333"/>
                  <a:pt x="353" y="61"/>
                </a:cubicBezTo>
                <a:cubicBezTo>
                  <a:pt x="312" y="21"/>
                  <a:pt x="258" y="0"/>
                  <a:pt x="207" y="0"/>
                </a:cubicBezTo>
                <a:close/>
                <a:moveTo>
                  <a:pt x="1774" y="1628"/>
                </a:moveTo>
                <a:cubicBezTo>
                  <a:pt x="1723" y="1628"/>
                  <a:pt x="1669" y="1648"/>
                  <a:pt x="1628" y="1689"/>
                </a:cubicBezTo>
                <a:cubicBezTo>
                  <a:pt x="1574" y="1743"/>
                  <a:pt x="1574" y="1879"/>
                  <a:pt x="1628" y="1960"/>
                </a:cubicBezTo>
                <a:cubicBezTo>
                  <a:pt x="1899" y="2231"/>
                  <a:pt x="2225" y="2475"/>
                  <a:pt x="2496" y="2692"/>
                </a:cubicBezTo>
                <a:cubicBezTo>
                  <a:pt x="2523" y="2747"/>
                  <a:pt x="2577" y="2747"/>
                  <a:pt x="2631" y="2747"/>
                </a:cubicBezTo>
                <a:cubicBezTo>
                  <a:pt x="2686" y="2747"/>
                  <a:pt x="2740" y="2692"/>
                  <a:pt x="2740" y="2692"/>
                </a:cubicBezTo>
                <a:cubicBezTo>
                  <a:pt x="2821" y="2611"/>
                  <a:pt x="2794" y="2503"/>
                  <a:pt x="2713" y="2421"/>
                </a:cubicBezTo>
                <a:cubicBezTo>
                  <a:pt x="2442" y="2204"/>
                  <a:pt x="2170" y="1933"/>
                  <a:pt x="1899" y="1689"/>
                </a:cubicBezTo>
                <a:cubicBezTo>
                  <a:pt x="1872" y="1648"/>
                  <a:pt x="1825" y="1628"/>
                  <a:pt x="1774" y="1628"/>
                </a:cubicBezTo>
                <a:close/>
                <a:moveTo>
                  <a:pt x="48118" y="2557"/>
                </a:moveTo>
                <a:cubicBezTo>
                  <a:pt x="48010" y="2611"/>
                  <a:pt x="47955" y="2665"/>
                  <a:pt x="47955" y="2774"/>
                </a:cubicBezTo>
                <a:cubicBezTo>
                  <a:pt x="47955" y="2882"/>
                  <a:pt x="48010" y="2937"/>
                  <a:pt x="48118" y="2937"/>
                </a:cubicBezTo>
                <a:lnTo>
                  <a:pt x="48254" y="2937"/>
                </a:lnTo>
                <a:cubicBezTo>
                  <a:pt x="48606" y="2937"/>
                  <a:pt x="48905" y="2964"/>
                  <a:pt x="49230" y="2964"/>
                </a:cubicBezTo>
                <a:cubicBezTo>
                  <a:pt x="49339" y="2964"/>
                  <a:pt x="49420" y="2909"/>
                  <a:pt x="49420" y="2801"/>
                </a:cubicBezTo>
                <a:cubicBezTo>
                  <a:pt x="49420" y="2692"/>
                  <a:pt x="49339" y="2611"/>
                  <a:pt x="49230" y="2611"/>
                </a:cubicBezTo>
                <a:cubicBezTo>
                  <a:pt x="48905" y="2557"/>
                  <a:pt x="48606" y="2557"/>
                  <a:pt x="48254" y="2557"/>
                </a:cubicBezTo>
                <a:close/>
                <a:moveTo>
                  <a:pt x="47006" y="2611"/>
                </a:moveTo>
                <a:lnTo>
                  <a:pt x="45894" y="2692"/>
                </a:lnTo>
                <a:cubicBezTo>
                  <a:pt x="45786" y="2692"/>
                  <a:pt x="45704" y="2801"/>
                  <a:pt x="45704" y="2909"/>
                </a:cubicBezTo>
                <a:cubicBezTo>
                  <a:pt x="45704" y="3018"/>
                  <a:pt x="45786" y="3072"/>
                  <a:pt x="45894" y="3072"/>
                </a:cubicBezTo>
                <a:cubicBezTo>
                  <a:pt x="46301" y="3045"/>
                  <a:pt x="46654" y="3018"/>
                  <a:pt x="47033" y="2964"/>
                </a:cubicBezTo>
                <a:cubicBezTo>
                  <a:pt x="47142" y="2964"/>
                  <a:pt x="47196" y="2882"/>
                  <a:pt x="47196" y="2774"/>
                </a:cubicBezTo>
                <a:cubicBezTo>
                  <a:pt x="47196" y="2665"/>
                  <a:pt x="47088" y="2611"/>
                  <a:pt x="47006" y="2611"/>
                </a:cubicBezTo>
                <a:close/>
                <a:moveTo>
                  <a:pt x="50369" y="2692"/>
                </a:moveTo>
                <a:cubicBezTo>
                  <a:pt x="50261" y="2692"/>
                  <a:pt x="50153" y="2774"/>
                  <a:pt x="50153" y="2882"/>
                </a:cubicBezTo>
                <a:cubicBezTo>
                  <a:pt x="50153" y="2964"/>
                  <a:pt x="50234" y="3072"/>
                  <a:pt x="50315" y="3072"/>
                </a:cubicBezTo>
                <a:lnTo>
                  <a:pt x="50397" y="3072"/>
                </a:lnTo>
                <a:cubicBezTo>
                  <a:pt x="50722" y="3099"/>
                  <a:pt x="51075" y="3181"/>
                  <a:pt x="51400" y="3235"/>
                </a:cubicBezTo>
                <a:lnTo>
                  <a:pt x="51454" y="3235"/>
                </a:lnTo>
                <a:cubicBezTo>
                  <a:pt x="51536" y="3235"/>
                  <a:pt x="51617" y="3181"/>
                  <a:pt x="51617" y="3072"/>
                </a:cubicBezTo>
                <a:cubicBezTo>
                  <a:pt x="51644" y="2964"/>
                  <a:pt x="51590" y="2909"/>
                  <a:pt x="51482" y="2882"/>
                </a:cubicBezTo>
                <a:cubicBezTo>
                  <a:pt x="51129" y="2801"/>
                  <a:pt x="50776" y="2747"/>
                  <a:pt x="50424" y="2692"/>
                </a:cubicBezTo>
                <a:close/>
                <a:moveTo>
                  <a:pt x="44755" y="2882"/>
                </a:moveTo>
                <a:lnTo>
                  <a:pt x="43643" y="3072"/>
                </a:lnTo>
                <a:cubicBezTo>
                  <a:pt x="43534" y="3072"/>
                  <a:pt x="43480" y="3181"/>
                  <a:pt x="43507" y="3289"/>
                </a:cubicBezTo>
                <a:cubicBezTo>
                  <a:pt x="43507" y="3343"/>
                  <a:pt x="43589" y="3425"/>
                  <a:pt x="43670" y="3425"/>
                </a:cubicBezTo>
                <a:cubicBezTo>
                  <a:pt x="43724" y="3425"/>
                  <a:pt x="43724" y="3425"/>
                  <a:pt x="43697" y="3452"/>
                </a:cubicBezTo>
                <a:cubicBezTo>
                  <a:pt x="44077" y="3343"/>
                  <a:pt x="44429" y="3316"/>
                  <a:pt x="44809" y="3235"/>
                </a:cubicBezTo>
                <a:cubicBezTo>
                  <a:pt x="44890" y="3235"/>
                  <a:pt x="44972" y="3154"/>
                  <a:pt x="44972" y="3045"/>
                </a:cubicBezTo>
                <a:cubicBezTo>
                  <a:pt x="44972" y="2937"/>
                  <a:pt x="44863" y="2882"/>
                  <a:pt x="44755" y="2882"/>
                </a:cubicBezTo>
                <a:close/>
                <a:moveTo>
                  <a:pt x="52526" y="3136"/>
                </a:moveTo>
                <a:cubicBezTo>
                  <a:pt x="52451" y="3136"/>
                  <a:pt x="52392" y="3204"/>
                  <a:pt x="52350" y="3289"/>
                </a:cubicBezTo>
                <a:cubicBezTo>
                  <a:pt x="52322" y="3371"/>
                  <a:pt x="52404" y="3479"/>
                  <a:pt x="52485" y="3506"/>
                </a:cubicBezTo>
                <a:cubicBezTo>
                  <a:pt x="52838" y="3588"/>
                  <a:pt x="53163" y="3696"/>
                  <a:pt x="53543" y="3832"/>
                </a:cubicBezTo>
                <a:lnTo>
                  <a:pt x="53624" y="3832"/>
                </a:lnTo>
                <a:cubicBezTo>
                  <a:pt x="53679" y="3832"/>
                  <a:pt x="53760" y="3777"/>
                  <a:pt x="53787" y="3723"/>
                </a:cubicBezTo>
                <a:cubicBezTo>
                  <a:pt x="53814" y="3615"/>
                  <a:pt x="53787" y="3506"/>
                  <a:pt x="53679" y="3479"/>
                </a:cubicBezTo>
                <a:cubicBezTo>
                  <a:pt x="53299" y="3343"/>
                  <a:pt x="52946" y="3235"/>
                  <a:pt x="52594" y="3154"/>
                </a:cubicBezTo>
                <a:cubicBezTo>
                  <a:pt x="52570" y="3142"/>
                  <a:pt x="52547" y="3136"/>
                  <a:pt x="52526" y="3136"/>
                </a:cubicBezTo>
                <a:close/>
                <a:moveTo>
                  <a:pt x="42628" y="3272"/>
                </a:moveTo>
                <a:cubicBezTo>
                  <a:pt x="42605" y="3272"/>
                  <a:pt x="42582" y="3277"/>
                  <a:pt x="42558" y="3289"/>
                </a:cubicBezTo>
                <a:cubicBezTo>
                  <a:pt x="42178" y="3371"/>
                  <a:pt x="41853" y="3452"/>
                  <a:pt x="41473" y="3560"/>
                </a:cubicBezTo>
                <a:cubicBezTo>
                  <a:pt x="41364" y="3588"/>
                  <a:pt x="41310" y="3696"/>
                  <a:pt x="41337" y="3777"/>
                </a:cubicBezTo>
                <a:cubicBezTo>
                  <a:pt x="41337" y="3859"/>
                  <a:pt x="41446" y="3913"/>
                  <a:pt x="41500" y="3913"/>
                </a:cubicBezTo>
                <a:lnTo>
                  <a:pt x="41581" y="3913"/>
                </a:lnTo>
                <a:cubicBezTo>
                  <a:pt x="41961" y="3832"/>
                  <a:pt x="42287" y="3723"/>
                  <a:pt x="42666" y="3642"/>
                </a:cubicBezTo>
                <a:cubicBezTo>
                  <a:pt x="42775" y="3615"/>
                  <a:pt x="42829" y="3506"/>
                  <a:pt x="42802" y="3425"/>
                </a:cubicBezTo>
                <a:cubicBezTo>
                  <a:pt x="42781" y="3340"/>
                  <a:pt x="42710" y="3272"/>
                  <a:pt x="42628" y="3272"/>
                </a:cubicBezTo>
                <a:close/>
                <a:moveTo>
                  <a:pt x="3487" y="3043"/>
                </a:moveTo>
                <a:cubicBezTo>
                  <a:pt x="3424" y="3043"/>
                  <a:pt x="3370" y="3066"/>
                  <a:pt x="3337" y="3099"/>
                </a:cubicBezTo>
                <a:cubicBezTo>
                  <a:pt x="3255" y="3208"/>
                  <a:pt x="3310" y="3316"/>
                  <a:pt x="3364" y="3371"/>
                </a:cubicBezTo>
                <a:cubicBezTo>
                  <a:pt x="3662" y="3615"/>
                  <a:pt x="3988" y="3859"/>
                  <a:pt x="4286" y="4049"/>
                </a:cubicBezTo>
                <a:cubicBezTo>
                  <a:pt x="4313" y="4103"/>
                  <a:pt x="4340" y="4103"/>
                  <a:pt x="4395" y="4103"/>
                </a:cubicBezTo>
                <a:cubicBezTo>
                  <a:pt x="4449" y="4103"/>
                  <a:pt x="4530" y="4103"/>
                  <a:pt x="4530" y="4021"/>
                </a:cubicBezTo>
                <a:cubicBezTo>
                  <a:pt x="4584" y="3913"/>
                  <a:pt x="4557" y="3832"/>
                  <a:pt x="4476" y="3750"/>
                </a:cubicBezTo>
                <a:cubicBezTo>
                  <a:pt x="4178" y="3506"/>
                  <a:pt x="3906" y="3316"/>
                  <a:pt x="3608" y="3072"/>
                </a:cubicBezTo>
                <a:cubicBezTo>
                  <a:pt x="3566" y="3051"/>
                  <a:pt x="3525" y="3043"/>
                  <a:pt x="3487" y="3043"/>
                </a:cubicBezTo>
                <a:close/>
                <a:moveTo>
                  <a:pt x="40470" y="3852"/>
                </a:moveTo>
                <a:cubicBezTo>
                  <a:pt x="40452" y="3852"/>
                  <a:pt x="40434" y="3854"/>
                  <a:pt x="40415" y="3859"/>
                </a:cubicBezTo>
                <a:cubicBezTo>
                  <a:pt x="40035" y="3967"/>
                  <a:pt x="39683" y="4049"/>
                  <a:pt x="39330" y="4157"/>
                </a:cubicBezTo>
                <a:cubicBezTo>
                  <a:pt x="39249" y="4184"/>
                  <a:pt x="39167" y="4293"/>
                  <a:pt x="39194" y="4401"/>
                </a:cubicBezTo>
                <a:cubicBezTo>
                  <a:pt x="39194" y="4455"/>
                  <a:pt x="39303" y="4537"/>
                  <a:pt x="39357" y="4537"/>
                </a:cubicBezTo>
                <a:lnTo>
                  <a:pt x="39466" y="4537"/>
                </a:lnTo>
                <a:cubicBezTo>
                  <a:pt x="39818" y="4428"/>
                  <a:pt x="40198" y="4320"/>
                  <a:pt x="40524" y="4238"/>
                </a:cubicBezTo>
                <a:cubicBezTo>
                  <a:pt x="40632" y="4184"/>
                  <a:pt x="40686" y="4103"/>
                  <a:pt x="40659" y="3994"/>
                </a:cubicBezTo>
                <a:cubicBezTo>
                  <a:pt x="40637" y="3904"/>
                  <a:pt x="40558" y="3852"/>
                  <a:pt x="40470" y="3852"/>
                </a:cubicBezTo>
                <a:close/>
                <a:moveTo>
                  <a:pt x="54661" y="3849"/>
                </a:moveTo>
                <a:cubicBezTo>
                  <a:pt x="54581" y="3849"/>
                  <a:pt x="54513" y="3884"/>
                  <a:pt x="54492" y="3967"/>
                </a:cubicBezTo>
                <a:cubicBezTo>
                  <a:pt x="54465" y="4049"/>
                  <a:pt x="54492" y="4157"/>
                  <a:pt x="54601" y="4184"/>
                </a:cubicBezTo>
                <a:cubicBezTo>
                  <a:pt x="54926" y="4320"/>
                  <a:pt x="55279" y="4510"/>
                  <a:pt x="55604" y="4645"/>
                </a:cubicBezTo>
                <a:lnTo>
                  <a:pt x="55686" y="4645"/>
                </a:lnTo>
                <a:cubicBezTo>
                  <a:pt x="55740" y="4645"/>
                  <a:pt x="55821" y="4591"/>
                  <a:pt x="55876" y="4537"/>
                </a:cubicBezTo>
                <a:cubicBezTo>
                  <a:pt x="55930" y="4428"/>
                  <a:pt x="55876" y="4320"/>
                  <a:pt x="55794" y="4293"/>
                </a:cubicBezTo>
                <a:cubicBezTo>
                  <a:pt x="55415" y="4130"/>
                  <a:pt x="55062" y="3994"/>
                  <a:pt x="54736" y="3859"/>
                </a:cubicBezTo>
                <a:cubicBezTo>
                  <a:pt x="54711" y="3852"/>
                  <a:pt x="54685" y="3849"/>
                  <a:pt x="54661" y="3849"/>
                </a:cubicBezTo>
                <a:close/>
                <a:moveTo>
                  <a:pt x="38320" y="4492"/>
                </a:moveTo>
                <a:cubicBezTo>
                  <a:pt x="38296" y="4492"/>
                  <a:pt x="38270" y="4497"/>
                  <a:pt x="38245" y="4510"/>
                </a:cubicBezTo>
                <a:lnTo>
                  <a:pt x="37323" y="4808"/>
                </a:lnTo>
                <a:lnTo>
                  <a:pt x="37214" y="4835"/>
                </a:lnTo>
                <a:cubicBezTo>
                  <a:pt x="37133" y="4862"/>
                  <a:pt x="37079" y="4971"/>
                  <a:pt x="37106" y="5079"/>
                </a:cubicBezTo>
                <a:cubicBezTo>
                  <a:pt x="37133" y="5188"/>
                  <a:pt x="37214" y="5215"/>
                  <a:pt x="37269" y="5215"/>
                </a:cubicBezTo>
                <a:cubicBezTo>
                  <a:pt x="37269" y="5215"/>
                  <a:pt x="37296" y="5215"/>
                  <a:pt x="37350" y="5188"/>
                </a:cubicBezTo>
                <a:lnTo>
                  <a:pt x="37486" y="5134"/>
                </a:lnTo>
                <a:lnTo>
                  <a:pt x="38381" y="4835"/>
                </a:lnTo>
                <a:cubicBezTo>
                  <a:pt x="38462" y="4808"/>
                  <a:pt x="38516" y="4700"/>
                  <a:pt x="38489" y="4591"/>
                </a:cubicBezTo>
                <a:cubicBezTo>
                  <a:pt x="38468" y="4549"/>
                  <a:pt x="38400" y="4492"/>
                  <a:pt x="38320" y="4492"/>
                </a:cubicBezTo>
                <a:close/>
                <a:moveTo>
                  <a:pt x="5298" y="4305"/>
                </a:moveTo>
                <a:cubicBezTo>
                  <a:pt x="5235" y="4305"/>
                  <a:pt x="5181" y="4329"/>
                  <a:pt x="5127" y="4401"/>
                </a:cubicBezTo>
                <a:cubicBezTo>
                  <a:pt x="5100" y="4510"/>
                  <a:pt x="5100" y="4591"/>
                  <a:pt x="5208" y="4672"/>
                </a:cubicBezTo>
                <a:cubicBezTo>
                  <a:pt x="5507" y="4862"/>
                  <a:pt x="5832" y="5079"/>
                  <a:pt x="6158" y="5269"/>
                </a:cubicBezTo>
                <a:cubicBezTo>
                  <a:pt x="6185" y="5323"/>
                  <a:pt x="6212" y="5323"/>
                  <a:pt x="6239" y="5323"/>
                </a:cubicBezTo>
                <a:cubicBezTo>
                  <a:pt x="6320" y="5323"/>
                  <a:pt x="6375" y="5269"/>
                  <a:pt x="6429" y="5188"/>
                </a:cubicBezTo>
                <a:cubicBezTo>
                  <a:pt x="6456" y="5079"/>
                  <a:pt x="6456" y="4971"/>
                  <a:pt x="6347" y="4917"/>
                </a:cubicBezTo>
                <a:cubicBezTo>
                  <a:pt x="6022" y="4727"/>
                  <a:pt x="5696" y="4537"/>
                  <a:pt x="5398" y="4320"/>
                </a:cubicBezTo>
                <a:cubicBezTo>
                  <a:pt x="5362" y="4311"/>
                  <a:pt x="5329" y="4305"/>
                  <a:pt x="5298" y="4305"/>
                </a:cubicBezTo>
                <a:close/>
                <a:moveTo>
                  <a:pt x="56659" y="4734"/>
                </a:moveTo>
                <a:cubicBezTo>
                  <a:pt x="56599" y="4734"/>
                  <a:pt x="56543" y="4770"/>
                  <a:pt x="56527" y="4835"/>
                </a:cubicBezTo>
                <a:cubicBezTo>
                  <a:pt x="56472" y="4917"/>
                  <a:pt x="56499" y="5052"/>
                  <a:pt x="56608" y="5079"/>
                </a:cubicBezTo>
                <a:cubicBezTo>
                  <a:pt x="56933" y="5242"/>
                  <a:pt x="57232" y="5405"/>
                  <a:pt x="57584" y="5595"/>
                </a:cubicBezTo>
                <a:cubicBezTo>
                  <a:pt x="57612" y="5622"/>
                  <a:pt x="57639" y="5622"/>
                  <a:pt x="57693" y="5622"/>
                </a:cubicBezTo>
                <a:cubicBezTo>
                  <a:pt x="57747" y="5622"/>
                  <a:pt x="57829" y="5595"/>
                  <a:pt x="57829" y="5513"/>
                </a:cubicBezTo>
                <a:cubicBezTo>
                  <a:pt x="57883" y="5459"/>
                  <a:pt x="57856" y="5323"/>
                  <a:pt x="57747" y="5269"/>
                </a:cubicBezTo>
                <a:cubicBezTo>
                  <a:pt x="57449" y="5106"/>
                  <a:pt x="57096" y="4944"/>
                  <a:pt x="56771" y="4781"/>
                </a:cubicBezTo>
                <a:cubicBezTo>
                  <a:pt x="56739" y="4749"/>
                  <a:pt x="56698" y="4734"/>
                  <a:pt x="56659" y="4734"/>
                </a:cubicBezTo>
                <a:close/>
                <a:moveTo>
                  <a:pt x="36218" y="5205"/>
                </a:moveTo>
                <a:cubicBezTo>
                  <a:pt x="36197" y="5205"/>
                  <a:pt x="36176" y="5209"/>
                  <a:pt x="36157" y="5215"/>
                </a:cubicBezTo>
                <a:lnTo>
                  <a:pt x="35099" y="5595"/>
                </a:lnTo>
                <a:cubicBezTo>
                  <a:pt x="34990" y="5622"/>
                  <a:pt x="34963" y="5730"/>
                  <a:pt x="34990" y="5812"/>
                </a:cubicBezTo>
                <a:cubicBezTo>
                  <a:pt x="35045" y="5920"/>
                  <a:pt x="35099" y="5947"/>
                  <a:pt x="35180" y="5947"/>
                </a:cubicBezTo>
                <a:cubicBezTo>
                  <a:pt x="35180" y="5947"/>
                  <a:pt x="35207" y="5947"/>
                  <a:pt x="35234" y="5920"/>
                </a:cubicBezTo>
                <a:lnTo>
                  <a:pt x="36292" y="5540"/>
                </a:lnTo>
                <a:cubicBezTo>
                  <a:pt x="36401" y="5513"/>
                  <a:pt x="36428" y="5405"/>
                  <a:pt x="36401" y="5323"/>
                </a:cubicBezTo>
                <a:cubicBezTo>
                  <a:pt x="36359" y="5241"/>
                  <a:pt x="36286" y="5205"/>
                  <a:pt x="36218" y="5205"/>
                </a:cubicBezTo>
                <a:close/>
                <a:moveTo>
                  <a:pt x="7249" y="5513"/>
                </a:moveTo>
                <a:cubicBezTo>
                  <a:pt x="7188" y="5513"/>
                  <a:pt x="7116" y="5549"/>
                  <a:pt x="7080" y="5622"/>
                </a:cubicBezTo>
                <a:cubicBezTo>
                  <a:pt x="7026" y="5676"/>
                  <a:pt x="7053" y="5812"/>
                  <a:pt x="7161" y="5866"/>
                </a:cubicBezTo>
                <a:cubicBezTo>
                  <a:pt x="7460" y="6029"/>
                  <a:pt x="7812" y="6191"/>
                  <a:pt x="8138" y="6354"/>
                </a:cubicBezTo>
                <a:cubicBezTo>
                  <a:pt x="8138" y="6408"/>
                  <a:pt x="8165" y="6408"/>
                  <a:pt x="8219" y="6408"/>
                </a:cubicBezTo>
                <a:cubicBezTo>
                  <a:pt x="8273" y="6408"/>
                  <a:pt x="8355" y="6354"/>
                  <a:pt x="8382" y="6300"/>
                </a:cubicBezTo>
                <a:cubicBezTo>
                  <a:pt x="8436" y="6219"/>
                  <a:pt x="8409" y="6083"/>
                  <a:pt x="8300" y="6056"/>
                </a:cubicBezTo>
                <a:cubicBezTo>
                  <a:pt x="7975" y="5893"/>
                  <a:pt x="7677" y="5730"/>
                  <a:pt x="7324" y="5540"/>
                </a:cubicBezTo>
                <a:cubicBezTo>
                  <a:pt x="7306" y="5522"/>
                  <a:pt x="7279" y="5513"/>
                  <a:pt x="7249" y="5513"/>
                </a:cubicBezTo>
                <a:close/>
                <a:moveTo>
                  <a:pt x="34117" y="5937"/>
                </a:moveTo>
                <a:cubicBezTo>
                  <a:pt x="34092" y="5937"/>
                  <a:pt x="34067" y="5941"/>
                  <a:pt x="34041" y="5947"/>
                </a:cubicBezTo>
                <a:cubicBezTo>
                  <a:pt x="33715" y="6083"/>
                  <a:pt x="33336" y="6191"/>
                  <a:pt x="33010" y="6327"/>
                </a:cubicBezTo>
                <a:cubicBezTo>
                  <a:pt x="32902" y="6354"/>
                  <a:pt x="32875" y="6463"/>
                  <a:pt x="32902" y="6571"/>
                </a:cubicBezTo>
                <a:cubicBezTo>
                  <a:pt x="32929" y="6680"/>
                  <a:pt x="33010" y="6707"/>
                  <a:pt x="33064" y="6707"/>
                </a:cubicBezTo>
                <a:cubicBezTo>
                  <a:pt x="33064" y="6707"/>
                  <a:pt x="33092" y="6707"/>
                  <a:pt x="33146" y="6680"/>
                </a:cubicBezTo>
                <a:cubicBezTo>
                  <a:pt x="33471" y="6544"/>
                  <a:pt x="33851" y="6436"/>
                  <a:pt x="34177" y="6300"/>
                </a:cubicBezTo>
                <a:cubicBezTo>
                  <a:pt x="34285" y="6273"/>
                  <a:pt x="34312" y="6164"/>
                  <a:pt x="34285" y="6056"/>
                </a:cubicBezTo>
                <a:cubicBezTo>
                  <a:pt x="34264" y="5973"/>
                  <a:pt x="34196" y="5937"/>
                  <a:pt x="34117" y="5937"/>
                </a:cubicBezTo>
                <a:close/>
                <a:moveTo>
                  <a:pt x="58663" y="5797"/>
                </a:moveTo>
                <a:cubicBezTo>
                  <a:pt x="58603" y="5797"/>
                  <a:pt x="58543" y="5821"/>
                  <a:pt x="58507" y="5893"/>
                </a:cubicBezTo>
                <a:cubicBezTo>
                  <a:pt x="58452" y="6002"/>
                  <a:pt x="58452" y="6083"/>
                  <a:pt x="58561" y="6164"/>
                </a:cubicBezTo>
                <a:lnTo>
                  <a:pt x="59483" y="6761"/>
                </a:lnTo>
                <a:cubicBezTo>
                  <a:pt x="59510" y="6815"/>
                  <a:pt x="59537" y="6815"/>
                  <a:pt x="59592" y="6815"/>
                </a:cubicBezTo>
                <a:cubicBezTo>
                  <a:pt x="59646" y="6815"/>
                  <a:pt x="59673" y="6761"/>
                  <a:pt x="59754" y="6707"/>
                </a:cubicBezTo>
                <a:cubicBezTo>
                  <a:pt x="59809" y="6598"/>
                  <a:pt x="59781" y="6490"/>
                  <a:pt x="59700" y="6436"/>
                </a:cubicBezTo>
                <a:cubicBezTo>
                  <a:pt x="59402" y="6219"/>
                  <a:pt x="59076" y="6029"/>
                  <a:pt x="58751" y="5812"/>
                </a:cubicBezTo>
                <a:cubicBezTo>
                  <a:pt x="58724" y="5803"/>
                  <a:pt x="58694" y="5797"/>
                  <a:pt x="58663" y="5797"/>
                </a:cubicBezTo>
                <a:close/>
                <a:moveTo>
                  <a:pt x="9215" y="6522"/>
                </a:moveTo>
                <a:cubicBezTo>
                  <a:pt x="9141" y="6522"/>
                  <a:pt x="9079" y="6567"/>
                  <a:pt x="9060" y="6625"/>
                </a:cubicBezTo>
                <a:cubicBezTo>
                  <a:pt x="9033" y="6734"/>
                  <a:pt x="9060" y="6842"/>
                  <a:pt x="9168" y="6869"/>
                </a:cubicBezTo>
                <a:cubicBezTo>
                  <a:pt x="9494" y="7032"/>
                  <a:pt x="9846" y="7168"/>
                  <a:pt x="10172" y="7303"/>
                </a:cubicBezTo>
                <a:lnTo>
                  <a:pt x="10253" y="7303"/>
                </a:lnTo>
                <a:cubicBezTo>
                  <a:pt x="10308" y="7303"/>
                  <a:pt x="10389" y="7249"/>
                  <a:pt x="10416" y="7222"/>
                </a:cubicBezTo>
                <a:cubicBezTo>
                  <a:pt x="10443" y="7114"/>
                  <a:pt x="10416" y="7005"/>
                  <a:pt x="10308" y="6978"/>
                </a:cubicBezTo>
                <a:cubicBezTo>
                  <a:pt x="9982" y="6842"/>
                  <a:pt x="9629" y="6680"/>
                  <a:pt x="9304" y="6544"/>
                </a:cubicBezTo>
                <a:cubicBezTo>
                  <a:pt x="9274" y="6529"/>
                  <a:pt x="9243" y="6522"/>
                  <a:pt x="9215" y="6522"/>
                </a:cubicBezTo>
                <a:close/>
                <a:moveTo>
                  <a:pt x="31955" y="6700"/>
                </a:moveTo>
                <a:cubicBezTo>
                  <a:pt x="31937" y="6700"/>
                  <a:pt x="31917" y="6702"/>
                  <a:pt x="31898" y="6707"/>
                </a:cubicBezTo>
                <a:cubicBezTo>
                  <a:pt x="31573" y="6815"/>
                  <a:pt x="31193" y="6951"/>
                  <a:pt x="30867" y="7032"/>
                </a:cubicBezTo>
                <a:cubicBezTo>
                  <a:pt x="30786" y="7086"/>
                  <a:pt x="30732" y="7168"/>
                  <a:pt x="30759" y="7276"/>
                </a:cubicBezTo>
                <a:cubicBezTo>
                  <a:pt x="30786" y="7385"/>
                  <a:pt x="30867" y="7412"/>
                  <a:pt x="30922" y="7412"/>
                </a:cubicBezTo>
                <a:cubicBezTo>
                  <a:pt x="30976" y="7412"/>
                  <a:pt x="31003" y="7412"/>
                  <a:pt x="31003" y="7385"/>
                </a:cubicBezTo>
                <a:cubicBezTo>
                  <a:pt x="31329" y="7276"/>
                  <a:pt x="31708" y="7168"/>
                  <a:pt x="32061" y="7032"/>
                </a:cubicBezTo>
                <a:cubicBezTo>
                  <a:pt x="32115" y="7005"/>
                  <a:pt x="32196" y="6897"/>
                  <a:pt x="32142" y="6815"/>
                </a:cubicBezTo>
                <a:cubicBezTo>
                  <a:pt x="32120" y="6748"/>
                  <a:pt x="32043" y="6700"/>
                  <a:pt x="31955" y="6700"/>
                </a:cubicBezTo>
                <a:close/>
                <a:moveTo>
                  <a:pt x="11293" y="7375"/>
                </a:moveTo>
                <a:cubicBezTo>
                  <a:pt x="11220" y="7375"/>
                  <a:pt x="11163" y="7410"/>
                  <a:pt x="11121" y="7493"/>
                </a:cubicBezTo>
                <a:cubicBezTo>
                  <a:pt x="11094" y="7575"/>
                  <a:pt x="11121" y="7683"/>
                  <a:pt x="11230" y="7710"/>
                </a:cubicBezTo>
                <a:cubicBezTo>
                  <a:pt x="11555" y="7819"/>
                  <a:pt x="11908" y="7954"/>
                  <a:pt x="12288" y="8063"/>
                </a:cubicBezTo>
                <a:lnTo>
                  <a:pt x="12342" y="8063"/>
                </a:lnTo>
                <a:cubicBezTo>
                  <a:pt x="12423" y="8063"/>
                  <a:pt x="12477" y="7982"/>
                  <a:pt x="12559" y="7954"/>
                </a:cubicBezTo>
                <a:cubicBezTo>
                  <a:pt x="12559" y="7846"/>
                  <a:pt x="12532" y="7765"/>
                  <a:pt x="12423" y="7710"/>
                </a:cubicBezTo>
                <a:cubicBezTo>
                  <a:pt x="12071" y="7629"/>
                  <a:pt x="11718" y="7520"/>
                  <a:pt x="11365" y="7385"/>
                </a:cubicBezTo>
                <a:cubicBezTo>
                  <a:pt x="11340" y="7378"/>
                  <a:pt x="11316" y="7375"/>
                  <a:pt x="11293" y="7375"/>
                </a:cubicBezTo>
                <a:close/>
                <a:moveTo>
                  <a:pt x="29892" y="7405"/>
                </a:moveTo>
                <a:cubicBezTo>
                  <a:pt x="29874" y="7405"/>
                  <a:pt x="29855" y="7407"/>
                  <a:pt x="29837" y="7412"/>
                </a:cubicBezTo>
                <a:cubicBezTo>
                  <a:pt x="29511" y="7520"/>
                  <a:pt x="29131" y="7629"/>
                  <a:pt x="28806" y="7710"/>
                </a:cubicBezTo>
                <a:cubicBezTo>
                  <a:pt x="28698" y="7765"/>
                  <a:pt x="28616" y="7846"/>
                  <a:pt x="28670" y="7954"/>
                </a:cubicBezTo>
                <a:cubicBezTo>
                  <a:pt x="28670" y="8036"/>
                  <a:pt x="28752" y="8090"/>
                  <a:pt x="28833" y="8090"/>
                </a:cubicBezTo>
                <a:lnTo>
                  <a:pt x="28860" y="8090"/>
                </a:lnTo>
                <a:cubicBezTo>
                  <a:pt x="29240" y="7982"/>
                  <a:pt x="29565" y="7900"/>
                  <a:pt x="29945" y="7792"/>
                </a:cubicBezTo>
                <a:cubicBezTo>
                  <a:pt x="30054" y="7765"/>
                  <a:pt x="30108" y="7656"/>
                  <a:pt x="30081" y="7548"/>
                </a:cubicBezTo>
                <a:cubicBezTo>
                  <a:pt x="30058" y="7458"/>
                  <a:pt x="29980" y="7405"/>
                  <a:pt x="29892" y="7405"/>
                </a:cubicBezTo>
                <a:close/>
                <a:moveTo>
                  <a:pt x="60485" y="7072"/>
                </a:moveTo>
                <a:cubicBezTo>
                  <a:pt x="60427" y="7072"/>
                  <a:pt x="60375" y="7106"/>
                  <a:pt x="60324" y="7141"/>
                </a:cubicBezTo>
                <a:cubicBezTo>
                  <a:pt x="60270" y="7249"/>
                  <a:pt x="60297" y="7358"/>
                  <a:pt x="60351" y="7412"/>
                </a:cubicBezTo>
                <a:cubicBezTo>
                  <a:pt x="60622" y="7629"/>
                  <a:pt x="60948" y="7846"/>
                  <a:pt x="61219" y="8090"/>
                </a:cubicBezTo>
                <a:cubicBezTo>
                  <a:pt x="61273" y="8117"/>
                  <a:pt x="61300" y="8117"/>
                  <a:pt x="61355" y="8117"/>
                </a:cubicBezTo>
                <a:cubicBezTo>
                  <a:pt x="61409" y="8117"/>
                  <a:pt x="61490" y="8090"/>
                  <a:pt x="61517" y="8090"/>
                </a:cubicBezTo>
                <a:cubicBezTo>
                  <a:pt x="61572" y="7982"/>
                  <a:pt x="61545" y="7873"/>
                  <a:pt x="61490" y="7819"/>
                </a:cubicBezTo>
                <a:cubicBezTo>
                  <a:pt x="61219" y="7575"/>
                  <a:pt x="60894" y="7331"/>
                  <a:pt x="60595" y="7114"/>
                </a:cubicBezTo>
                <a:cubicBezTo>
                  <a:pt x="60555" y="7084"/>
                  <a:pt x="60519" y="7072"/>
                  <a:pt x="60485" y="7072"/>
                </a:cubicBezTo>
                <a:close/>
                <a:moveTo>
                  <a:pt x="13426" y="7975"/>
                </a:moveTo>
                <a:cubicBezTo>
                  <a:pt x="13338" y="7975"/>
                  <a:pt x="13259" y="8027"/>
                  <a:pt x="13237" y="8117"/>
                </a:cubicBezTo>
                <a:cubicBezTo>
                  <a:pt x="13183" y="8226"/>
                  <a:pt x="13264" y="8334"/>
                  <a:pt x="13373" y="8361"/>
                </a:cubicBezTo>
                <a:cubicBezTo>
                  <a:pt x="13725" y="8470"/>
                  <a:pt x="14078" y="8578"/>
                  <a:pt x="14457" y="8633"/>
                </a:cubicBezTo>
                <a:lnTo>
                  <a:pt x="14485" y="8633"/>
                </a:lnTo>
                <a:cubicBezTo>
                  <a:pt x="14593" y="8633"/>
                  <a:pt x="14647" y="8578"/>
                  <a:pt x="14702" y="8497"/>
                </a:cubicBezTo>
                <a:cubicBezTo>
                  <a:pt x="14729" y="8388"/>
                  <a:pt x="14647" y="8307"/>
                  <a:pt x="14566" y="8253"/>
                </a:cubicBezTo>
                <a:cubicBezTo>
                  <a:pt x="14186" y="8171"/>
                  <a:pt x="13807" y="8090"/>
                  <a:pt x="13481" y="7982"/>
                </a:cubicBezTo>
                <a:cubicBezTo>
                  <a:pt x="13462" y="7977"/>
                  <a:pt x="13444" y="7975"/>
                  <a:pt x="13426" y="7975"/>
                </a:cubicBezTo>
                <a:close/>
                <a:moveTo>
                  <a:pt x="27765" y="7975"/>
                </a:moveTo>
                <a:cubicBezTo>
                  <a:pt x="27750" y="7975"/>
                  <a:pt x="27735" y="7977"/>
                  <a:pt x="27721" y="7982"/>
                </a:cubicBezTo>
                <a:cubicBezTo>
                  <a:pt x="27341" y="8090"/>
                  <a:pt x="26989" y="8199"/>
                  <a:pt x="26609" y="8253"/>
                </a:cubicBezTo>
                <a:cubicBezTo>
                  <a:pt x="26528" y="8307"/>
                  <a:pt x="26446" y="8388"/>
                  <a:pt x="26473" y="8497"/>
                </a:cubicBezTo>
                <a:cubicBezTo>
                  <a:pt x="26473" y="8578"/>
                  <a:pt x="26555" y="8633"/>
                  <a:pt x="26663" y="8633"/>
                </a:cubicBezTo>
                <a:lnTo>
                  <a:pt x="26717" y="8633"/>
                </a:lnTo>
                <a:cubicBezTo>
                  <a:pt x="27097" y="8524"/>
                  <a:pt x="27450" y="8470"/>
                  <a:pt x="27802" y="8361"/>
                </a:cubicBezTo>
                <a:cubicBezTo>
                  <a:pt x="27911" y="8334"/>
                  <a:pt x="27992" y="8226"/>
                  <a:pt x="27938" y="8117"/>
                </a:cubicBezTo>
                <a:cubicBezTo>
                  <a:pt x="27916" y="8027"/>
                  <a:pt x="27837" y="7975"/>
                  <a:pt x="27765" y="7975"/>
                </a:cubicBezTo>
                <a:close/>
                <a:moveTo>
                  <a:pt x="15609" y="8519"/>
                </a:moveTo>
                <a:cubicBezTo>
                  <a:pt x="15522" y="8519"/>
                  <a:pt x="15457" y="8589"/>
                  <a:pt x="15434" y="8660"/>
                </a:cubicBezTo>
                <a:cubicBezTo>
                  <a:pt x="15407" y="8768"/>
                  <a:pt x="15461" y="8850"/>
                  <a:pt x="15570" y="8877"/>
                </a:cubicBezTo>
                <a:cubicBezTo>
                  <a:pt x="15922" y="8931"/>
                  <a:pt x="16275" y="8985"/>
                  <a:pt x="16682" y="9039"/>
                </a:cubicBezTo>
                <a:cubicBezTo>
                  <a:pt x="16790" y="9039"/>
                  <a:pt x="16872" y="8985"/>
                  <a:pt x="16899" y="8904"/>
                </a:cubicBezTo>
                <a:cubicBezTo>
                  <a:pt x="16899" y="8795"/>
                  <a:pt x="16817" y="8714"/>
                  <a:pt x="16736" y="8714"/>
                </a:cubicBezTo>
                <a:cubicBezTo>
                  <a:pt x="16356" y="8660"/>
                  <a:pt x="16004" y="8605"/>
                  <a:pt x="15651" y="8524"/>
                </a:cubicBezTo>
                <a:cubicBezTo>
                  <a:pt x="15636" y="8520"/>
                  <a:pt x="15622" y="8519"/>
                  <a:pt x="15609" y="8519"/>
                </a:cubicBezTo>
                <a:close/>
                <a:moveTo>
                  <a:pt x="25631" y="8463"/>
                </a:moveTo>
                <a:cubicBezTo>
                  <a:pt x="25615" y="8463"/>
                  <a:pt x="25597" y="8465"/>
                  <a:pt x="25578" y="8470"/>
                </a:cubicBezTo>
                <a:cubicBezTo>
                  <a:pt x="25253" y="8524"/>
                  <a:pt x="24954" y="8605"/>
                  <a:pt x="24656" y="8633"/>
                </a:cubicBezTo>
                <a:lnTo>
                  <a:pt x="24439" y="8660"/>
                </a:lnTo>
                <a:cubicBezTo>
                  <a:pt x="24358" y="8660"/>
                  <a:pt x="24276" y="8768"/>
                  <a:pt x="24276" y="8877"/>
                </a:cubicBezTo>
                <a:cubicBezTo>
                  <a:pt x="24276" y="8985"/>
                  <a:pt x="24358" y="9039"/>
                  <a:pt x="24439" y="9039"/>
                </a:cubicBezTo>
                <a:lnTo>
                  <a:pt x="24737" y="8985"/>
                </a:lnTo>
                <a:cubicBezTo>
                  <a:pt x="25036" y="8904"/>
                  <a:pt x="25334" y="8877"/>
                  <a:pt x="25633" y="8795"/>
                </a:cubicBezTo>
                <a:cubicBezTo>
                  <a:pt x="25741" y="8795"/>
                  <a:pt x="25822" y="8714"/>
                  <a:pt x="25768" y="8605"/>
                </a:cubicBezTo>
                <a:cubicBezTo>
                  <a:pt x="25768" y="8516"/>
                  <a:pt x="25712" y="8463"/>
                  <a:pt x="25631" y="8463"/>
                </a:cubicBezTo>
                <a:close/>
                <a:moveTo>
                  <a:pt x="17821" y="8795"/>
                </a:moveTo>
                <a:cubicBezTo>
                  <a:pt x="17712" y="8795"/>
                  <a:pt x="17604" y="8877"/>
                  <a:pt x="17604" y="8985"/>
                </a:cubicBezTo>
                <a:cubicBezTo>
                  <a:pt x="17604" y="9067"/>
                  <a:pt x="17685" y="9175"/>
                  <a:pt x="17767" y="9175"/>
                </a:cubicBezTo>
                <a:lnTo>
                  <a:pt x="18906" y="9284"/>
                </a:lnTo>
                <a:cubicBezTo>
                  <a:pt x="18987" y="9284"/>
                  <a:pt x="19096" y="9202"/>
                  <a:pt x="19096" y="9121"/>
                </a:cubicBezTo>
                <a:cubicBezTo>
                  <a:pt x="19096" y="9012"/>
                  <a:pt x="19014" y="8904"/>
                  <a:pt x="18933" y="8904"/>
                </a:cubicBezTo>
                <a:lnTo>
                  <a:pt x="17821" y="8795"/>
                </a:lnTo>
                <a:close/>
                <a:moveTo>
                  <a:pt x="23354" y="8795"/>
                </a:moveTo>
                <a:lnTo>
                  <a:pt x="22242" y="8904"/>
                </a:lnTo>
                <a:cubicBezTo>
                  <a:pt x="22161" y="8904"/>
                  <a:pt x="22079" y="9012"/>
                  <a:pt x="22079" y="9121"/>
                </a:cubicBezTo>
                <a:cubicBezTo>
                  <a:pt x="22079" y="9202"/>
                  <a:pt x="22161" y="9284"/>
                  <a:pt x="22242" y="9284"/>
                </a:cubicBezTo>
                <a:cubicBezTo>
                  <a:pt x="22622" y="9256"/>
                  <a:pt x="23002" y="9202"/>
                  <a:pt x="23408" y="9175"/>
                </a:cubicBezTo>
                <a:cubicBezTo>
                  <a:pt x="23490" y="9175"/>
                  <a:pt x="23571" y="9067"/>
                  <a:pt x="23571" y="8985"/>
                </a:cubicBezTo>
                <a:cubicBezTo>
                  <a:pt x="23571" y="8877"/>
                  <a:pt x="23463" y="8795"/>
                  <a:pt x="23354" y="8795"/>
                </a:cubicBezTo>
                <a:close/>
                <a:moveTo>
                  <a:pt x="20005" y="8927"/>
                </a:moveTo>
                <a:cubicBezTo>
                  <a:pt x="19899" y="8927"/>
                  <a:pt x="19855" y="9024"/>
                  <a:pt x="19855" y="9121"/>
                </a:cubicBezTo>
                <a:cubicBezTo>
                  <a:pt x="19855" y="9202"/>
                  <a:pt x="19909" y="9311"/>
                  <a:pt x="20018" y="9311"/>
                </a:cubicBezTo>
                <a:lnTo>
                  <a:pt x="21157" y="9311"/>
                </a:lnTo>
                <a:cubicBezTo>
                  <a:pt x="21266" y="9311"/>
                  <a:pt x="21347" y="9202"/>
                  <a:pt x="21347" y="9121"/>
                </a:cubicBezTo>
                <a:cubicBezTo>
                  <a:pt x="21347" y="9012"/>
                  <a:pt x="21266" y="8931"/>
                  <a:pt x="21157" y="8931"/>
                </a:cubicBezTo>
                <a:lnTo>
                  <a:pt x="20045" y="8931"/>
                </a:lnTo>
                <a:cubicBezTo>
                  <a:pt x="20031" y="8928"/>
                  <a:pt x="20017" y="8927"/>
                  <a:pt x="20005" y="8927"/>
                </a:cubicBezTo>
                <a:close/>
                <a:moveTo>
                  <a:pt x="62185" y="8517"/>
                </a:moveTo>
                <a:cubicBezTo>
                  <a:pt x="62134" y="8517"/>
                  <a:pt x="62087" y="8538"/>
                  <a:pt x="62060" y="8578"/>
                </a:cubicBezTo>
                <a:cubicBezTo>
                  <a:pt x="61979" y="8633"/>
                  <a:pt x="61979" y="8768"/>
                  <a:pt x="62060" y="8850"/>
                </a:cubicBezTo>
                <a:cubicBezTo>
                  <a:pt x="62331" y="9067"/>
                  <a:pt x="62602" y="9338"/>
                  <a:pt x="62846" y="9609"/>
                </a:cubicBezTo>
                <a:cubicBezTo>
                  <a:pt x="62874" y="9663"/>
                  <a:pt x="62928" y="9690"/>
                  <a:pt x="62982" y="9690"/>
                </a:cubicBezTo>
                <a:cubicBezTo>
                  <a:pt x="63009" y="9690"/>
                  <a:pt x="63063" y="9663"/>
                  <a:pt x="63118" y="9663"/>
                </a:cubicBezTo>
                <a:cubicBezTo>
                  <a:pt x="63172" y="9582"/>
                  <a:pt x="63172" y="9446"/>
                  <a:pt x="63118" y="9392"/>
                </a:cubicBezTo>
                <a:cubicBezTo>
                  <a:pt x="62874" y="9121"/>
                  <a:pt x="62602" y="8850"/>
                  <a:pt x="62331" y="8578"/>
                </a:cubicBezTo>
                <a:cubicBezTo>
                  <a:pt x="62290" y="8538"/>
                  <a:pt x="62236" y="8517"/>
                  <a:pt x="62185" y="8517"/>
                </a:cubicBezTo>
                <a:close/>
                <a:moveTo>
                  <a:pt x="63680" y="10123"/>
                </a:moveTo>
                <a:cubicBezTo>
                  <a:pt x="63643" y="10123"/>
                  <a:pt x="63608" y="10132"/>
                  <a:pt x="63579" y="10151"/>
                </a:cubicBezTo>
                <a:cubicBezTo>
                  <a:pt x="63525" y="10233"/>
                  <a:pt x="63470" y="10368"/>
                  <a:pt x="63552" y="10423"/>
                </a:cubicBezTo>
                <a:cubicBezTo>
                  <a:pt x="63742" y="10721"/>
                  <a:pt x="63986" y="11047"/>
                  <a:pt x="64148" y="11345"/>
                </a:cubicBezTo>
                <a:cubicBezTo>
                  <a:pt x="64203" y="11426"/>
                  <a:pt x="64257" y="11453"/>
                  <a:pt x="64338" y="11453"/>
                </a:cubicBezTo>
                <a:cubicBezTo>
                  <a:pt x="64365" y="11453"/>
                  <a:pt x="64393" y="11426"/>
                  <a:pt x="64420" y="11372"/>
                </a:cubicBezTo>
                <a:cubicBezTo>
                  <a:pt x="64528" y="11318"/>
                  <a:pt x="64555" y="11209"/>
                  <a:pt x="64501" y="11101"/>
                </a:cubicBezTo>
                <a:cubicBezTo>
                  <a:pt x="64284" y="10802"/>
                  <a:pt x="64094" y="10504"/>
                  <a:pt x="63850" y="10206"/>
                </a:cubicBezTo>
                <a:cubicBezTo>
                  <a:pt x="63815" y="10153"/>
                  <a:pt x="63746" y="10123"/>
                  <a:pt x="63680" y="10123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"/>
          <p:cNvSpPr/>
          <p:nvPr/>
        </p:nvSpPr>
        <p:spPr>
          <a:xfrm rot="-5980480">
            <a:off x="1145131" y="4308296"/>
            <a:ext cx="146382" cy="14638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"/>
          <p:cNvSpPr txBox="1"/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1" name="Google Shape;271;p9"/>
          <p:cNvSpPr txBox="1"/>
          <p:nvPr>
            <p:ph idx="1" type="subTitle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73" name="Google Shape;273;p9"/>
          <p:cNvSpPr txBox="1"/>
          <p:nvPr>
            <p:ph idx="2" type="subTitle"/>
          </p:nvPr>
        </p:nvSpPr>
        <p:spPr>
          <a:xfrm>
            <a:off x="4835400" y="4088975"/>
            <a:ext cx="40452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0" name="Google Shape;280;p10"/>
          <p:cNvSpPr txBox="1"/>
          <p:nvPr>
            <p:ph idx="1" type="subTitle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1" name="Google Shape;281;p10"/>
          <p:cNvSpPr txBox="1"/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/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Seguimiento en clase</a:t>
            </a:r>
            <a:endParaRPr/>
          </a:p>
        </p:txBody>
      </p:sp>
      <p:sp>
        <p:nvSpPr>
          <p:cNvPr id="565" name="Google Shape;565;p41"/>
          <p:cNvSpPr txBox="1"/>
          <p:nvPr>
            <p:ph idx="1" type="subTitle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Guardería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0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21" name="Google Shape;621;p50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4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1"/>
          <p:cNvSpPr txBox="1"/>
          <p:nvPr>
            <p:ph idx="4294967295"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las pruebas</a:t>
            </a:r>
            <a:endParaRPr/>
          </a:p>
        </p:txBody>
      </p:sp>
      <p:graphicFrame>
        <p:nvGraphicFramePr>
          <p:cNvPr id="627" name="Google Shape;627;p51"/>
          <p:cNvGraphicFramePr/>
          <p:nvPr/>
        </p:nvGraphicFramePr>
        <p:xfrm>
          <a:off x="952500" y="103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{31713344-C487-4768-81AD-5DE4E9598340}</a:tableStyleId>
              </a:tblPr>
              <a:tblGrid>
                <a:gridCol w="1356225"/>
                <a:gridCol w="3085500"/>
                <a:gridCol w="2797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Prueba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Entrada de Datos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Salida (Resultado)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2"/>
          <p:cNvSpPr txBox="1"/>
          <p:nvPr/>
        </p:nvSpPr>
        <p:spPr>
          <a:xfrm>
            <a:off x="40225" y="34850"/>
            <a:ext cx="9021300" cy="26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Estudiantes: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33" name="Google Shape;633;p52"/>
          <p:cNvCxnSpPr/>
          <p:nvPr/>
        </p:nvCxnSpPr>
        <p:spPr>
          <a:xfrm>
            <a:off x="-1662725" y="2113350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34" name="Google Shape;634;p52"/>
          <p:cNvCxnSpPr/>
          <p:nvPr/>
        </p:nvCxnSpPr>
        <p:spPr>
          <a:xfrm>
            <a:off x="-1662725" y="2638675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52"/>
          <p:cNvCxnSpPr/>
          <p:nvPr/>
        </p:nvCxnSpPr>
        <p:spPr>
          <a:xfrm>
            <a:off x="-1626875" y="3202875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636" name="Google Shape;636;p52"/>
          <p:cNvGrpSpPr/>
          <p:nvPr/>
        </p:nvGrpSpPr>
        <p:grpSpPr>
          <a:xfrm>
            <a:off x="-1662725" y="92625"/>
            <a:ext cx="1456800" cy="1714200"/>
            <a:chOff x="1886125" y="829425"/>
            <a:chExt cx="1456800" cy="1714200"/>
          </a:xfrm>
        </p:grpSpPr>
        <p:sp>
          <p:nvSpPr>
            <p:cNvPr id="637" name="Google Shape;637;p52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/>
            </a:p>
          </p:txBody>
        </p:sp>
        <p:sp>
          <p:nvSpPr>
            <p:cNvPr id="638" name="Google Shape;638;p52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NombreClase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9" name="Google Shape;639;p52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atributos</a:t>
              </a: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accent1"/>
                </a:solidFill>
              </a:rPr>
              <a:t>Contexto problema: </a:t>
            </a:r>
            <a:br>
              <a:rPr lang="es-419">
                <a:solidFill>
                  <a:schemeClr val="accent1"/>
                </a:solidFill>
              </a:rPr>
            </a:br>
            <a:r>
              <a:rPr lang="es-419">
                <a:solidFill>
                  <a:schemeClr val="accent1"/>
                </a:solidFill>
              </a:rPr>
              <a:t>Guardería</a:t>
            </a:r>
            <a:endParaRPr/>
          </a:p>
        </p:txBody>
      </p:sp>
      <p:sp>
        <p:nvSpPr>
          <p:cNvPr id="571" name="Google Shape;571;p42"/>
          <p:cNvSpPr txBox="1"/>
          <p:nvPr/>
        </p:nvSpPr>
        <p:spPr>
          <a:xfrm>
            <a:off x="544350" y="1297525"/>
            <a:ext cx="7902300" cy="3323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En una guardería infantil llamada "Pequeños Gigantes", la directora, Sra. Gómez, busca implementar un sistema de gestión de niños matriculados para simplificar el registro y seguimiento de los menores que asisten diariamente.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Para ello, este sistema almacenará la información detallada de cada niño, incluyendo nombre, edad, género, documento de identidad, alergias, nombre del acudiente y número de contacto.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solicitan finalmente?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i="1" lang="es-419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i="1" lang="es-41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Gestionar la asistencia de los niños matriculados.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sistema debe almacenar la información de los niños (Nombre, edad, genero, documento de identidad, alergias, nombre del acudiente, número de contacto).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/>
          <p:nvPr/>
        </p:nvSpPr>
        <p:spPr>
          <a:xfrm>
            <a:off x="733225" y="870275"/>
            <a:ext cx="7386000" cy="345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419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9" name="Google Shape;589;p45"/>
          <p:cNvSpPr txBox="1"/>
          <p:nvPr/>
        </p:nvSpPr>
        <p:spPr>
          <a:xfrm>
            <a:off x="1249175" y="804125"/>
            <a:ext cx="1492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688" y="1547813"/>
            <a:ext cx="25241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6"/>
          <p:cNvSpPr txBox="1"/>
          <p:nvPr/>
        </p:nvSpPr>
        <p:spPr>
          <a:xfrm>
            <a:off x="733225" y="870275"/>
            <a:ext cx="7386000" cy="3455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¿Qué solicitan finalmente?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(Create) - Almacenar la información del estudiante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(Read) - Obtener la información del </a:t>
            </a:r>
            <a:r>
              <a:rPr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estudiante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(Update) - Editar/Actualizar la información de un </a:t>
            </a:r>
            <a:r>
              <a:rPr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estudiante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(Delete) - Eliminar la información de un </a:t>
            </a:r>
            <a:r>
              <a:rPr lang="es-419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estudiante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46"/>
          <p:cNvSpPr txBox="1"/>
          <p:nvPr/>
        </p:nvSpPr>
        <p:spPr>
          <a:xfrm>
            <a:off x="1249175" y="804125"/>
            <a:ext cx="1492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2" name="Google Shape;602;p47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2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3" name="Google Shape;6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475" y="1558150"/>
            <a:ext cx="1205425" cy="28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8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9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15" name="Google Shape;615;p49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3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