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9DA0-774D-455C-97A2-0E28B1EE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052F3-0085-4EF4-AB95-4317B872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99A5A-5919-44F0-817B-450D187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ED91D-4D33-4AB9-8EA2-97D2178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9D7EE-7EAD-4CF8-8F7F-383209E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46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DAC62-D1C8-4A7B-BE5E-A3D36B7D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4A05A6-0422-49A7-8F6C-958A186A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C17030-E195-40DE-A836-2FE08C8C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1B2F2-0AD7-4DE0-87DD-46939073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FBA9-AC80-4DD4-A87A-DA5DABF1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6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A2775-2A65-4A97-B8CC-7BF6B10BF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C9C338-ACB7-4E9D-9E41-B653CF84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06FF4-75E5-49D5-84CE-82F6E59B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EA230-34FA-4CD4-A22A-0240A7B0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17A4B-27F5-461B-908D-68F345AC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7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C79F7-B0F6-4AE0-A73D-42C645FC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860ED-ACAB-40A3-9511-069A7748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D569D-60D1-492A-A4BC-931DD16D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FCF6C-E65D-47C1-B74B-FB496E70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FDA73-2972-4AD7-BC7E-CDE0BB69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7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20F8E-FEB8-4D28-961F-7DC3272F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0B347-084E-4BDD-BFD2-ADABB8A65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EE455-EE1A-4C62-8FE9-63280A17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C3581-6619-4486-B72A-F0A806C9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41729-455E-4F9E-9F43-71272F57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763D-306A-4824-A84F-43C959D9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F6231-D208-47C6-B2D6-7AEDF9886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A0A127-05E3-4053-9792-C4B22268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364F1-90EC-4B31-A840-2782CC01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DB722-568D-4160-836A-8245759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8D0B2-7FB5-41BB-9AEB-DD363A4A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5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2B554-3942-49BF-9283-A26C1F6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714D2-4557-46FE-B592-0378FB9A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1BD3A-47CF-4D8F-BAA7-5BA90231F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103EEE-1563-486B-A122-0E2D3705E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C9CEF5-D494-4B98-A00F-89E2C34B1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60A786-3735-4041-AE5F-E5760C73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F1A805-D924-41C3-B807-F30879A8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57694-4608-46E0-9A29-2279ADDC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1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14C61-E1CF-41C6-BA49-6FAE74FB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D285D2-5EB0-4312-AD0F-52FBCA03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2EB2D5-5626-4D00-8560-813C0E61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DCC3A7-1B05-4551-8214-D17D4DBB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22D7B9-6E88-4C9B-A91D-7A53016E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92AE45-EB62-47B0-881B-6DAAA78C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6EAE18-0331-44CC-B9BD-462BD787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57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E6307-A44B-42A7-B24C-BC4838D5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BEB9-EFA5-4A23-88CA-ECCDEBB4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58FEB-3F55-427C-851F-747A63B5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0C43F-C469-47F6-A661-2572E829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88EA3-394C-412B-91A7-EB2C98F8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F3F86-7684-4B46-8D62-48FE7604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21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B99E-E6CA-41CE-AC4E-A7E5CE70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E7EE79-B843-44C4-8970-AAEB7FD2B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288C2-9A5E-45C3-988C-1EA8E9DA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015A9F-E00E-43F9-928C-089BD7BA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A039B-4172-4944-AA59-AA42763B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56A591-7EEB-438F-8DF3-FF254D4F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56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747247-22B3-4B76-8A25-57125297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7EC27-87FB-452C-8C91-8F8BAAE6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AD5EC-B58F-4C64-A9D6-9335D489A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9E52-82B0-436A-86B5-42F9147D2273}" type="datetimeFigureOut">
              <a:rPr lang="es-CO" smtClean="0"/>
              <a:t>8/02/2024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86EA6-083D-4E8B-822A-0BD2D56A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C2AA9-6C17-4CA2-A89B-57122D8D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C892-7CE1-4D47-B9F0-802AB5F13E5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FA3FE-9313-4904-A1A8-1538CECB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38" y="286247"/>
            <a:ext cx="10510962" cy="6162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    Criterios mínimos de aceptación </a:t>
            </a:r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C9E517-4808-4AB8-A1BB-7889AFB5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40" y="1300654"/>
            <a:ext cx="3627434" cy="20667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257922-3E0E-466B-A622-25964A83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38" y="1933109"/>
            <a:ext cx="1579001" cy="4755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9DDAA3-6E98-4549-B69F-BE7261FA0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499" y="286247"/>
            <a:ext cx="5407621" cy="29690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601816-619C-4ACE-BA6B-90BF71916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40" y="4090863"/>
            <a:ext cx="3712786" cy="19204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3BD36B-522D-40F3-980B-502553503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028" y="4729702"/>
            <a:ext cx="1064131" cy="4328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28D81D-2256-43EF-849A-9A5A083F5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861" y="3479498"/>
            <a:ext cx="6030080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5DEDEFD-686E-4A4E-ABAE-8DD588B89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87" y="663263"/>
            <a:ext cx="3456732" cy="22191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3EA42B-38ED-4F2D-81D1-2E9239CF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70" y="1541163"/>
            <a:ext cx="2048434" cy="4633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71EC07-B290-4551-8BC1-6812298B6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098" y="370975"/>
            <a:ext cx="4100504" cy="28037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285B09-6C2F-4415-9FD8-47964F7AB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087" y="3429000"/>
            <a:ext cx="3615241" cy="26032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DB1A54-0B95-4C78-A014-8A43560BD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662" y="4624882"/>
            <a:ext cx="2048434" cy="4572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E65859-D396-431A-96AD-FCAC8A65A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098" y="3429000"/>
            <a:ext cx="4224894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8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403</dc:creator>
  <cp:lastModifiedBy>403</cp:lastModifiedBy>
  <cp:revision>1</cp:revision>
  <dcterms:created xsi:type="dcterms:W3CDTF">2024-02-08T12:52:09Z</dcterms:created>
  <dcterms:modified xsi:type="dcterms:W3CDTF">2024-02-08T12:57:57Z</dcterms:modified>
</cp:coreProperties>
</file>