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3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4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391F-24CB-4158-8828-76647757BF9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71885-80C0-4483-BF05-F099C8EA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3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3494"/>
            <a:ext cx="9144000" cy="921308"/>
          </a:xfrm>
        </p:spPr>
        <p:txBody>
          <a:bodyPr>
            <a:normAutofit/>
          </a:bodyPr>
          <a:lstStyle/>
          <a:p>
            <a:r>
              <a:rPr lang="es-MX" dirty="0" smtClean="0"/>
              <a:t>Sistema de CAI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0"/>
            <a:ext cx="9144000" cy="3029755"/>
          </a:xfrm>
        </p:spPr>
        <p:txBody>
          <a:bodyPr>
            <a:normAutofit/>
          </a:bodyPr>
          <a:lstStyle/>
          <a:p>
            <a:r>
              <a:rPr lang="es-MX" dirty="0" smtClean="0"/>
              <a:t>Universidad Politécnica de Victoria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s-MX" dirty="0" smtClean="0"/>
              <a:t>Ingeniería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Tecnologías</a:t>
            </a:r>
            <a:r>
              <a:rPr lang="en-US" dirty="0" smtClean="0"/>
              <a:t> de la </a:t>
            </a:r>
            <a:r>
              <a:rPr lang="en-US" dirty="0" err="1" smtClean="0"/>
              <a:t>Información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M.S.I. Mario </a:t>
            </a:r>
            <a:r>
              <a:rPr lang="en-US" dirty="0" err="1" smtClean="0"/>
              <a:t>Hubmerto</a:t>
            </a:r>
            <a:r>
              <a:rPr lang="en-US" dirty="0" smtClean="0"/>
              <a:t> Rodríguez Chávez</a:t>
            </a: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Tecnologías y Aplicaciones Web</a:t>
            </a:r>
            <a:endParaRPr lang="es-MX" dirty="0"/>
          </a:p>
          <a:p>
            <a:r>
              <a:rPr lang="es-MX" dirty="0" smtClean="0"/>
              <a:t>Integrantes de equipo:</a:t>
            </a:r>
          </a:p>
          <a:p>
            <a:r>
              <a:rPr lang="es-MX" dirty="0" smtClean="0"/>
              <a:t>-Gómez Flores Osiel</a:t>
            </a:r>
            <a:br>
              <a:rPr lang="es-MX" dirty="0" smtClean="0"/>
            </a:br>
            <a:r>
              <a:rPr lang="es-MX" dirty="0" smtClean="0"/>
              <a:t>-Hernández Rodríguez Miguel Angel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4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Inicio de Sesiones de CAI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357" y="1690688"/>
            <a:ext cx="8679286" cy="48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Login</a:t>
            </a:r>
            <a:r>
              <a:rPr lang="es-MX" dirty="0" smtClean="0"/>
              <a:t> del sistema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03" y="1689507"/>
            <a:ext cx="7981594" cy="44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3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Administrador		    |		    </a:t>
            </a:r>
            <a:r>
              <a:rPr lang="es-MX" dirty="0" err="1" smtClean="0"/>
              <a:t>Teacher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6269"/>
            <a:ext cx="5162616" cy="2902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74" y="2326269"/>
            <a:ext cx="5162615" cy="290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0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Sesiones 			    |		</a:t>
            </a:r>
            <a:r>
              <a:rPr lang="es-MX" dirty="0" err="1" smtClean="0"/>
              <a:t>Teachers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0172"/>
            <a:ext cx="5113897" cy="2875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31" y="1980172"/>
            <a:ext cx="5113897" cy="28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Unidades			    |		Alumnos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02897"/>
            <a:ext cx="5136806" cy="288804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03" y="1902897"/>
            <a:ext cx="5113897" cy="28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Grupos	por </a:t>
            </a:r>
            <a:r>
              <a:rPr lang="es-MX" dirty="0" err="1" smtClean="0"/>
              <a:t>teacher</a:t>
            </a:r>
            <a:r>
              <a:rPr lang="es-MX" dirty="0" smtClean="0"/>
              <a:t>	   |		Total de grupos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03" y="1980173"/>
            <a:ext cx="5113897" cy="287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0173"/>
            <a:ext cx="5113896" cy="28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Horas por alumno	   |		Detalle de </a:t>
            </a:r>
            <a:r>
              <a:rPr lang="es-MX" smtClean="0"/>
              <a:t>sesion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537" y="1976135"/>
            <a:ext cx="5168263" cy="2905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6135"/>
            <a:ext cx="5168262" cy="29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7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Sistema de CAI</vt:lpstr>
      <vt:lpstr>Inicio de Sesiones de CAI</vt:lpstr>
      <vt:lpstr>Login del sistema</vt:lpstr>
      <vt:lpstr>Administrador      |      Teacher</vt:lpstr>
      <vt:lpstr>Sesiones        |  Teachers</vt:lpstr>
      <vt:lpstr>Unidades       |  Alumnos</vt:lpstr>
      <vt:lpstr>Grupos por teacher    |  Total de grupos</vt:lpstr>
      <vt:lpstr>Horas por alumno    |  Detalle de sesion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CAI</dc:title>
  <dc:creator>Miguel Angel</dc:creator>
  <cp:lastModifiedBy>Miguel Angel</cp:lastModifiedBy>
  <cp:revision>5</cp:revision>
  <dcterms:created xsi:type="dcterms:W3CDTF">2018-08-13T09:12:34Z</dcterms:created>
  <dcterms:modified xsi:type="dcterms:W3CDTF">2018-08-13T19:56:49Z</dcterms:modified>
</cp:coreProperties>
</file>