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72559-220B-49A4-9B41-DC02CB9F5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DC29D6-F64D-454C-B3AA-ABE9951C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75394-F268-4A3C-AD17-CB91C7D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8B2D9B-DA04-4B27-A829-6541342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B104B-7BD3-476A-991B-28F9B416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5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EE6F5-EB98-4B49-88DF-1229B328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176672-B879-4F13-B885-67B93941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86376E-069E-49A3-B023-72C92AD2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E54EE-D540-405B-A7D1-B66A0991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0CD0D-4F32-4307-AEA1-D9BE3CDD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51F6F8-B426-4499-A329-B7C1C0B7B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43220-B318-48A8-B634-1D74F6FAE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4F70A-3C54-4AFD-A6CB-4398D673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8EB0A-D995-44ED-BBC3-038100E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792D9-50F3-4278-BD72-3453495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8067E-1A37-414A-A01F-30051EA8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4253F-81F8-4D54-A0F5-2C78D83B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88A35-5746-4363-A75A-703E688E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A1E9D-F95D-4766-A2DC-A8266004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469C5-EF11-42CE-8AAC-72F8B66C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5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62B2F-45E3-4180-B3F8-651190CE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E0F6AF-2A76-4421-A23D-2635222C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2E675-3327-4C4A-AC86-8FA6B58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E365F9-7A09-4722-BEDE-FB44B08E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30718-D7EA-4618-A6BF-16F2695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9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37D20-5107-41B0-BCEB-C8F5E0D5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E4BF2-BFC4-4F04-9725-F308F3206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850C47-34E8-4C7C-92B6-BA7F2C625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BB00C9-913E-4733-A323-0E164252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FB23EB-963E-4DDC-A679-19C14E61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370C6A-F9B2-4B89-BFEE-0F0A7581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5F06A-34B0-4A04-A012-AAF2985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1BC2BE-4C49-45B2-98DB-60FFDFF1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0CBDD5-BB5F-4087-BB8B-B734241ED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67A8DD-208D-4A83-81E1-517A20B8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9DEE88-25EA-4D3E-90DE-987926602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417D9-8132-4B0E-A328-1738D0A7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FE6694-8D55-462B-B220-17817B13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98A0EB-098D-418C-B65A-C2B6C15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660D1-0C63-4AC1-908E-42E69CCA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9EAC2E-CA9A-4E45-9C95-274D5BE4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8FB55D-E25C-40F5-A076-851387F8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395DD4-14D5-4C91-847A-DEEB7366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65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DD8902-B22A-46FB-A563-3DA7ACFF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15F687-3B5E-4631-8E56-6401E3BA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C914D9-9232-4AE6-BC72-DDFDBFF1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B8A47-BD74-4A63-B53D-8EA4713C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E029D8-951E-44E1-B113-EBAC392A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3FD23A-72AE-442F-8B81-A7D00BD72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99EBEA-EF58-48A5-ABD8-C186B256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A96942-D8B3-4134-8E3D-C1AE712F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C47352-EB5C-4D40-9EFC-D19E52C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7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AF5A-7022-4DEA-937F-507913A3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60C02C-A6C8-406B-A5D1-7127489A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99FF6B-22AC-483B-A7C8-4656667B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156260-A8E6-44C8-A241-FB5A9DFD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905B4E-E960-4265-9342-8ACE86F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8BF67E-1B6B-44BD-88FB-1072D151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0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67BEC7-F3CC-41BD-B379-90360637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9FEAA-D3F9-4570-8F4D-396DB159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7A32BF-FB6F-4222-A33F-E58ADC7EF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6BDA-DD11-4907-A3BC-3612DC6FAE89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C3CA4-A0C6-4A29-B943-B33843FA5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BE163-C068-4BE4-8664-7D6E75167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3D15-4900-41C0-B18D-B7B9D48F3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81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BC8855B-5F67-4C30-975A-FE1F162B87F9}"/>
              </a:ext>
            </a:extLst>
          </p:cNvPr>
          <p:cNvGrpSpPr/>
          <p:nvPr/>
        </p:nvGrpSpPr>
        <p:grpSpPr>
          <a:xfrm>
            <a:off x="3578087" y="1878495"/>
            <a:ext cx="3246782" cy="1497496"/>
            <a:chOff x="3578087" y="1878495"/>
            <a:chExt cx="3246782" cy="149749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170CEBB-C9FB-4A2D-BD01-E274488F9613}"/>
                </a:ext>
              </a:extLst>
            </p:cNvPr>
            <p:cNvSpPr/>
            <p:nvPr/>
          </p:nvSpPr>
          <p:spPr>
            <a:xfrm>
              <a:off x="3578087" y="1878495"/>
              <a:ext cx="3246782" cy="1497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>
                  <a:solidFill>
                    <a:schemeClr val="tx1"/>
                  </a:solidFill>
                </a:rPr>
                <a:t>英　　　和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F3B6CAA6-C035-4B58-A9CD-D70FE7DD3B5E}"/>
                </a:ext>
              </a:extLst>
            </p:cNvPr>
            <p:cNvSpPr/>
            <p:nvPr/>
          </p:nvSpPr>
          <p:spPr>
            <a:xfrm>
              <a:off x="4924306" y="2411895"/>
              <a:ext cx="628354" cy="4576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7997463-2AF6-41FF-9B8B-C871C7ABDD28}"/>
              </a:ext>
            </a:extLst>
          </p:cNvPr>
          <p:cNvSpPr/>
          <p:nvPr/>
        </p:nvSpPr>
        <p:spPr>
          <a:xfrm>
            <a:off x="7388087" y="4637334"/>
            <a:ext cx="3246782" cy="149749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例文登録</a:t>
            </a:r>
          </a:p>
        </p:txBody>
      </p:sp>
    </p:spTree>
    <p:extLst>
      <p:ext uri="{BB962C8B-B14F-4D97-AF65-F5344CB8AC3E}">
        <p14:creationId xmlns:p14="http://schemas.microsoft.com/office/powerpoint/2010/main" val="21535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3</cp:revision>
  <dcterms:created xsi:type="dcterms:W3CDTF">2021-03-15T15:00:19Z</dcterms:created>
  <dcterms:modified xsi:type="dcterms:W3CDTF">2021-03-15T15:15:12Z</dcterms:modified>
</cp:coreProperties>
</file>