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Ángel Muñoz Vázquez" userId="66b22843-168f-4fac-abcd-1d7fb1ac4916" providerId="ADAL" clId="{B313CF90-4218-43F7-960F-80E3FEC58F62}"/>
    <pc:docChg chg="modSld">
      <pc:chgData name="Miguel Ángel Muñoz Vázquez" userId="66b22843-168f-4fac-abcd-1d7fb1ac4916" providerId="ADAL" clId="{B313CF90-4218-43F7-960F-80E3FEC58F62}" dt="2019-12-06T07:16:29.716" v="22" actId="20577"/>
      <pc:docMkLst>
        <pc:docMk/>
      </pc:docMkLst>
      <pc:sldChg chg="modSp">
        <pc:chgData name="Miguel Ángel Muñoz Vázquez" userId="66b22843-168f-4fac-abcd-1d7fb1ac4916" providerId="ADAL" clId="{B313CF90-4218-43F7-960F-80E3FEC58F62}" dt="2019-12-06T07:16:29.716" v="22" actId="20577"/>
        <pc:sldMkLst>
          <pc:docMk/>
          <pc:sldMk cId="3283799990" sldId="257"/>
        </pc:sldMkLst>
        <pc:spChg chg="mod">
          <ac:chgData name="Miguel Ángel Muñoz Vázquez" userId="66b22843-168f-4fac-abcd-1d7fb1ac4916" providerId="ADAL" clId="{B313CF90-4218-43F7-960F-80E3FEC58F62}" dt="2019-12-06T07:16:29.716" v="22" actId="20577"/>
          <ac:spMkLst>
            <pc:docMk/>
            <pc:sldMk cId="3283799990" sldId="257"/>
            <ac:spMk id="3" creationId="{AB9BBBB6-E657-4D2B-9809-4C0D49C0DB1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FD3B0-CCC3-4F73-A7D1-BEC298B6D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E685AD-D74D-4872-B90C-B35CFB41F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97FE86-8CEE-4C8F-8FC1-062DCE8B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82B5-AF76-4DEF-9286-296CAAED7055}" type="datetimeFigureOut">
              <a:rPr lang="es-MX" smtClean="0"/>
              <a:t>05/12/2019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8C011E-A267-4545-B8C5-3C0B20191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9011EF-FAD1-4184-9EFE-19705BFD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6640-EE05-4E3A-A97B-BB609E461C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037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19B68-AAD3-486B-95B2-CC20D7DA5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BE7B19-FF03-4BA9-B261-EB56228E8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481C87-F436-4253-BBDE-2179FB1B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82B5-AF76-4DEF-9286-296CAAED7055}" type="datetimeFigureOut">
              <a:rPr lang="es-MX" smtClean="0"/>
              <a:t>05/12/2019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0CCE79-D493-417E-8B7F-1B150BF5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9D54CD-1BBD-423C-95E3-17FA06A0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6640-EE05-4E3A-A97B-BB609E461C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544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CE4868-3B25-49C7-BD7C-984EB87E4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F96BEA-61E6-497B-AF97-8A639F123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CDDFA7-77C2-4BA5-B99F-5D65E737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82B5-AF76-4DEF-9286-296CAAED7055}" type="datetimeFigureOut">
              <a:rPr lang="es-MX" smtClean="0"/>
              <a:t>05/12/2019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61E601-FFC9-4603-A7F6-8B9C819FB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5332B2-DC2C-4E20-AA0C-08B5F0EA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6640-EE05-4E3A-A97B-BB609E461C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947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4C05F-9544-4FB1-8C0E-28AF9991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475F92-BA92-48CD-B346-666F0CE18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609ADA-C272-4067-981F-0BB1A1E7F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82B5-AF76-4DEF-9286-296CAAED7055}" type="datetimeFigureOut">
              <a:rPr lang="es-MX" smtClean="0"/>
              <a:t>05/12/2019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A4EBED-5B36-4182-941A-873121D9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3CA60E-745A-4BAF-B78C-9178DF61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6640-EE05-4E3A-A97B-BB609E461C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080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505DB-1367-410F-919E-22C8F630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D6A5AA-3E3C-460E-AEE0-034A15132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2742DA-4168-4BCA-8EE9-6618AE87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82B5-AF76-4DEF-9286-296CAAED7055}" type="datetimeFigureOut">
              <a:rPr lang="es-MX" smtClean="0"/>
              <a:t>05/12/2019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9BEB01-2E6D-4C34-B1DA-3F67A1BB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33A69F-8125-49BF-AD5E-9FA0472F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6640-EE05-4E3A-A97B-BB609E461C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023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D7E95-AC31-4C75-9A40-4A16E785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C4BD43-102A-441E-9691-88881305C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46E94E-0749-4632-BD73-48F9568B4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B36898-B7E8-433D-952B-4D7D8F18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82B5-AF76-4DEF-9286-296CAAED7055}" type="datetimeFigureOut">
              <a:rPr lang="es-MX" smtClean="0"/>
              <a:t>05/12/2019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3C2CD0-B269-4B70-81AD-BCA59442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752744-00F8-4C14-96AC-E5E3212D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6640-EE05-4E3A-A97B-BB609E461C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810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7D496-6B8F-4BDE-9BDA-560E0D994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B32BFA-6A5F-4103-B6B1-CCC126F30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0846FF-7C96-424E-8D03-20DF4BDB5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EDEC62-8910-44ED-A029-4001B474F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C5A0E66-9ED2-4C05-9B20-A154F7467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8550687-BFE3-4013-8FB2-FB7E1C1DA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82B5-AF76-4DEF-9286-296CAAED7055}" type="datetimeFigureOut">
              <a:rPr lang="es-MX" smtClean="0"/>
              <a:t>05/12/2019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472F8E8-93A3-464B-8A73-06B13DC5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C56D27B-010E-4486-8D39-8DEC629A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6640-EE05-4E3A-A97B-BB609E461C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185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822E1-3077-4854-BC6A-18B2EA19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ED6E810-3868-44A4-9CCE-B521AFFA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82B5-AF76-4DEF-9286-296CAAED7055}" type="datetimeFigureOut">
              <a:rPr lang="es-MX" smtClean="0"/>
              <a:t>05/12/2019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49BFFA4-1808-4201-9D0C-47F8AF17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17FF34-70B5-48CC-A7B4-00E026A5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6640-EE05-4E3A-A97B-BB609E461C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762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10527BC-AC4D-4831-9827-FB075D08E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82B5-AF76-4DEF-9286-296CAAED7055}" type="datetimeFigureOut">
              <a:rPr lang="es-MX" smtClean="0"/>
              <a:t>05/12/2019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D51070F-4A79-4EEC-8C67-04C9722BB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181CC5-ECF3-4367-B781-9D59647E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6640-EE05-4E3A-A97B-BB609E461C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309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53D5B-00BC-4B6A-8FB7-F1ADCC509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AD520C-99E0-439D-99C4-086FB190F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CF8F86-B02E-4984-86DE-C43A17F17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A4AED9-EFF1-46D8-9262-F387D3FD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82B5-AF76-4DEF-9286-296CAAED7055}" type="datetimeFigureOut">
              <a:rPr lang="es-MX" smtClean="0"/>
              <a:t>05/12/2019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F8759F-E387-406E-BBA6-DD07275E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BD3849-CA5E-433C-A5D9-273536D1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6640-EE05-4E3A-A97B-BB609E461C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731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14217-383C-41B8-BC09-C8D6C732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E96ECF-D2BD-43AF-BF5D-C5485EC1A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5E31AD-BF2F-4802-B355-235C0990D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F19687-6D50-4CBE-910E-99F83CD0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82B5-AF76-4DEF-9286-296CAAED7055}" type="datetimeFigureOut">
              <a:rPr lang="es-MX" smtClean="0"/>
              <a:t>05/12/2019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8D99B9-0EFB-49FE-B98C-5A16CDFA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F3FEA5-4F55-4151-AD4A-1803A299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6640-EE05-4E3A-A97B-BB609E461C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324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EAE594D-9E19-4B94-9D43-E2A3534AA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5F010F-C865-492E-BB90-D6CBFB4B7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FC63CB-4B0C-4976-8817-845B24DE3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B82B5-AF76-4DEF-9286-296CAAED7055}" type="datetimeFigureOut">
              <a:rPr lang="es-MX" smtClean="0"/>
              <a:t>05/12/2019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B5878E-3EDF-471F-8960-0B1DE35C2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AC14B3-9E4B-497B-A8BA-AE6860A78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96640-EE05-4E3A-A97B-BB609E461C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471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BEA6A-7776-4CC3-A49A-064F60E85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Ejemplo para probar la implementación de un Árbol 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D9DBB4-9C9B-46CD-B812-3EC951B5D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144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D7C2A-9866-4B82-83C1-F880EF3A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Datos para insertar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9BBBB6-E657-4D2B-9809-4C0D49C0D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Árbol B de grado 2. Sólo números enteros sin aceptar repetidos.</a:t>
            </a:r>
          </a:p>
          <a:p>
            <a:pPr marL="0" indent="0">
              <a:buNone/>
            </a:pPr>
            <a:r>
              <a:rPr lang="es-MX" dirty="0"/>
              <a:t>Datos a insertar en el orden señalado: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4, 25, 5, 8, 12, 3, 0, 6, 30, 7, 9, 11, 60, 28, 2, 10, 45, 40</a:t>
            </a:r>
            <a:r>
              <a:rPr lang="es-MX"/>
              <a:t>, 29, 24, 75, 80*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8379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A41C2-D3A9-4C7B-B9F6-EE10D6A5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/>
              <a:t>Proceso de inserción</a:t>
            </a:r>
          </a:p>
        </p:txBody>
      </p:sp>
      <p:grpSp>
        <p:nvGrpSpPr>
          <p:cNvPr id="129" name="Grupo 128">
            <a:extLst>
              <a:ext uri="{FF2B5EF4-FFF2-40B4-BE49-F238E27FC236}">
                <a16:creationId xmlns:a16="http://schemas.microsoft.com/office/drawing/2014/main" id="{E2EE76CD-59BE-45D4-8E89-F020C787E6A1}"/>
              </a:ext>
            </a:extLst>
          </p:cNvPr>
          <p:cNvGrpSpPr/>
          <p:nvPr/>
        </p:nvGrpSpPr>
        <p:grpSpPr>
          <a:xfrm>
            <a:off x="817155" y="2076597"/>
            <a:ext cx="2706961" cy="1526771"/>
            <a:chOff x="865357" y="1869506"/>
            <a:chExt cx="2706961" cy="1526771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B6F7B76A-5BD3-477F-B97E-611F85543981}"/>
                </a:ext>
              </a:extLst>
            </p:cNvPr>
            <p:cNvSpPr/>
            <p:nvPr/>
          </p:nvSpPr>
          <p:spPr>
            <a:xfrm>
              <a:off x="1361418" y="2296380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51728B73-5357-4671-9F41-992762357FFD}"/>
                </a:ext>
              </a:extLst>
            </p:cNvPr>
            <p:cNvSpPr/>
            <p:nvPr/>
          </p:nvSpPr>
          <p:spPr>
            <a:xfrm>
              <a:off x="1914143" y="2296379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47642642-95BB-4F34-A575-B5D00735506D}"/>
                </a:ext>
              </a:extLst>
            </p:cNvPr>
            <p:cNvSpPr/>
            <p:nvPr/>
          </p:nvSpPr>
          <p:spPr>
            <a:xfrm>
              <a:off x="2466868" y="2296378"/>
              <a:ext cx="552725" cy="2497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8F9974B9-2B53-42D2-B718-8051BF291F9F}"/>
                </a:ext>
              </a:extLst>
            </p:cNvPr>
            <p:cNvSpPr/>
            <p:nvPr/>
          </p:nvSpPr>
          <p:spPr>
            <a:xfrm>
              <a:off x="3019593" y="2296377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25</a:t>
              </a:r>
            </a:p>
          </p:txBody>
        </p:sp>
        <p:grpSp>
          <p:nvGrpSpPr>
            <p:cNvPr id="53" name="Grupo 52">
              <a:extLst>
                <a:ext uri="{FF2B5EF4-FFF2-40B4-BE49-F238E27FC236}">
                  <a16:creationId xmlns:a16="http://schemas.microsoft.com/office/drawing/2014/main" id="{80D32F2D-CFEE-47F5-87AA-04995A07BFB0}"/>
                </a:ext>
              </a:extLst>
            </p:cNvPr>
            <p:cNvGrpSpPr/>
            <p:nvPr/>
          </p:nvGrpSpPr>
          <p:grpSpPr>
            <a:xfrm>
              <a:off x="865357" y="1869506"/>
              <a:ext cx="496062" cy="551747"/>
              <a:chOff x="865357" y="1869506"/>
              <a:chExt cx="496062" cy="551747"/>
            </a:xfrm>
          </p:grpSpPr>
          <p:cxnSp>
            <p:nvCxnSpPr>
              <p:cNvPr id="12" name="Conector: angular 11">
                <a:extLst>
                  <a:ext uri="{FF2B5EF4-FFF2-40B4-BE49-F238E27FC236}">
                    <a16:creationId xmlns:a16="http://schemas.microsoft.com/office/drawing/2014/main" id="{4DAAA198-23B8-4E36-A82A-1F909EDA93FC}"/>
                  </a:ext>
                </a:extLst>
              </p:cNvPr>
              <p:cNvCxnSpPr>
                <a:cxnSpLocks/>
                <a:endCxn id="4" idx="1"/>
              </p:cNvCxnSpPr>
              <p:nvPr/>
            </p:nvCxnSpPr>
            <p:spPr>
              <a:xfrm rot="16200000" flipH="1">
                <a:off x="1136755" y="2196590"/>
                <a:ext cx="246149" cy="20317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2B7D8927-F97E-482F-A534-E4B76718E15F}"/>
                  </a:ext>
                </a:extLst>
              </p:cNvPr>
              <p:cNvSpPr txBox="1"/>
              <p:nvPr/>
            </p:nvSpPr>
            <p:spPr>
              <a:xfrm>
                <a:off x="865357" y="1869506"/>
                <a:ext cx="4423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400" dirty="0" err="1"/>
                  <a:t>raiz</a:t>
                </a:r>
                <a:endParaRPr lang="es-MX" sz="1400" dirty="0"/>
              </a:p>
            </p:txBody>
          </p:sp>
        </p:grp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29F25BF6-E956-4DB1-9881-358A6604394D}"/>
                </a:ext>
              </a:extLst>
            </p:cNvPr>
            <p:cNvSpPr txBox="1"/>
            <p:nvPr/>
          </p:nvSpPr>
          <p:spPr>
            <a:xfrm>
              <a:off x="1790180" y="1926474"/>
              <a:ext cx="14956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/>
                <a:t>Inserté: 4, 25, 5, 8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A880D7C5-31A2-43F1-A47D-D40404B44342}"/>
                </a:ext>
              </a:extLst>
            </p:cNvPr>
            <p:cNvSpPr txBox="1"/>
            <p:nvPr/>
          </p:nvSpPr>
          <p:spPr>
            <a:xfrm>
              <a:off x="1224027" y="2873057"/>
              <a:ext cx="8751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/>
                <a:t>3 nodos</a:t>
              </a:r>
            </a:p>
            <a:p>
              <a:r>
                <a:rPr lang="es-MX" sz="1400" dirty="0"/>
                <a:t>altura = 1</a:t>
              </a:r>
            </a:p>
          </p:txBody>
        </p:sp>
      </p:grpSp>
      <p:grpSp>
        <p:nvGrpSpPr>
          <p:cNvPr id="131" name="Grupo 130">
            <a:extLst>
              <a:ext uri="{FF2B5EF4-FFF2-40B4-BE49-F238E27FC236}">
                <a16:creationId xmlns:a16="http://schemas.microsoft.com/office/drawing/2014/main" id="{724F435D-AC3E-48B0-9BCF-A83D63434E4D}"/>
              </a:ext>
            </a:extLst>
          </p:cNvPr>
          <p:cNvGrpSpPr/>
          <p:nvPr/>
        </p:nvGrpSpPr>
        <p:grpSpPr>
          <a:xfrm>
            <a:off x="7683255" y="2511111"/>
            <a:ext cx="4130026" cy="1491518"/>
            <a:chOff x="7717535" y="2284365"/>
            <a:chExt cx="4130026" cy="1491518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40C09B6B-66C2-43BC-9563-01B545F98AA4}"/>
                </a:ext>
              </a:extLst>
            </p:cNvPr>
            <p:cNvSpPr/>
            <p:nvPr/>
          </p:nvSpPr>
          <p:spPr>
            <a:xfrm>
              <a:off x="9859305" y="2284365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56141CB-2699-4AE0-82A4-791A928C43CF}"/>
                </a:ext>
              </a:extLst>
            </p:cNvPr>
            <p:cNvSpPr/>
            <p:nvPr/>
          </p:nvSpPr>
          <p:spPr>
            <a:xfrm>
              <a:off x="8822985" y="2784237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875EDC98-3EA4-4F1E-84A9-031922C18C5D}"/>
                </a:ext>
              </a:extLst>
            </p:cNvPr>
            <p:cNvSpPr/>
            <p:nvPr/>
          </p:nvSpPr>
          <p:spPr>
            <a:xfrm>
              <a:off x="9375710" y="2784236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BBF1D09C-01AD-4FC0-A701-F70A903874B5}"/>
                </a:ext>
              </a:extLst>
            </p:cNvPr>
            <p:cNvSpPr/>
            <p:nvPr/>
          </p:nvSpPr>
          <p:spPr>
            <a:xfrm>
              <a:off x="10367253" y="2784236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99C43DBC-DF6D-49FD-93BA-1B958B49C6C2}"/>
                </a:ext>
              </a:extLst>
            </p:cNvPr>
            <p:cNvSpPr/>
            <p:nvPr/>
          </p:nvSpPr>
          <p:spPr>
            <a:xfrm>
              <a:off x="10919978" y="2784236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25</a:t>
              </a:r>
            </a:p>
          </p:txBody>
        </p: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2A7BC9F6-D89D-42C2-B95A-F4AA8ED9FE65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>
              <a:off x="8800596" y="2409239"/>
              <a:ext cx="1058709" cy="374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871AE33E-32E9-46A0-9D97-01DDE2186A52}"/>
                </a:ext>
              </a:extLst>
            </p:cNvPr>
            <p:cNvCxnSpPr>
              <a:stCxn id="27" idx="3"/>
            </p:cNvCxnSpPr>
            <p:nvPr/>
          </p:nvCxnSpPr>
          <p:spPr>
            <a:xfrm>
              <a:off x="10412030" y="2409239"/>
              <a:ext cx="507948" cy="374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1E62B9E3-C488-4BB3-A0A0-C497E0EDE7FA}"/>
                </a:ext>
              </a:extLst>
            </p:cNvPr>
            <p:cNvSpPr/>
            <p:nvPr/>
          </p:nvSpPr>
          <p:spPr>
            <a:xfrm>
              <a:off x="8270260" y="2784236"/>
              <a:ext cx="552725" cy="2497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02B99307-476D-42B2-A066-4D5A4F704083}"/>
                </a:ext>
              </a:extLst>
            </p:cNvPr>
            <p:cNvSpPr/>
            <p:nvPr/>
          </p:nvSpPr>
          <p:spPr>
            <a:xfrm>
              <a:off x="7717535" y="2784235"/>
              <a:ext cx="552725" cy="2497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8F0A3792-C287-4487-A4AD-5039D345E61D}"/>
                </a:ext>
              </a:extLst>
            </p:cNvPr>
            <p:cNvSpPr txBox="1"/>
            <p:nvPr/>
          </p:nvSpPr>
          <p:spPr>
            <a:xfrm>
              <a:off x="10795991" y="2362328"/>
              <a:ext cx="1051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/>
                <a:t>Inserté: 3, 0</a:t>
              </a:r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9914799D-A6C8-4B5E-9A8A-6B39C376E0E0}"/>
                </a:ext>
              </a:extLst>
            </p:cNvPr>
            <p:cNvSpPr txBox="1"/>
            <p:nvPr/>
          </p:nvSpPr>
          <p:spPr>
            <a:xfrm>
              <a:off x="9768504" y="3252663"/>
              <a:ext cx="8751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/>
                <a:t>3 nodos</a:t>
              </a:r>
            </a:p>
            <a:p>
              <a:r>
                <a:rPr lang="es-MX" sz="1400" dirty="0"/>
                <a:t>altura = 2</a:t>
              </a:r>
            </a:p>
          </p:txBody>
        </p:sp>
      </p:grp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CED04A60-83C3-45FD-93EE-8BEED8100900}"/>
              </a:ext>
            </a:extLst>
          </p:cNvPr>
          <p:cNvGrpSpPr/>
          <p:nvPr/>
        </p:nvGrpSpPr>
        <p:grpSpPr>
          <a:xfrm>
            <a:off x="4221873" y="2013566"/>
            <a:ext cx="2809630" cy="1888720"/>
            <a:chOff x="4275369" y="1823793"/>
            <a:chExt cx="2809630" cy="1888720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53EB1485-7284-4139-AD4A-F58DD94A3D8A}"/>
                </a:ext>
              </a:extLst>
            </p:cNvPr>
            <p:cNvSpPr txBox="1"/>
            <p:nvPr/>
          </p:nvSpPr>
          <p:spPr>
            <a:xfrm>
              <a:off x="6118388" y="2238347"/>
              <a:ext cx="9666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/>
                <a:t>Inserté: 12</a:t>
              </a:r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106B5B49-B185-47CD-85F0-2B27DE52C17F}"/>
                </a:ext>
              </a:extLst>
            </p:cNvPr>
            <p:cNvSpPr/>
            <p:nvPr/>
          </p:nvSpPr>
          <p:spPr>
            <a:xfrm>
              <a:off x="5311689" y="2296377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A6D4DDFA-21BB-4B38-9D52-62FB3266DE47}"/>
                </a:ext>
              </a:extLst>
            </p:cNvPr>
            <p:cNvSpPr/>
            <p:nvPr/>
          </p:nvSpPr>
          <p:spPr>
            <a:xfrm>
              <a:off x="4275369" y="2796249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0F756CB-A3A1-46C8-94A4-53060BE4349D}"/>
                </a:ext>
              </a:extLst>
            </p:cNvPr>
            <p:cNvSpPr/>
            <p:nvPr/>
          </p:nvSpPr>
          <p:spPr>
            <a:xfrm>
              <a:off x="4828094" y="2796248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4DE12A9F-DC8F-4552-BE5C-7BBEC3C5F744}"/>
                </a:ext>
              </a:extLst>
            </p:cNvPr>
            <p:cNvSpPr/>
            <p:nvPr/>
          </p:nvSpPr>
          <p:spPr>
            <a:xfrm>
              <a:off x="5819637" y="2796248"/>
              <a:ext cx="552725" cy="2497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A79F0DA4-DCCC-4490-A13D-3A310BDFAF5F}"/>
                </a:ext>
              </a:extLst>
            </p:cNvPr>
            <p:cNvSpPr/>
            <p:nvPr/>
          </p:nvSpPr>
          <p:spPr>
            <a:xfrm>
              <a:off x="6372362" y="2796248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25</a:t>
              </a:r>
            </a:p>
          </p:txBody>
        </p: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C38F452F-DCAE-4254-B046-208C57622C6B}"/>
                </a:ext>
              </a:extLst>
            </p:cNvPr>
            <p:cNvCxnSpPr>
              <a:stCxn id="16" idx="1"/>
            </p:cNvCxnSpPr>
            <p:nvPr/>
          </p:nvCxnSpPr>
          <p:spPr>
            <a:xfrm flipH="1">
              <a:off x="4828094" y="2421251"/>
              <a:ext cx="483595" cy="374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B6245F05-4AAE-444E-90B3-342A25674140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5864414" y="2421251"/>
              <a:ext cx="507948" cy="374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93CF7CCB-DC1E-4F03-8401-DC655D00DD83}"/>
                </a:ext>
              </a:extLst>
            </p:cNvPr>
            <p:cNvSpPr txBox="1"/>
            <p:nvPr/>
          </p:nvSpPr>
          <p:spPr>
            <a:xfrm>
              <a:off x="5220888" y="3189293"/>
              <a:ext cx="13936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/>
                <a:t>3 nodos</a:t>
              </a:r>
            </a:p>
            <a:p>
              <a:r>
                <a:rPr lang="es-MX" sz="1400" dirty="0"/>
                <a:t>creció, altura = 2</a:t>
              </a:r>
            </a:p>
          </p:txBody>
        </p:sp>
        <p:grpSp>
          <p:nvGrpSpPr>
            <p:cNvPr id="54" name="Grupo 53">
              <a:extLst>
                <a:ext uri="{FF2B5EF4-FFF2-40B4-BE49-F238E27FC236}">
                  <a16:creationId xmlns:a16="http://schemas.microsoft.com/office/drawing/2014/main" id="{7CD67007-2931-4D07-9070-CBE0DF518EF4}"/>
                </a:ext>
              </a:extLst>
            </p:cNvPr>
            <p:cNvGrpSpPr/>
            <p:nvPr/>
          </p:nvGrpSpPr>
          <p:grpSpPr>
            <a:xfrm>
              <a:off x="4784275" y="1823793"/>
              <a:ext cx="496062" cy="551747"/>
              <a:chOff x="865357" y="1869506"/>
              <a:chExt cx="496062" cy="551747"/>
            </a:xfrm>
          </p:grpSpPr>
          <p:cxnSp>
            <p:nvCxnSpPr>
              <p:cNvPr id="55" name="Conector: angular 54">
                <a:extLst>
                  <a:ext uri="{FF2B5EF4-FFF2-40B4-BE49-F238E27FC236}">
                    <a16:creationId xmlns:a16="http://schemas.microsoft.com/office/drawing/2014/main" id="{2846B2F8-90F7-415F-B1A8-B4D96F51D93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136755" y="2196590"/>
                <a:ext cx="246149" cy="20317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AE5F929B-75DF-44B6-9FEE-ECF3CA96BCCC}"/>
                  </a:ext>
                </a:extLst>
              </p:cNvPr>
              <p:cNvSpPr txBox="1"/>
              <p:nvPr/>
            </p:nvSpPr>
            <p:spPr>
              <a:xfrm>
                <a:off x="865357" y="1869506"/>
                <a:ext cx="4423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400" dirty="0" err="1"/>
                  <a:t>raiz</a:t>
                </a:r>
                <a:endParaRPr lang="es-MX" sz="1400" dirty="0"/>
              </a:p>
            </p:txBody>
          </p:sp>
        </p:grp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565373CC-9A18-4B33-AFAB-460D0510F634}"/>
              </a:ext>
            </a:extLst>
          </p:cNvPr>
          <p:cNvGrpSpPr/>
          <p:nvPr/>
        </p:nvGrpSpPr>
        <p:grpSpPr>
          <a:xfrm>
            <a:off x="9293240" y="2052108"/>
            <a:ext cx="496062" cy="551747"/>
            <a:chOff x="865357" y="1869506"/>
            <a:chExt cx="496062" cy="551747"/>
          </a:xfrm>
        </p:grpSpPr>
        <p:cxnSp>
          <p:nvCxnSpPr>
            <p:cNvPr id="58" name="Conector: angular 57">
              <a:extLst>
                <a:ext uri="{FF2B5EF4-FFF2-40B4-BE49-F238E27FC236}">
                  <a16:creationId xmlns:a16="http://schemas.microsoft.com/office/drawing/2014/main" id="{7257ACCA-09B7-4250-AE9F-D9974FDFF19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136755" y="2196590"/>
              <a:ext cx="246149" cy="2031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415A27A8-68DE-4F51-A004-D3790D77B1AD}"/>
                </a:ext>
              </a:extLst>
            </p:cNvPr>
            <p:cNvSpPr txBox="1"/>
            <p:nvPr/>
          </p:nvSpPr>
          <p:spPr>
            <a:xfrm>
              <a:off x="865357" y="1869506"/>
              <a:ext cx="442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 err="1"/>
                <a:t>raiz</a:t>
              </a:r>
              <a:endParaRPr lang="es-MX" sz="1400" dirty="0"/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95CFDCA7-D856-458F-B3E7-E3D83EECEEA7}"/>
              </a:ext>
            </a:extLst>
          </p:cNvPr>
          <p:cNvGrpSpPr/>
          <p:nvPr/>
        </p:nvGrpSpPr>
        <p:grpSpPr>
          <a:xfrm>
            <a:off x="6357268" y="4303464"/>
            <a:ext cx="4860618" cy="1961353"/>
            <a:chOff x="6104137" y="4311875"/>
            <a:chExt cx="4860618" cy="1961353"/>
          </a:xfrm>
        </p:grpSpPr>
        <p:sp>
          <p:nvSpPr>
            <p:cNvPr id="93" name="Rectángulo 92">
              <a:extLst>
                <a:ext uri="{FF2B5EF4-FFF2-40B4-BE49-F238E27FC236}">
                  <a16:creationId xmlns:a16="http://schemas.microsoft.com/office/drawing/2014/main" id="{694BC014-400B-4DB7-9D52-4BA665635948}"/>
                </a:ext>
              </a:extLst>
            </p:cNvPr>
            <p:cNvSpPr/>
            <p:nvPr/>
          </p:nvSpPr>
          <p:spPr>
            <a:xfrm>
              <a:off x="8245907" y="4781710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4" name="Rectángulo 93">
              <a:extLst>
                <a:ext uri="{FF2B5EF4-FFF2-40B4-BE49-F238E27FC236}">
                  <a16:creationId xmlns:a16="http://schemas.microsoft.com/office/drawing/2014/main" id="{633B4F00-08DF-4569-8DC0-FB46B39C116A}"/>
                </a:ext>
              </a:extLst>
            </p:cNvPr>
            <p:cNvSpPr/>
            <p:nvPr/>
          </p:nvSpPr>
          <p:spPr>
            <a:xfrm>
              <a:off x="7209587" y="5281582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5" name="Rectángulo 94">
              <a:extLst>
                <a:ext uri="{FF2B5EF4-FFF2-40B4-BE49-F238E27FC236}">
                  <a16:creationId xmlns:a16="http://schemas.microsoft.com/office/drawing/2014/main" id="{4D2DC5B1-83B0-4E27-A418-A8D53431BCB6}"/>
                </a:ext>
              </a:extLst>
            </p:cNvPr>
            <p:cNvSpPr/>
            <p:nvPr/>
          </p:nvSpPr>
          <p:spPr>
            <a:xfrm>
              <a:off x="7762312" y="5281581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7098F2EB-FE2A-41F1-BC4A-E763CD740292}"/>
                </a:ext>
              </a:extLst>
            </p:cNvPr>
            <p:cNvSpPr/>
            <p:nvPr/>
          </p:nvSpPr>
          <p:spPr>
            <a:xfrm>
              <a:off x="8753855" y="5281581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4FA3592E-C0BB-4C59-8E0F-38BA56944FD3}"/>
                </a:ext>
              </a:extLst>
            </p:cNvPr>
            <p:cNvSpPr/>
            <p:nvPr/>
          </p:nvSpPr>
          <p:spPr>
            <a:xfrm>
              <a:off x="9306580" y="5281580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12</a:t>
              </a:r>
            </a:p>
          </p:txBody>
        </p:sp>
        <p:cxnSp>
          <p:nvCxnSpPr>
            <p:cNvPr id="98" name="Conector recto de flecha 97">
              <a:extLst>
                <a:ext uri="{FF2B5EF4-FFF2-40B4-BE49-F238E27FC236}">
                  <a16:creationId xmlns:a16="http://schemas.microsoft.com/office/drawing/2014/main" id="{E87A092C-3444-4166-ABEE-17D6BC0E2F95}"/>
                </a:ext>
              </a:extLst>
            </p:cNvPr>
            <p:cNvCxnSpPr>
              <a:cxnSpLocks/>
              <a:stCxn id="93" idx="1"/>
            </p:cNvCxnSpPr>
            <p:nvPr/>
          </p:nvCxnSpPr>
          <p:spPr>
            <a:xfrm flipH="1">
              <a:off x="7187198" y="4906584"/>
              <a:ext cx="1058709" cy="374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de flecha 98">
              <a:extLst>
                <a:ext uri="{FF2B5EF4-FFF2-40B4-BE49-F238E27FC236}">
                  <a16:creationId xmlns:a16="http://schemas.microsoft.com/office/drawing/2014/main" id="{5A1335B8-BE03-4FDD-AB3F-02C3FC7FCCDB}"/>
                </a:ext>
              </a:extLst>
            </p:cNvPr>
            <p:cNvCxnSpPr>
              <a:stCxn id="93" idx="3"/>
            </p:cNvCxnSpPr>
            <p:nvPr/>
          </p:nvCxnSpPr>
          <p:spPr>
            <a:xfrm>
              <a:off x="8798632" y="4906584"/>
              <a:ext cx="507948" cy="374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ángulo 99">
              <a:extLst>
                <a:ext uri="{FF2B5EF4-FFF2-40B4-BE49-F238E27FC236}">
                  <a16:creationId xmlns:a16="http://schemas.microsoft.com/office/drawing/2014/main" id="{5EA34043-477C-409F-A8F8-059A5848A00E}"/>
                </a:ext>
              </a:extLst>
            </p:cNvPr>
            <p:cNvSpPr/>
            <p:nvPr/>
          </p:nvSpPr>
          <p:spPr>
            <a:xfrm>
              <a:off x="6656862" y="5281581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1" name="Rectángulo 100">
              <a:extLst>
                <a:ext uri="{FF2B5EF4-FFF2-40B4-BE49-F238E27FC236}">
                  <a16:creationId xmlns:a16="http://schemas.microsoft.com/office/drawing/2014/main" id="{79F37EF2-900C-467B-A8C4-702376117CC0}"/>
                </a:ext>
              </a:extLst>
            </p:cNvPr>
            <p:cNvSpPr/>
            <p:nvPr/>
          </p:nvSpPr>
          <p:spPr>
            <a:xfrm>
              <a:off x="6104137" y="5281580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2" name="CuadroTexto 101">
              <a:extLst>
                <a:ext uri="{FF2B5EF4-FFF2-40B4-BE49-F238E27FC236}">
                  <a16:creationId xmlns:a16="http://schemas.microsoft.com/office/drawing/2014/main" id="{2CC68784-AB0D-469B-A2ED-71356DB52E06}"/>
                </a:ext>
              </a:extLst>
            </p:cNvPr>
            <p:cNvSpPr txBox="1"/>
            <p:nvPr/>
          </p:nvSpPr>
          <p:spPr>
            <a:xfrm>
              <a:off x="9182593" y="4859673"/>
              <a:ext cx="9666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/>
                <a:t>Inserté: 30</a:t>
              </a:r>
            </a:p>
          </p:txBody>
        </p:sp>
        <p:sp>
          <p:nvSpPr>
            <p:cNvPr id="103" name="CuadroTexto 102">
              <a:extLst>
                <a:ext uri="{FF2B5EF4-FFF2-40B4-BE49-F238E27FC236}">
                  <a16:creationId xmlns:a16="http://schemas.microsoft.com/office/drawing/2014/main" id="{437C297B-4A34-4034-97B2-7A013D99DAFA}"/>
                </a:ext>
              </a:extLst>
            </p:cNvPr>
            <p:cNvSpPr txBox="1"/>
            <p:nvPr/>
          </p:nvSpPr>
          <p:spPr>
            <a:xfrm>
              <a:off x="8155106" y="5750008"/>
              <a:ext cx="8751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/>
                <a:t>3 nodos</a:t>
              </a:r>
            </a:p>
            <a:p>
              <a:r>
                <a:rPr lang="es-MX" sz="1400" dirty="0"/>
                <a:t>altura = 2</a:t>
              </a:r>
            </a:p>
          </p:txBody>
        </p:sp>
        <p:sp>
          <p:nvSpPr>
            <p:cNvPr id="104" name="Rectángulo 103">
              <a:extLst>
                <a:ext uri="{FF2B5EF4-FFF2-40B4-BE49-F238E27FC236}">
                  <a16:creationId xmlns:a16="http://schemas.microsoft.com/office/drawing/2014/main" id="{7BE62101-C87F-4108-8263-2C346272D4EC}"/>
                </a:ext>
              </a:extLst>
            </p:cNvPr>
            <p:cNvSpPr/>
            <p:nvPr/>
          </p:nvSpPr>
          <p:spPr>
            <a:xfrm>
              <a:off x="9859305" y="5281580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25</a:t>
              </a:r>
            </a:p>
          </p:txBody>
        </p:sp>
        <p:grpSp>
          <p:nvGrpSpPr>
            <p:cNvPr id="105" name="Grupo 104">
              <a:extLst>
                <a:ext uri="{FF2B5EF4-FFF2-40B4-BE49-F238E27FC236}">
                  <a16:creationId xmlns:a16="http://schemas.microsoft.com/office/drawing/2014/main" id="{E427A1DC-EB58-4CF1-8959-866E6371C6F5}"/>
                </a:ext>
              </a:extLst>
            </p:cNvPr>
            <p:cNvGrpSpPr/>
            <p:nvPr/>
          </p:nvGrpSpPr>
          <p:grpSpPr>
            <a:xfrm>
              <a:off x="7728747" y="4311875"/>
              <a:ext cx="496062" cy="551747"/>
              <a:chOff x="865357" y="1869506"/>
              <a:chExt cx="496062" cy="551747"/>
            </a:xfrm>
          </p:grpSpPr>
          <p:cxnSp>
            <p:nvCxnSpPr>
              <p:cNvPr id="106" name="Conector: angular 105">
                <a:extLst>
                  <a:ext uri="{FF2B5EF4-FFF2-40B4-BE49-F238E27FC236}">
                    <a16:creationId xmlns:a16="http://schemas.microsoft.com/office/drawing/2014/main" id="{05F5576C-CD01-4489-9AF9-9DC3F0A5F62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136755" y="2196590"/>
                <a:ext cx="246149" cy="20317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CuadroTexto 106">
                <a:extLst>
                  <a:ext uri="{FF2B5EF4-FFF2-40B4-BE49-F238E27FC236}">
                    <a16:creationId xmlns:a16="http://schemas.microsoft.com/office/drawing/2014/main" id="{56F8F6D4-F337-4778-B9E7-2C713D9F02F2}"/>
                  </a:ext>
                </a:extLst>
              </p:cNvPr>
              <p:cNvSpPr txBox="1"/>
              <p:nvPr/>
            </p:nvSpPr>
            <p:spPr>
              <a:xfrm>
                <a:off x="865357" y="1869506"/>
                <a:ext cx="4423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400" dirty="0" err="1"/>
                  <a:t>raiz</a:t>
                </a:r>
                <a:endParaRPr lang="es-MX" sz="1400" dirty="0"/>
              </a:p>
            </p:txBody>
          </p:sp>
        </p:grpSp>
        <p:sp>
          <p:nvSpPr>
            <p:cNvPr id="108" name="Rectángulo 107">
              <a:extLst>
                <a:ext uri="{FF2B5EF4-FFF2-40B4-BE49-F238E27FC236}">
                  <a16:creationId xmlns:a16="http://schemas.microsoft.com/office/drawing/2014/main" id="{FF9BFAB0-C158-428E-9CBB-71A3179318D4}"/>
                </a:ext>
              </a:extLst>
            </p:cNvPr>
            <p:cNvSpPr/>
            <p:nvPr/>
          </p:nvSpPr>
          <p:spPr>
            <a:xfrm>
              <a:off x="10412030" y="5281580"/>
              <a:ext cx="552725" cy="2497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30</a:t>
              </a:r>
            </a:p>
          </p:txBody>
        </p:sp>
      </p:grpSp>
      <p:sp>
        <p:nvSpPr>
          <p:cNvPr id="125" name="Flecha: a la derecha 124">
            <a:extLst>
              <a:ext uri="{FF2B5EF4-FFF2-40B4-BE49-F238E27FC236}">
                <a16:creationId xmlns:a16="http://schemas.microsoft.com/office/drawing/2014/main" id="{496356AE-DBF3-4626-B063-892F349B420E}"/>
              </a:ext>
            </a:extLst>
          </p:cNvPr>
          <p:cNvSpPr/>
          <p:nvPr/>
        </p:nvSpPr>
        <p:spPr>
          <a:xfrm>
            <a:off x="3906253" y="2234251"/>
            <a:ext cx="196401" cy="435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Flecha: a la derecha 125">
            <a:extLst>
              <a:ext uri="{FF2B5EF4-FFF2-40B4-BE49-F238E27FC236}">
                <a16:creationId xmlns:a16="http://schemas.microsoft.com/office/drawing/2014/main" id="{91B970B5-8ED6-4B09-9F25-D91EEA0CE372}"/>
              </a:ext>
            </a:extLst>
          </p:cNvPr>
          <p:cNvSpPr/>
          <p:nvPr/>
        </p:nvSpPr>
        <p:spPr>
          <a:xfrm>
            <a:off x="7303072" y="2180011"/>
            <a:ext cx="196401" cy="435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DDD28287-C808-4227-B447-832F55C0008E}"/>
              </a:ext>
            </a:extLst>
          </p:cNvPr>
          <p:cNvGrpSpPr/>
          <p:nvPr/>
        </p:nvGrpSpPr>
        <p:grpSpPr>
          <a:xfrm>
            <a:off x="772210" y="4314436"/>
            <a:ext cx="4307893" cy="1961353"/>
            <a:chOff x="321673" y="4311875"/>
            <a:chExt cx="4307893" cy="1961353"/>
          </a:xfrm>
        </p:grpSpPr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54CA0037-38A7-47CF-851E-D42390DFA58F}"/>
                </a:ext>
              </a:extLst>
            </p:cNvPr>
            <p:cNvSpPr/>
            <p:nvPr/>
          </p:nvSpPr>
          <p:spPr>
            <a:xfrm>
              <a:off x="2463443" y="4781710"/>
              <a:ext cx="552725" cy="2497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E858D1A7-CBF3-4CF7-920A-5525BC738988}"/>
                </a:ext>
              </a:extLst>
            </p:cNvPr>
            <p:cNvSpPr/>
            <p:nvPr/>
          </p:nvSpPr>
          <p:spPr>
            <a:xfrm>
              <a:off x="1427123" y="5281582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12558601-7F5F-4284-92B4-C948A8304F87}"/>
                </a:ext>
              </a:extLst>
            </p:cNvPr>
            <p:cNvSpPr/>
            <p:nvPr/>
          </p:nvSpPr>
          <p:spPr>
            <a:xfrm>
              <a:off x="1979848" y="5281581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B716180B-83BC-4706-A2CD-FF6723C527F7}"/>
                </a:ext>
              </a:extLst>
            </p:cNvPr>
            <p:cNvSpPr/>
            <p:nvPr/>
          </p:nvSpPr>
          <p:spPr>
            <a:xfrm>
              <a:off x="2971391" y="5281581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494FB7B1-5721-437B-8287-33142DE360D4}"/>
                </a:ext>
              </a:extLst>
            </p:cNvPr>
            <p:cNvSpPr/>
            <p:nvPr/>
          </p:nvSpPr>
          <p:spPr>
            <a:xfrm>
              <a:off x="3524116" y="5281580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12</a:t>
              </a:r>
            </a:p>
          </p:txBody>
        </p:sp>
        <p:cxnSp>
          <p:nvCxnSpPr>
            <p:cNvPr id="46" name="Conector recto de flecha 45">
              <a:extLst>
                <a:ext uri="{FF2B5EF4-FFF2-40B4-BE49-F238E27FC236}">
                  <a16:creationId xmlns:a16="http://schemas.microsoft.com/office/drawing/2014/main" id="{FB012AE7-C820-4706-AE12-D8B93700BD93}"/>
                </a:ext>
              </a:extLst>
            </p:cNvPr>
            <p:cNvCxnSpPr>
              <a:cxnSpLocks/>
              <a:stCxn id="41" idx="1"/>
            </p:cNvCxnSpPr>
            <p:nvPr/>
          </p:nvCxnSpPr>
          <p:spPr>
            <a:xfrm flipH="1">
              <a:off x="1404734" y="4906584"/>
              <a:ext cx="1058709" cy="374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51C2ED35-9389-43F1-8666-CB6EEAFA856B}"/>
                </a:ext>
              </a:extLst>
            </p:cNvPr>
            <p:cNvCxnSpPr>
              <a:stCxn id="41" idx="3"/>
            </p:cNvCxnSpPr>
            <p:nvPr/>
          </p:nvCxnSpPr>
          <p:spPr>
            <a:xfrm>
              <a:off x="3016168" y="4906584"/>
              <a:ext cx="507948" cy="374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A46D9BAA-6BCC-41D8-ABB6-1BF75A4A730A}"/>
                </a:ext>
              </a:extLst>
            </p:cNvPr>
            <p:cNvSpPr/>
            <p:nvPr/>
          </p:nvSpPr>
          <p:spPr>
            <a:xfrm>
              <a:off x="874398" y="5281581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CFF2C9BC-C9C2-4C2E-9D07-F6B49EF72B47}"/>
                </a:ext>
              </a:extLst>
            </p:cNvPr>
            <p:cNvSpPr/>
            <p:nvPr/>
          </p:nvSpPr>
          <p:spPr>
            <a:xfrm>
              <a:off x="321673" y="5281580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412272CD-9F03-4312-84B2-E236AFD9320D}"/>
                </a:ext>
              </a:extLst>
            </p:cNvPr>
            <p:cNvSpPr txBox="1"/>
            <p:nvPr/>
          </p:nvSpPr>
          <p:spPr>
            <a:xfrm>
              <a:off x="3400129" y="4859673"/>
              <a:ext cx="8752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/>
                <a:t>Inserté: 6</a:t>
              </a: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A4D1BDDA-BDDF-4C3D-9966-B51DDC4FD44E}"/>
                </a:ext>
              </a:extLst>
            </p:cNvPr>
            <p:cNvSpPr txBox="1"/>
            <p:nvPr/>
          </p:nvSpPr>
          <p:spPr>
            <a:xfrm>
              <a:off x="2372642" y="5750008"/>
              <a:ext cx="8751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/>
                <a:t>3 nodos</a:t>
              </a:r>
            </a:p>
            <a:p>
              <a:r>
                <a:rPr lang="es-MX" sz="1400" dirty="0"/>
                <a:t>altura = 2</a:t>
              </a:r>
            </a:p>
          </p:txBody>
        </p:sp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0EDC8B7D-0C07-45E0-AA4B-3D2074D5E2DF}"/>
                </a:ext>
              </a:extLst>
            </p:cNvPr>
            <p:cNvSpPr/>
            <p:nvPr/>
          </p:nvSpPr>
          <p:spPr>
            <a:xfrm>
              <a:off x="4076841" y="5281580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25</a:t>
              </a:r>
            </a:p>
          </p:txBody>
        </p: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1DBD10B2-F4C0-439D-B129-3E392B84282D}"/>
                </a:ext>
              </a:extLst>
            </p:cNvPr>
            <p:cNvGrpSpPr/>
            <p:nvPr/>
          </p:nvGrpSpPr>
          <p:grpSpPr>
            <a:xfrm>
              <a:off x="1946283" y="4311875"/>
              <a:ext cx="496062" cy="551747"/>
              <a:chOff x="865357" y="1869506"/>
              <a:chExt cx="496062" cy="551747"/>
            </a:xfrm>
          </p:grpSpPr>
          <p:cxnSp>
            <p:nvCxnSpPr>
              <p:cNvPr id="61" name="Conector: angular 60">
                <a:extLst>
                  <a:ext uri="{FF2B5EF4-FFF2-40B4-BE49-F238E27FC236}">
                    <a16:creationId xmlns:a16="http://schemas.microsoft.com/office/drawing/2014/main" id="{78A41344-C19A-4A71-B43C-40942C940D1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136755" y="2196590"/>
                <a:ext cx="246149" cy="20317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B80432EC-DD5E-4C38-BCB9-8F76992DA8E7}"/>
                  </a:ext>
                </a:extLst>
              </p:cNvPr>
              <p:cNvSpPr txBox="1"/>
              <p:nvPr/>
            </p:nvSpPr>
            <p:spPr>
              <a:xfrm>
                <a:off x="865357" y="1869506"/>
                <a:ext cx="4423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400" dirty="0" err="1"/>
                  <a:t>raiz</a:t>
                </a:r>
                <a:endParaRPr lang="es-MX" sz="1400" dirty="0"/>
              </a:p>
            </p:txBody>
          </p:sp>
        </p:grpSp>
        <p:sp>
          <p:nvSpPr>
            <p:cNvPr id="127" name="Flecha: a la derecha 126">
              <a:extLst>
                <a:ext uri="{FF2B5EF4-FFF2-40B4-BE49-F238E27FC236}">
                  <a16:creationId xmlns:a16="http://schemas.microsoft.com/office/drawing/2014/main" id="{F9D7F7E2-78F7-4DFC-88A1-322FB97FC53B}"/>
                </a:ext>
              </a:extLst>
            </p:cNvPr>
            <p:cNvSpPr/>
            <p:nvPr/>
          </p:nvSpPr>
          <p:spPr>
            <a:xfrm>
              <a:off x="677997" y="4423819"/>
              <a:ext cx="196401" cy="4358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28" name="Flecha: a la derecha 127">
            <a:extLst>
              <a:ext uri="{FF2B5EF4-FFF2-40B4-BE49-F238E27FC236}">
                <a16:creationId xmlns:a16="http://schemas.microsoft.com/office/drawing/2014/main" id="{07C8B466-D1AF-4BE9-85B9-09BF05F40226}"/>
              </a:ext>
            </a:extLst>
          </p:cNvPr>
          <p:cNvSpPr/>
          <p:nvPr/>
        </p:nvSpPr>
        <p:spPr>
          <a:xfrm>
            <a:off x="5699660" y="4898172"/>
            <a:ext cx="196401" cy="435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227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0C926-C6F5-457B-A751-455C51474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Proceso de inserción</a:t>
            </a:r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id="{735921FC-4DBB-42F6-B601-BEC1472F19DE}"/>
              </a:ext>
            </a:extLst>
          </p:cNvPr>
          <p:cNvGrpSpPr/>
          <p:nvPr/>
        </p:nvGrpSpPr>
        <p:grpSpPr>
          <a:xfrm>
            <a:off x="373911" y="2128347"/>
            <a:ext cx="5183133" cy="1969914"/>
            <a:chOff x="537527" y="2273988"/>
            <a:chExt cx="5183133" cy="19699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69E7E62-DFF5-4045-9C3A-68FDC5E8A2D2}"/>
                </a:ext>
              </a:extLst>
            </p:cNvPr>
            <p:cNvSpPr/>
            <p:nvPr/>
          </p:nvSpPr>
          <p:spPr>
            <a:xfrm>
              <a:off x="3238821" y="2753360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B28E0A9-5346-4D09-85F7-988C948ACB68}"/>
                </a:ext>
              </a:extLst>
            </p:cNvPr>
            <p:cNvSpPr/>
            <p:nvPr/>
          </p:nvSpPr>
          <p:spPr>
            <a:xfrm>
              <a:off x="1642977" y="3252256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B91CFB7D-D05D-48B6-BAFE-124A2F1E1160}"/>
                </a:ext>
              </a:extLst>
            </p:cNvPr>
            <p:cNvSpPr/>
            <p:nvPr/>
          </p:nvSpPr>
          <p:spPr>
            <a:xfrm>
              <a:off x="2195702" y="3252255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98B0AF01-6B8E-4B30-9A03-5A1E5398AA81}"/>
                </a:ext>
              </a:extLst>
            </p:cNvPr>
            <p:cNvSpPr/>
            <p:nvPr/>
          </p:nvSpPr>
          <p:spPr>
            <a:xfrm>
              <a:off x="3187245" y="3252255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EB9B8A2-E922-4C63-A0DA-8A1B6C73AF60}"/>
                </a:ext>
              </a:extLst>
            </p:cNvPr>
            <p:cNvSpPr/>
            <p:nvPr/>
          </p:nvSpPr>
          <p:spPr>
            <a:xfrm>
              <a:off x="3739970" y="3252254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5102061D-4DE7-4C83-89A1-9E523A341426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flipH="1">
              <a:off x="1642977" y="2878234"/>
              <a:ext cx="1595844" cy="343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7DC56A5A-F770-4176-A737-8FB65DD449CA}"/>
                </a:ext>
              </a:extLst>
            </p:cNvPr>
            <p:cNvSpPr/>
            <p:nvPr/>
          </p:nvSpPr>
          <p:spPr>
            <a:xfrm>
              <a:off x="1090252" y="3252255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88452648-D190-4542-A6A6-355E5489FC9D}"/>
                </a:ext>
              </a:extLst>
            </p:cNvPr>
            <p:cNvSpPr/>
            <p:nvPr/>
          </p:nvSpPr>
          <p:spPr>
            <a:xfrm>
              <a:off x="537527" y="3252254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67AA6A3C-5221-49F0-9E1B-FE42510AC7D0}"/>
                </a:ext>
              </a:extLst>
            </p:cNvPr>
            <p:cNvSpPr txBox="1"/>
            <p:nvPr/>
          </p:nvSpPr>
          <p:spPr>
            <a:xfrm>
              <a:off x="4845420" y="2783908"/>
              <a:ext cx="8752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/>
                <a:t>Inserté: 7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82E93EAE-AE20-4FF5-8318-833E7B321656}"/>
                </a:ext>
              </a:extLst>
            </p:cNvPr>
            <p:cNvSpPr txBox="1"/>
            <p:nvPr/>
          </p:nvSpPr>
          <p:spPr>
            <a:xfrm>
              <a:off x="2588496" y="3720682"/>
              <a:ext cx="15245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/>
                <a:t>Aumentó, 4 nodos</a:t>
              </a:r>
            </a:p>
            <a:p>
              <a:r>
                <a:rPr lang="es-MX" sz="1400" dirty="0"/>
                <a:t>altura = 2</a:t>
              </a: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7EC7CFD8-9A05-4049-A90D-18D661E0B218}"/>
                </a:ext>
              </a:extLst>
            </p:cNvPr>
            <p:cNvSpPr/>
            <p:nvPr/>
          </p:nvSpPr>
          <p:spPr>
            <a:xfrm>
              <a:off x="4569057" y="3252254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25</a:t>
              </a:r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1CE4E0C4-7A9F-4337-99EA-67798B803DF1}"/>
                </a:ext>
              </a:extLst>
            </p:cNvPr>
            <p:cNvGrpSpPr/>
            <p:nvPr/>
          </p:nvGrpSpPr>
          <p:grpSpPr>
            <a:xfrm>
              <a:off x="2737672" y="2273988"/>
              <a:ext cx="496062" cy="551747"/>
              <a:chOff x="865357" y="1869506"/>
              <a:chExt cx="496062" cy="551747"/>
            </a:xfrm>
          </p:grpSpPr>
          <p:cxnSp>
            <p:nvCxnSpPr>
              <p:cNvPr id="17" name="Conector: angular 16">
                <a:extLst>
                  <a:ext uri="{FF2B5EF4-FFF2-40B4-BE49-F238E27FC236}">
                    <a16:creationId xmlns:a16="http://schemas.microsoft.com/office/drawing/2014/main" id="{4FFE9DE7-61A1-4F08-836F-F1F602F8079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136755" y="2196590"/>
                <a:ext cx="246149" cy="20317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C761A19-11E5-4C62-96E4-7A2491E86704}"/>
                  </a:ext>
                </a:extLst>
              </p:cNvPr>
              <p:cNvSpPr txBox="1"/>
              <p:nvPr/>
            </p:nvSpPr>
            <p:spPr>
              <a:xfrm>
                <a:off x="865357" y="1869506"/>
                <a:ext cx="4423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400" dirty="0" err="1"/>
                  <a:t>raiz</a:t>
                </a:r>
                <a:endParaRPr lang="es-MX" sz="1400" dirty="0"/>
              </a:p>
            </p:txBody>
          </p:sp>
        </p:grp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4AD538C3-1810-4421-995D-27491239EC11}"/>
                </a:ext>
              </a:extLst>
            </p:cNvPr>
            <p:cNvSpPr/>
            <p:nvPr/>
          </p:nvSpPr>
          <p:spPr>
            <a:xfrm>
              <a:off x="5121782" y="3252253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3DAED350-367C-46E4-B253-FC0EDDCC08DD}"/>
                </a:ext>
              </a:extLst>
            </p:cNvPr>
            <p:cNvSpPr/>
            <p:nvPr/>
          </p:nvSpPr>
          <p:spPr>
            <a:xfrm>
              <a:off x="3791546" y="2752384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12</a:t>
              </a:r>
            </a:p>
          </p:txBody>
        </p: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0E2152F1-0F95-4DB0-90AF-3451026314D9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>
              <a:off x="3747243" y="2878234"/>
              <a:ext cx="44303" cy="34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2C25A5E6-5827-44DD-904A-EEB0F9532FC4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4344271" y="2877258"/>
              <a:ext cx="777186" cy="344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0ACF07B7-3F4D-4475-A7D5-EBD5ADE30374}"/>
              </a:ext>
            </a:extLst>
          </p:cNvPr>
          <p:cNvGrpSpPr/>
          <p:nvPr/>
        </p:nvGrpSpPr>
        <p:grpSpPr>
          <a:xfrm>
            <a:off x="5864491" y="2123070"/>
            <a:ext cx="6006637" cy="1969914"/>
            <a:chOff x="6047027" y="2273988"/>
            <a:chExt cx="6006637" cy="1969914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BA982ED0-7167-4DD9-8C0E-35EA4A2E4E01}"/>
                </a:ext>
              </a:extLst>
            </p:cNvPr>
            <p:cNvSpPr/>
            <p:nvPr/>
          </p:nvSpPr>
          <p:spPr>
            <a:xfrm>
              <a:off x="9049510" y="2753360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843F1596-42F3-44FE-BFF5-76106C75D97F}"/>
                </a:ext>
              </a:extLst>
            </p:cNvPr>
            <p:cNvSpPr/>
            <p:nvPr/>
          </p:nvSpPr>
          <p:spPr>
            <a:xfrm>
              <a:off x="7152477" y="3259684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72DE1C0E-EC49-4D39-88B2-8C25B5B06694}"/>
                </a:ext>
              </a:extLst>
            </p:cNvPr>
            <p:cNvSpPr/>
            <p:nvPr/>
          </p:nvSpPr>
          <p:spPr>
            <a:xfrm>
              <a:off x="7705202" y="3259683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F31BC4B9-B14A-483E-B301-BFE0BD34D6D2}"/>
                </a:ext>
              </a:extLst>
            </p:cNvPr>
            <p:cNvSpPr/>
            <p:nvPr/>
          </p:nvSpPr>
          <p:spPr>
            <a:xfrm>
              <a:off x="8990661" y="3252253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4311A5D9-9991-4739-9BF0-ABF021A017C3}"/>
                </a:ext>
              </a:extLst>
            </p:cNvPr>
            <p:cNvSpPr/>
            <p:nvPr/>
          </p:nvSpPr>
          <p:spPr>
            <a:xfrm>
              <a:off x="9550659" y="3252254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5F39C6F1-7203-44E1-AA07-9F1AF67682ED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7453666" y="2878234"/>
              <a:ext cx="1595844" cy="343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CEE02FD1-AAE3-40BF-9399-426BB9364E79}"/>
                </a:ext>
              </a:extLst>
            </p:cNvPr>
            <p:cNvSpPr/>
            <p:nvPr/>
          </p:nvSpPr>
          <p:spPr>
            <a:xfrm>
              <a:off x="6599752" y="3259683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42634146-33B7-4C7C-A8E6-9F56C3A3F971}"/>
                </a:ext>
              </a:extLst>
            </p:cNvPr>
            <p:cNvSpPr/>
            <p:nvPr/>
          </p:nvSpPr>
          <p:spPr>
            <a:xfrm>
              <a:off x="6047027" y="3259682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DC480A92-7117-4197-A5FE-DC9072B3F68C}"/>
                </a:ext>
              </a:extLst>
            </p:cNvPr>
            <p:cNvSpPr txBox="1"/>
            <p:nvPr/>
          </p:nvSpPr>
          <p:spPr>
            <a:xfrm>
              <a:off x="10656109" y="2783908"/>
              <a:ext cx="11429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/>
                <a:t>Inserté: 9, 11</a:t>
              </a: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279F1963-6932-47DA-8FB4-B42DCF830A57}"/>
                </a:ext>
              </a:extLst>
            </p:cNvPr>
            <p:cNvSpPr txBox="1"/>
            <p:nvPr/>
          </p:nvSpPr>
          <p:spPr>
            <a:xfrm>
              <a:off x="8399185" y="3720682"/>
              <a:ext cx="8751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/>
                <a:t>4 nodos</a:t>
              </a:r>
            </a:p>
            <a:p>
              <a:r>
                <a:rPr lang="es-MX" sz="1400" dirty="0"/>
                <a:t>altura = 2</a:t>
              </a:r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46030747-DE69-4E0F-989F-71C6243D7588}"/>
                </a:ext>
              </a:extLst>
            </p:cNvPr>
            <p:cNvSpPr/>
            <p:nvPr/>
          </p:nvSpPr>
          <p:spPr>
            <a:xfrm>
              <a:off x="10948214" y="3252254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25</a:t>
              </a:r>
            </a:p>
          </p:txBody>
        </p:sp>
        <p:grpSp>
          <p:nvGrpSpPr>
            <p:cNvPr id="39" name="Grupo 38">
              <a:extLst>
                <a:ext uri="{FF2B5EF4-FFF2-40B4-BE49-F238E27FC236}">
                  <a16:creationId xmlns:a16="http://schemas.microsoft.com/office/drawing/2014/main" id="{94FBB674-04DD-440D-951C-3EDFE3014B59}"/>
                </a:ext>
              </a:extLst>
            </p:cNvPr>
            <p:cNvGrpSpPr/>
            <p:nvPr/>
          </p:nvGrpSpPr>
          <p:grpSpPr>
            <a:xfrm>
              <a:off x="8548361" y="2273988"/>
              <a:ext cx="496062" cy="551747"/>
              <a:chOff x="865357" y="1869506"/>
              <a:chExt cx="496062" cy="551747"/>
            </a:xfrm>
          </p:grpSpPr>
          <p:cxnSp>
            <p:nvCxnSpPr>
              <p:cNvPr id="40" name="Conector: angular 39">
                <a:extLst>
                  <a:ext uri="{FF2B5EF4-FFF2-40B4-BE49-F238E27FC236}">
                    <a16:creationId xmlns:a16="http://schemas.microsoft.com/office/drawing/2014/main" id="{BCB79CAF-6B17-42B5-9E5A-50A1944C464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136755" y="2196590"/>
                <a:ext cx="246149" cy="20317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23AA66EC-B572-4D5E-93D2-DA05B296A296}"/>
                  </a:ext>
                </a:extLst>
              </p:cNvPr>
              <p:cNvSpPr txBox="1"/>
              <p:nvPr/>
            </p:nvSpPr>
            <p:spPr>
              <a:xfrm>
                <a:off x="865357" y="1869506"/>
                <a:ext cx="4423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400" dirty="0" err="1"/>
                  <a:t>raiz</a:t>
                </a:r>
                <a:endParaRPr lang="es-MX" sz="1400" dirty="0"/>
              </a:p>
            </p:txBody>
          </p:sp>
        </p:grp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E45FA638-5513-4552-A5AA-2736A6E96F5A}"/>
                </a:ext>
              </a:extLst>
            </p:cNvPr>
            <p:cNvSpPr/>
            <p:nvPr/>
          </p:nvSpPr>
          <p:spPr>
            <a:xfrm>
              <a:off x="11500939" y="3252253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B9D75D05-A47E-412E-A1D4-4B165195AB52}"/>
                </a:ext>
              </a:extLst>
            </p:cNvPr>
            <p:cNvSpPr/>
            <p:nvPr/>
          </p:nvSpPr>
          <p:spPr>
            <a:xfrm>
              <a:off x="9602235" y="2752384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12</a:t>
              </a:r>
            </a:p>
          </p:txBody>
        </p:sp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661F4A43-FB00-4D9A-B709-DC9A3F6993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50659" y="3002131"/>
              <a:ext cx="51576" cy="217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>
              <a:extLst>
                <a:ext uri="{FF2B5EF4-FFF2-40B4-BE49-F238E27FC236}">
                  <a16:creationId xmlns:a16="http://schemas.microsoft.com/office/drawing/2014/main" id="{47F30719-B0D9-4D07-B50C-661C3D76D52C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>
              <a:off x="10154960" y="2877258"/>
              <a:ext cx="1002298" cy="344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59ACFC6A-3088-4B60-9E9B-D47A10119C0C}"/>
                </a:ext>
              </a:extLst>
            </p:cNvPr>
            <p:cNvSpPr/>
            <p:nvPr/>
          </p:nvSpPr>
          <p:spPr>
            <a:xfrm>
              <a:off x="8437937" y="3252983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95B1DE64-CACD-45D9-BCD2-F446504F2170}"/>
                </a:ext>
              </a:extLst>
            </p:cNvPr>
            <p:cNvSpPr/>
            <p:nvPr/>
          </p:nvSpPr>
          <p:spPr>
            <a:xfrm>
              <a:off x="10103384" y="3252253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C47D3C96-1E7D-406A-B1CC-3A1CC65624D1}"/>
              </a:ext>
            </a:extLst>
          </p:cNvPr>
          <p:cNvGrpSpPr/>
          <p:nvPr/>
        </p:nvGrpSpPr>
        <p:grpSpPr>
          <a:xfrm>
            <a:off x="2308448" y="4589691"/>
            <a:ext cx="7112087" cy="1969914"/>
            <a:chOff x="2819758" y="4394730"/>
            <a:chExt cx="7112087" cy="1969914"/>
          </a:xfrm>
        </p:grpSpPr>
        <p:sp>
          <p:nvSpPr>
            <p:cNvPr id="53" name="Rectángulo 52">
              <a:extLst>
                <a:ext uri="{FF2B5EF4-FFF2-40B4-BE49-F238E27FC236}">
                  <a16:creationId xmlns:a16="http://schemas.microsoft.com/office/drawing/2014/main" id="{F8DBF8CE-B4AF-43EC-BCA9-5CA2B7A782B1}"/>
                </a:ext>
              </a:extLst>
            </p:cNvPr>
            <p:cNvSpPr/>
            <p:nvPr/>
          </p:nvSpPr>
          <p:spPr>
            <a:xfrm>
              <a:off x="5822241" y="4874102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8A8D310B-33A6-4A48-AD10-B4F0F80C5F1A}"/>
                </a:ext>
              </a:extLst>
            </p:cNvPr>
            <p:cNvSpPr/>
            <p:nvPr/>
          </p:nvSpPr>
          <p:spPr>
            <a:xfrm>
              <a:off x="3925208" y="5380426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253FB96E-2AE4-4B41-9349-9A996F2B6BC9}"/>
                </a:ext>
              </a:extLst>
            </p:cNvPr>
            <p:cNvSpPr/>
            <p:nvPr/>
          </p:nvSpPr>
          <p:spPr>
            <a:xfrm>
              <a:off x="4477933" y="5380425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280A3D0D-36F2-4AC7-94ED-267D8FBEAE0D}"/>
                </a:ext>
              </a:extLst>
            </p:cNvPr>
            <p:cNvSpPr/>
            <p:nvPr/>
          </p:nvSpPr>
          <p:spPr>
            <a:xfrm>
              <a:off x="5763392" y="5372995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56B19ACB-4CC9-458C-8A5B-5E959437AE2A}"/>
                </a:ext>
              </a:extLst>
            </p:cNvPr>
            <p:cNvSpPr/>
            <p:nvPr/>
          </p:nvSpPr>
          <p:spPr>
            <a:xfrm>
              <a:off x="6323390" y="5372996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6F6AFC6B-2556-4495-A1F1-EF8C85E9E35E}"/>
                </a:ext>
              </a:extLst>
            </p:cNvPr>
            <p:cNvCxnSpPr>
              <a:cxnSpLocks/>
              <a:stCxn id="53" idx="1"/>
            </p:cNvCxnSpPr>
            <p:nvPr/>
          </p:nvCxnSpPr>
          <p:spPr>
            <a:xfrm flipH="1">
              <a:off x="4226397" y="4998976"/>
              <a:ext cx="1595844" cy="343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D94C81D2-ED13-45A2-AA41-A5CCD8E37131}"/>
                </a:ext>
              </a:extLst>
            </p:cNvPr>
            <p:cNvSpPr/>
            <p:nvPr/>
          </p:nvSpPr>
          <p:spPr>
            <a:xfrm>
              <a:off x="3372483" y="5380425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4926CF4F-BCEC-45F1-B0FE-BFFC8977DD21}"/>
                </a:ext>
              </a:extLst>
            </p:cNvPr>
            <p:cNvSpPr/>
            <p:nvPr/>
          </p:nvSpPr>
          <p:spPr>
            <a:xfrm>
              <a:off x="2819758" y="5380424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C2E3DB8F-52E3-4E2C-9555-53720CA1C90C}"/>
                </a:ext>
              </a:extLst>
            </p:cNvPr>
            <p:cNvSpPr txBox="1"/>
            <p:nvPr/>
          </p:nvSpPr>
          <p:spPr>
            <a:xfrm>
              <a:off x="7428840" y="4904650"/>
              <a:ext cx="12343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/>
                <a:t>Inserté: 60, 28</a:t>
              </a:r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A86A0920-2244-436F-B99D-5AD83FBBCD49}"/>
                </a:ext>
              </a:extLst>
            </p:cNvPr>
            <p:cNvSpPr txBox="1"/>
            <p:nvPr/>
          </p:nvSpPr>
          <p:spPr>
            <a:xfrm>
              <a:off x="5171916" y="5841424"/>
              <a:ext cx="8751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/>
                <a:t>4 nodos</a:t>
              </a:r>
            </a:p>
            <a:p>
              <a:r>
                <a:rPr lang="es-MX" sz="1400" dirty="0"/>
                <a:t>altura = 2</a:t>
              </a:r>
            </a:p>
          </p:txBody>
        </p:sp>
        <p:sp>
          <p:nvSpPr>
            <p:cNvPr id="63" name="Rectángulo 62">
              <a:extLst>
                <a:ext uri="{FF2B5EF4-FFF2-40B4-BE49-F238E27FC236}">
                  <a16:creationId xmlns:a16="http://schemas.microsoft.com/office/drawing/2014/main" id="{CDB3ED34-D59C-4C1A-955E-35AD595461DA}"/>
                </a:ext>
              </a:extLst>
            </p:cNvPr>
            <p:cNvSpPr/>
            <p:nvPr/>
          </p:nvSpPr>
          <p:spPr>
            <a:xfrm>
              <a:off x="7720945" y="5372996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25</a:t>
              </a:r>
            </a:p>
          </p:txBody>
        </p:sp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0F28A58F-6B15-4746-A851-CA32C6B1D802}"/>
                </a:ext>
              </a:extLst>
            </p:cNvPr>
            <p:cNvGrpSpPr/>
            <p:nvPr/>
          </p:nvGrpSpPr>
          <p:grpSpPr>
            <a:xfrm>
              <a:off x="5321092" y="4394730"/>
              <a:ext cx="496062" cy="551747"/>
              <a:chOff x="865357" y="1869506"/>
              <a:chExt cx="496062" cy="551747"/>
            </a:xfrm>
          </p:grpSpPr>
          <p:cxnSp>
            <p:nvCxnSpPr>
              <p:cNvPr id="65" name="Conector: angular 64">
                <a:extLst>
                  <a:ext uri="{FF2B5EF4-FFF2-40B4-BE49-F238E27FC236}">
                    <a16:creationId xmlns:a16="http://schemas.microsoft.com/office/drawing/2014/main" id="{5CDEB8E8-D625-406F-AEE0-B1C71A041A8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136755" y="2196590"/>
                <a:ext cx="246149" cy="20317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FA07BDD8-2893-4040-B1A4-11D7801486D8}"/>
                  </a:ext>
                </a:extLst>
              </p:cNvPr>
              <p:cNvSpPr txBox="1"/>
              <p:nvPr/>
            </p:nvSpPr>
            <p:spPr>
              <a:xfrm>
                <a:off x="865357" y="1869506"/>
                <a:ext cx="4423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400" dirty="0" err="1"/>
                  <a:t>raiz</a:t>
                </a:r>
                <a:endParaRPr lang="es-MX" sz="1400" dirty="0"/>
              </a:p>
            </p:txBody>
          </p:sp>
        </p:grpSp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94879739-AD41-4C9D-95DB-F2CEA5BE4400}"/>
                </a:ext>
              </a:extLst>
            </p:cNvPr>
            <p:cNvSpPr/>
            <p:nvPr/>
          </p:nvSpPr>
          <p:spPr>
            <a:xfrm>
              <a:off x="8273670" y="5372995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91930FA5-6397-4A1D-8627-D98F5BE0E579}"/>
                </a:ext>
              </a:extLst>
            </p:cNvPr>
            <p:cNvSpPr/>
            <p:nvPr/>
          </p:nvSpPr>
          <p:spPr>
            <a:xfrm>
              <a:off x="6374966" y="4873126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12</a:t>
              </a:r>
            </a:p>
          </p:txBody>
        </p:sp>
        <p:cxnSp>
          <p:nvCxnSpPr>
            <p:cNvPr id="69" name="Conector recto de flecha 68">
              <a:extLst>
                <a:ext uri="{FF2B5EF4-FFF2-40B4-BE49-F238E27FC236}">
                  <a16:creationId xmlns:a16="http://schemas.microsoft.com/office/drawing/2014/main" id="{1790E1EF-D2B8-42BD-B659-FF2AB42F01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3390" y="5122873"/>
              <a:ext cx="51576" cy="217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de flecha 69">
              <a:extLst>
                <a:ext uri="{FF2B5EF4-FFF2-40B4-BE49-F238E27FC236}">
                  <a16:creationId xmlns:a16="http://schemas.microsoft.com/office/drawing/2014/main" id="{38051F0C-8664-4DF2-A1B8-F59BA5B55BE9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>
              <a:off x="6927691" y="4998000"/>
              <a:ext cx="1002298" cy="344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ángulo 70">
              <a:extLst>
                <a:ext uri="{FF2B5EF4-FFF2-40B4-BE49-F238E27FC236}">
                  <a16:creationId xmlns:a16="http://schemas.microsoft.com/office/drawing/2014/main" id="{EBD62206-CA21-4509-A26F-DB1AAF3EFE37}"/>
                </a:ext>
              </a:extLst>
            </p:cNvPr>
            <p:cNvSpPr/>
            <p:nvPr/>
          </p:nvSpPr>
          <p:spPr>
            <a:xfrm>
              <a:off x="5210668" y="5373725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FCB1E38C-D7CF-4EC1-88E1-F98A37EE370E}"/>
                </a:ext>
              </a:extLst>
            </p:cNvPr>
            <p:cNvSpPr/>
            <p:nvPr/>
          </p:nvSpPr>
          <p:spPr>
            <a:xfrm>
              <a:off x="6876115" y="5372995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252808A4-4259-4260-9F16-5D2A26D10F03}"/>
                </a:ext>
              </a:extLst>
            </p:cNvPr>
            <p:cNvSpPr/>
            <p:nvPr/>
          </p:nvSpPr>
          <p:spPr>
            <a:xfrm>
              <a:off x="8826395" y="5380424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74" name="Rectángulo 73">
              <a:extLst>
                <a:ext uri="{FF2B5EF4-FFF2-40B4-BE49-F238E27FC236}">
                  <a16:creationId xmlns:a16="http://schemas.microsoft.com/office/drawing/2014/main" id="{C6CBACBD-E66D-44E9-95E6-A9E5B59A8F6B}"/>
                </a:ext>
              </a:extLst>
            </p:cNvPr>
            <p:cNvSpPr/>
            <p:nvPr/>
          </p:nvSpPr>
          <p:spPr>
            <a:xfrm>
              <a:off x="9379120" y="5380424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60</a:t>
              </a:r>
            </a:p>
          </p:txBody>
        </p:sp>
      </p:grpSp>
      <p:sp>
        <p:nvSpPr>
          <p:cNvPr id="78" name="Flecha: a la derecha 77">
            <a:extLst>
              <a:ext uri="{FF2B5EF4-FFF2-40B4-BE49-F238E27FC236}">
                <a16:creationId xmlns:a16="http://schemas.microsoft.com/office/drawing/2014/main" id="{CC37A27B-3607-4312-BAF1-0B0CAD98D3AB}"/>
              </a:ext>
            </a:extLst>
          </p:cNvPr>
          <p:cNvSpPr/>
          <p:nvPr/>
        </p:nvSpPr>
        <p:spPr>
          <a:xfrm>
            <a:off x="817940" y="2262113"/>
            <a:ext cx="196401" cy="435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Flecha: a la derecha 78">
            <a:extLst>
              <a:ext uri="{FF2B5EF4-FFF2-40B4-BE49-F238E27FC236}">
                <a16:creationId xmlns:a16="http://schemas.microsoft.com/office/drawing/2014/main" id="{10D1E268-17D2-4413-9263-AD5C5CE7B005}"/>
              </a:ext>
            </a:extLst>
          </p:cNvPr>
          <p:cNvSpPr/>
          <p:nvPr/>
        </p:nvSpPr>
        <p:spPr>
          <a:xfrm>
            <a:off x="6118021" y="2276958"/>
            <a:ext cx="196401" cy="435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Flecha: a la derecha 79">
            <a:extLst>
              <a:ext uri="{FF2B5EF4-FFF2-40B4-BE49-F238E27FC236}">
                <a16:creationId xmlns:a16="http://schemas.microsoft.com/office/drawing/2014/main" id="{43687475-5826-402E-8C02-A8F8CC709D99}"/>
              </a:ext>
            </a:extLst>
          </p:cNvPr>
          <p:cNvSpPr/>
          <p:nvPr/>
        </p:nvSpPr>
        <p:spPr>
          <a:xfrm>
            <a:off x="1657522" y="4685767"/>
            <a:ext cx="196401" cy="435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74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8B036-B445-4D93-BBEE-6EA718B2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/>
              <a:t>Proceso de inserción</a:t>
            </a: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6C591F26-8897-41F4-B6E6-AEC2046EFFAF}"/>
              </a:ext>
            </a:extLst>
          </p:cNvPr>
          <p:cNvGrpSpPr/>
          <p:nvPr/>
        </p:nvGrpSpPr>
        <p:grpSpPr>
          <a:xfrm>
            <a:off x="2699443" y="1750801"/>
            <a:ext cx="7351254" cy="1939809"/>
            <a:chOff x="2699443" y="1750801"/>
            <a:chExt cx="7351254" cy="1939809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DB39663-B631-4890-9F61-C1EF115E7CF6}"/>
                </a:ext>
              </a:extLst>
            </p:cNvPr>
            <p:cNvSpPr/>
            <p:nvPr/>
          </p:nvSpPr>
          <p:spPr>
            <a:xfrm>
              <a:off x="5701926" y="2200068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7D43D45F-47A7-457E-9158-05A9DCC2F02B}"/>
                </a:ext>
              </a:extLst>
            </p:cNvPr>
            <p:cNvSpPr/>
            <p:nvPr/>
          </p:nvSpPr>
          <p:spPr>
            <a:xfrm>
              <a:off x="4013439" y="2706392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523AB7ED-E374-4CDE-9696-9B30C27461DF}"/>
                </a:ext>
              </a:extLst>
            </p:cNvPr>
            <p:cNvSpPr/>
            <p:nvPr/>
          </p:nvSpPr>
          <p:spPr>
            <a:xfrm>
              <a:off x="4566164" y="2706391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5D79E716-C318-4397-B8C8-A8F414D39C63}"/>
                </a:ext>
              </a:extLst>
            </p:cNvPr>
            <p:cNvSpPr/>
            <p:nvPr/>
          </p:nvSpPr>
          <p:spPr>
            <a:xfrm>
              <a:off x="5917370" y="2698961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DB0B53B-A048-4F93-9DC3-313F19A8962F}"/>
                </a:ext>
              </a:extLst>
            </p:cNvPr>
            <p:cNvSpPr/>
            <p:nvPr/>
          </p:nvSpPr>
          <p:spPr>
            <a:xfrm>
              <a:off x="6477368" y="2698962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AAC53A90-D6C1-49E6-A0C6-69CEA592A693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>
              <a:off x="3252168" y="2326857"/>
              <a:ext cx="1894234" cy="372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AEDF2542-71EB-45D7-B8C8-ECAED06520A2}"/>
                </a:ext>
              </a:extLst>
            </p:cNvPr>
            <p:cNvSpPr/>
            <p:nvPr/>
          </p:nvSpPr>
          <p:spPr>
            <a:xfrm>
              <a:off x="3252168" y="2706391"/>
              <a:ext cx="552725" cy="2497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CE8ADDF5-7D39-4254-A11E-52B1862D0E1A}"/>
                </a:ext>
              </a:extLst>
            </p:cNvPr>
            <p:cNvSpPr/>
            <p:nvPr/>
          </p:nvSpPr>
          <p:spPr>
            <a:xfrm>
              <a:off x="2699443" y="2706390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26AACE28-32E6-4845-ADB7-6F5BA41B1324}"/>
                </a:ext>
              </a:extLst>
            </p:cNvPr>
            <p:cNvSpPr txBox="1"/>
            <p:nvPr/>
          </p:nvSpPr>
          <p:spPr>
            <a:xfrm>
              <a:off x="7659986" y="2230616"/>
              <a:ext cx="8752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/>
                <a:t>Inserté: 2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23E0D969-BB27-4233-9B37-18E36A21F3AD}"/>
                </a:ext>
              </a:extLst>
            </p:cNvPr>
            <p:cNvSpPr txBox="1"/>
            <p:nvPr/>
          </p:nvSpPr>
          <p:spPr>
            <a:xfrm>
              <a:off x="5051601" y="3167390"/>
              <a:ext cx="15245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/>
                <a:t>Aumentó, 6 nodos</a:t>
              </a:r>
            </a:p>
            <a:p>
              <a:r>
                <a:rPr lang="es-MX" sz="1400" dirty="0"/>
                <a:t>altura = 2</a:t>
              </a: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4210EE7B-9906-4C07-8E11-578DA9E7F818}"/>
                </a:ext>
              </a:extLst>
            </p:cNvPr>
            <p:cNvSpPr/>
            <p:nvPr/>
          </p:nvSpPr>
          <p:spPr>
            <a:xfrm>
              <a:off x="7839797" y="2715004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25</a:t>
              </a:r>
            </a:p>
          </p:txBody>
        </p: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476C0CCB-CE51-447A-9830-78A98B410EC1}"/>
                </a:ext>
              </a:extLst>
            </p:cNvPr>
            <p:cNvGrpSpPr/>
            <p:nvPr/>
          </p:nvGrpSpPr>
          <p:grpSpPr>
            <a:xfrm>
              <a:off x="4627870" y="1750801"/>
              <a:ext cx="496062" cy="551747"/>
              <a:chOff x="865357" y="1869506"/>
              <a:chExt cx="496062" cy="551747"/>
            </a:xfrm>
          </p:grpSpPr>
          <p:cxnSp>
            <p:nvCxnSpPr>
              <p:cNvPr id="16" name="Conector: angular 15">
                <a:extLst>
                  <a:ext uri="{FF2B5EF4-FFF2-40B4-BE49-F238E27FC236}">
                    <a16:creationId xmlns:a16="http://schemas.microsoft.com/office/drawing/2014/main" id="{19944E29-D830-4444-BB74-CC145D8E26D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136755" y="2196590"/>
                <a:ext cx="246149" cy="20317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8BE8478D-D157-4976-9DBE-1F6204A5B413}"/>
                  </a:ext>
                </a:extLst>
              </p:cNvPr>
              <p:cNvSpPr txBox="1"/>
              <p:nvPr/>
            </p:nvSpPr>
            <p:spPr>
              <a:xfrm>
                <a:off x="865357" y="1869506"/>
                <a:ext cx="4423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400" dirty="0" err="1"/>
                  <a:t>raiz</a:t>
                </a:r>
                <a:endParaRPr lang="es-MX" sz="1400" dirty="0"/>
              </a:p>
            </p:txBody>
          </p:sp>
        </p:grp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E6B5712E-82C3-481F-B1E4-C2E402D234CC}"/>
                </a:ext>
              </a:extLst>
            </p:cNvPr>
            <p:cNvSpPr/>
            <p:nvPr/>
          </p:nvSpPr>
          <p:spPr>
            <a:xfrm>
              <a:off x="8392522" y="2715003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0F3C8750-1F98-457F-92A8-D42B26D6516F}"/>
                </a:ext>
              </a:extLst>
            </p:cNvPr>
            <p:cNvSpPr/>
            <p:nvPr/>
          </p:nvSpPr>
          <p:spPr>
            <a:xfrm>
              <a:off x="6254651" y="2199092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12</a:t>
              </a:r>
            </a:p>
          </p:txBody>
        </p: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436433A4-1379-4DDB-9CFB-8DEE08AE640B}"/>
                </a:ext>
              </a:extLst>
            </p:cNvPr>
            <p:cNvCxnSpPr>
              <a:cxnSpLocks/>
            </p:cNvCxnSpPr>
            <p:nvPr/>
          </p:nvCxnSpPr>
          <p:spPr>
            <a:xfrm>
              <a:off x="6254651" y="2448839"/>
              <a:ext cx="215444" cy="249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FDFE18C6-2C06-42BD-8266-CCE677D2B4EF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6807376" y="2323966"/>
              <a:ext cx="2137871" cy="3740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602720B3-1ABD-460A-BD7A-395655E117F7}"/>
                </a:ext>
              </a:extLst>
            </p:cNvPr>
            <p:cNvSpPr/>
            <p:nvPr/>
          </p:nvSpPr>
          <p:spPr>
            <a:xfrm>
              <a:off x="5364646" y="2699691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0BBDDCAA-59FD-4ED2-B94E-F9ADA553E36C}"/>
                </a:ext>
              </a:extLst>
            </p:cNvPr>
            <p:cNvSpPr/>
            <p:nvPr/>
          </p:nvSpPr>
          <p:spPr>
            <a:xfrm>
              <a:off x="7030093" y="2698961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B466E8B2-588B-4E98-8CED-A7F9A222BEA6}"/>
                </a:ext>
              </a:extLst>
            </p:cNvPr>
            <p:cNvSpPr/>
            <p:nvPr/>
          </p:nvSpPr>
          <p:spPr>
            <a:xfrm>
              <a:off x="8945247" y="2722432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B579398B-2A5B-4725-812E-3018A65230DE}"/>
                </a:ext>
              </a:extLst>
            </p:cNvPr>
            <p:cNvSpPr/>
            <p:nvPr/>
          </p:nvSpPr>
          <p:spPr>
            <a:xfrm>
              <a:off x="9497972" y="2722432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5238D55D-2018-41F7-ADB7-CDAA99F6612E}"/>
                </a:ext>
              </a:extLst>
            </p:cNvPr>
            <p:cNvSpPr/>
            <p:nvPr/>
          </p:nvSpPr>
          <p:spPr>
            <a:xfrm>
              <a:off x="5146402" y="2201983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EF091150-EB3B-4792-9B9A-A67B821AC765}"/>
                </a:ext>
              </a:extLst>
            </p:cNvPr>
            <p:cNvCxnSpPr/>
            <p:nvPr/>
          </p:nvCxnSpPr>
          <p:spPr>
            <a:xfrm flipH="1">
              <a:off x="4543948" y="2474327"/>
              <a:ext cx="1150705" cy="2246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76E6F3A4-8B25-4B7C-80AD-51791A1A4DFE}"/>
              </a:ext>
            </a:extLst>
          </p:cNvPr>
          <p:cNvGrpSpPr/>
          <p:nvPr/>
        </p:nvGrpSpPr>
        <p:grpSpPr>
          <a:xfrm>
            <a:off x="1693028" y="4296154"/>
            <a:ext cx="8448683" cy="1939809"/>
            <a:chOff x="1385445" y="4003923"/>
            <a:chExt cx="8448683" cy="1939809"/>
          </a:xfrm>
        </p:grpSpPr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CCE067A1-97A5-47B9-AB44-21A0A6008A40}"/>
                </a:ext>
              </a:extLst>
            </p:cNvPr>
            <p:cNvSpPr/>
            <p:nvPr/>
          </p:nvSpPr>
          <p:spPr>
            <a:xfrm>
              <a:off x="5485357" y="4453190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8ECA50DE-8B9D-402F-BBDC-E60E11A76EE3}"/>
                </a:ext>
              </a:extLst>
            </p:cNvPr>
            <p:cNvSpPr/>
            <p:nvPr/>
          </p:nvSpPr>
          <p:spPr>
            <a:xfrm>
              <a:off x="2938293" y="4959513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E077F1C4-F00D-40E9-A377-95F957172CD5}"/>
                </a:ext>
              </a:extLst>
            </p:cNvPr>
            <p:cNvSpPr/>
            <p:nvPr/>
          </p:nvSpPr>
          <p:spPr>
            <a:xfrm>
              <a:off x="3491018" y="4959513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4ACCC671-8736-4A49-88CD-EBA2FC383510}"/>
                </a:ext>
              </a:extLst>
            </p:cNvPr>
            <p:cNvSpPr/>
            <p:nvPr/>
          </p:nvSpPr>
          <p:spPr>
            <a:xfrm>
              <a:off x="5668717" y="4952083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117C6EEB-C788-4941-83A0-82C1EECBBA6B}"/>
                </a:ext>
              </a:extLst>
            </p:cNvPr>
            <p:cNvSpPr/>
            <p:nvPr/>
          </p:nvSpPr>
          <p:spPr>
            <a:xfrm>
              <a:off x="6228715" y="4952084"/>
              <a:ext cx="552725" cy="2497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7407CEDB-CDF8-42F7-9245-7E18484C697C}"/>
                </a:ext>
              </a:extLst>
            </p:cNvPr>
            <p:cNvCxnSpPr>
              <a:cxnSpLocks/>
              <a:stCxn id="56" idx="1"/>
            </p:cNvCxnSpPr>
            <p:nvPr/>
          </p:nvCxnSpPr>
          <p:spPr>
            <a:xfrm flipH="1">
              <a:off x="1930897" y="4579979"/>
              <a:ext cx="2998936" cy="342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114DA1AA-78E0-457B-9A12-5E96007FAFF1}"/>
                </a:ext>
              </a:extLst>
            </p:cNvPr>
            <p:cNvSpPr/>
            <p:nvPr/>
          </p:nvSpPr>
          <p:spPr>
            <a:xfrm>
              <a:off x="1938170" y="4951107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DC5FCDC7-3049-47AB-96F2-366F6EA30483}"/>
                </a:ext>
              </a:extLst>
            </p:cNvPr>
            <p:cNvSpPr/>
            <p:nvPr/>
          </p:nvSpPr>
          <p:spPr>
            <a:xfrm>
              <a:off x="1385445" y="4951106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B4E3B5F4-8A51-4221-AA21-9CF25F1E0B5C}"/>
                </a:ext>
              </a:extLst>
            </p:cNvPr>
            <p:cNvSpPr txBox="1"/>
            <p:nvPr/>
          </p:nvSpPr>
          <p:spPr>
            <a:xfrm>
              <a:off x="7443417" y="4483738"/>
              <a:ext cx="926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/>
                <a:t>Inserté:10</a:t>
              </a:r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E269A8D1-64BB-4CCB-ADDC-20316FDC3BF6}"/>
                </a:ext>
              </a:extLst>
            </p:cNvPr>
            <p:cNvSpPr txBox="1"/>
            <p:nvPr/>
          </p:nvSpPr>
          <p:spPr>
            <a:xfrm>
              <a:off x="4835032" y="5420512"/>
              <a:ext cx="8751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/>
                <a:t> nodos</a:t>
              </a:r>
            </a:p>
            <a:p>
              <a:r>
                <a:rPr lang="es-MX" sz="1400" dirty="0"/>
                <a:t>altura = 2</a:t>
              </a:r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5717538E-5C15-466A-BC90-D64C729EDD10}"/>
                </a:ext>
              </a:extLst>
            </p:cNvPr>
            <p:cNvSpPr/>
            <p:nvPr/>
          </p:nvSpPr>
          <p:spPr>
            <a:xfrm>
              <a:off x="7623228" y="4968126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25</a:t>
              </a:r>
            </a:p>
          </p:txBody>
        </p:sp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B589D82D-C692-4E62-B192-AF9BC37ADD3A}"/>
                </a:ext>
              </a:extLst>
            </p:cNvPr>
            <p:cNvGrpSpPr/>
            <p:nvPr/>
          </p:nvGrpSpPr>
          <p:grpSpPr>
            <a:xfrm>
              <a:off x="4411301" y="4003923"/>
              <a:ext cx="496062" cy="551747"/>
              <a:chOff x="865357" y="1869506"/>
              <a:chExt cx="496062" cy="551747"/>
            </a:xfrm>
          </p:grpSpPr>
          <p:cxnSp>
            <p:nvCxnSpPr>
              <p:cNvPr id="46" name="Conector: angular 45">
                <a:extLst>
                  <a:ext uri="{FF2B5EF4-FFF2-40B4-BE49-F238E27FC236}">
                    <a16:creationId xmlns:a16="http://schemas.microsoft.com/office/drawing/2014/main" id="{36358120-5092-4EA8-94E3-046D64209EE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136755" y="2196590"/>
                <a:ext cx="246149" cy="20317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A7DB0C4F-D957-43EF-B353-BC028E315CEC}"/>
                  </a:ext>
                </a:extLst>
              </p:cNvPr>
              <p:cNvSpPr txBox="1"/>
              <p:nvPr/>
            </p:nvSpPr>
            <p:spPr>
              <a:xfrm>
                <a:off x="865357" y="1869506"/>
                <a:ext cx="4423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400" dirty="0" err="1"/>
                  <a:t>raiz</a:t>
                </a:r>
                <a:endParaRPr lang="es-MX" sz="1400" dirty="0"/>
              </a:p>
            </p:txBody>
          </p:sp>
        </p:grp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24A44F1E-091A-4561-891A-5872FD460ABE}"/>
                </a:ext>
              </a:extLst>
            </p:cNvPr>
            <p:cNvSpPr/>
            <p:nvPr/>
          </p:nvSpPr>
          <p:spPr>
            <a:xfrm>
              <a:off x="8175953" y="4968125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3F21479F-BD0F-47A3-B739-4C510A96E106}"/>
                </a:ext>
              </a:extLst>
            </p:cNvPr>
            <p:cNvSpPr/>
            <p:nvPr/>
          </p:nvSpPr>
          <p:spPr>
            <a:xfrm>
              <a:off x="6038082" y="4452214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12</a:t>
              </a:r>
            </a:p>
          </p:txBody>
        </p: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C884EAD3-6D49-4F83-94F7-BF966EDD001F}"/>
                </a:ext>
              </a:extLst>
            </p:cNvPr>
            <p:cNvCxnSpPr>
              <a:cxnSpLocks/>
            </p:cNvCxnSpPr>
            <p:nvPr/>
          </p:nvCxnSpPr>
          <p:spPr>
            <a:xfrm>
              <a:off x="6038082" y="4701961"/>
              <a:ext cx="215444" cy="249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7915D0DB-F459-4C24-8A18-C940C15C214B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>
              <a:off x="6590807" y="4577088"/>
              <a:ext cx="2137871" cy="3740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36728349-2CF0-49E4-BEF3-06B5B36EBB81}"/>
                </a:ext>
              </a:extLst>
            </p:cNvPr>
            <p:cNvSpPr/>
            <p:nvPr/>
          </p:nvSpPr>
          <p:spPr>
            <a:xfrm>
              <a:off x="5107972" y="4952813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tángulo 52">
              <a:extLst>
                <a:ext uri="{FF2B5EF4-FFF2-40B4-BE49-F238E27FC236}">
                  <a16:creationId xmlns:a16="http://schemas.microsoft.com/office/drawing/2014/main" id="{D5BC13F0-7656-4323-B0BE-D6387A9E9ED2}"/>
                </a:ext>
              </a:extLst>
            </p:cNvPr>
            <p:cNvSpPr/>
            <p:nvPr/>
          </p:nvSpPr>
          <p:spPr>
            <a:xfrm>
              <a:off x="6789461" y="4952083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E7BF1808-D415-471F-A8E5-FB7B3F558CE7}"/>
                </a:ext>
              </a:extLst>
            </p:cNvPr>
            <p:cNvSpPr/>
            <p:nvPr/>
          </p:nvSpPr>
          <p:spPr>
            <a:xfrm>
              <a:off x="8728678" y="4975554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6B0CC22C-8927-45A6-AD52-5359E5BF4E02}"/>
                </a:ext>
              </a:extLst>
            </p:cNvPr>
            <p:cNvSpPr/>
            <p:nvPr/>
          </p:nvSpPr>
          <p:spPr>
            <a:xfrm>
              <a:off x="9281403" y="4975554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2ECD7392-10DD-4E6C-9AA9-F83C429D23F2}"/>
                </a:ext>
              </a:extLst>
            </p:cNvPr>
            <p:cNvSpPr/>
            <p:nvPr/>
          </p:nvSpPr>
          <p:spPr>
            <a:xfrm>
              <a:off x="4929833" y="4455105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5310C044-4E8D-4066-B93F-4224ECED85B4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 flipH="1">
              <a:off x="3767381" y="4727449"/>
              <a:ext cx="1710704" cy="232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3DBFFD3E-43F7-405A-A908-3C0BA12E26AC}"/>
                </a:ext>
              </a:extLst>
            </p:cNvPr>
            <p:cNvSpPr/>
            <p:nvPr/>
          </p:nvSpPr>
          <p:spPr>
            <a:xfrm>
              <a:off x="4044103" y="4959513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sp>
        <p:nvSpPr>
          <p:cNvPr id="63" name="Flecha: a la derecha 62">
            <a:extLst>
              <a:ext uri="{FF2B5EF4-FFF2-40B4-BE49-F238E27FC236}">
                <a16:creationId xmlns:a16="http://schemas.microsoft.com/office/drawing/2014/main" id="{94C7F82D-152D-441B-B849-985C1D644E7C}"/>
              </a:ext>
            </a:extLst>
          </p:cNvPr>
          <p:cNvSpPr/>
          <p:nvPr/>
        </p:nvSpPr>
        <p:spPr>
          <a:xfrm>
            <a:off x="1923543" y="2038565"/>
            <a:ext cx="196401" cy="435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Flecha: a la derecha 63">
            <a:extLst>
              <a:ext uri="{FF2B5EF4-FFF2-40B4-BE49-F238E27FC236}">
                <a16:creationId xmlns:a16="http://schemas.microsoft.com/office/drawing/2014/main" id="{66BC68FB-76D6-489E-B200-18F0F396C0E3}"/>
              </a:ext>
            </a:extLst>
          </p:cNvPr>
          <p:cNvSpPr/>
          <p:nvPr/>
        </p:nvSpPr>
        <p:spPr>
          <a:xfrm>
            <a:off x="1032030" y="4520441"/>
            <a:ext cx="196401" cy="435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2537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633A3-59CA-450F-9414-95EB3421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Proceso de inserción</a:t>
            </a:r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AAFDC700-F04E-49B5-84A2-962CAD0DBA54}"/>
              </a:ext>
            </a:extLst>
          </p:cNvPr>
          <p:cNvGrpSpPr/>
          <p:nvPr/>
        </p:nvGrpSpPr>
        <p:grpSpPr>
          <a:xfrm>
            <a:off x="1520862" y="1593008"/>
            <a:ext cx="8321706" cy="1949595"/>
            <a:chOff x="1483155" y="1727617"/>
            <a:chExt cx="8321706" cy="1949595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6CB1033-EACB-4E98-BA55-A5032C77FB12}"/>
                </a:ext>
              </a:extLst>
            </p:cNvPr>
            <p:cNvSpPr/>
            <p:nvPr/>
          </p:nvSpPr>
          <p:spPr>
            <a:xfrm>
              <a:off x="5445252" y="2186670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177A952-B225-426E-88E8-6C1B91DE14D2}"/>
                </a:ext>
              </a:extLst>
            </p:cNvPr>
            <p:cNvSpPr/>
            <p:nvPr/>
          </p:nvSpPr>
          <p:spPr>
            <a:xfrm>
              <a:off x="2898188" y="2692993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DE5B6CEA-B427-4E30-A4FA-A1156E596EBA}"/>
                </a:ext>
              </a:extLst>
            </p:cNvPr>
            <p:cNvSpPr/>
            <p:nvPr/>
          </p:nvSpPr>
          <p:spPr>
            <a:xfrm>
              <a:off x="3450913" y="2692993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0AC2FE8B-F2CE-4F7F-A1D2-37F2FA41CD32}"/>
                </a:ext>
              </a:extLst>
            </p:cNvPr>
            <p:cNvSpPr/>
            <p:nvPr/>
          </p:nvSpPr>
          <p:spPr>
            <a:xfrm>
              <a:off x="5416251" y="2685563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D8507580-A8AA-484A-8057-701DB5B67DD4}"/>
                </a:ext>
              </a:extLst>
            </p:cNvPr>
            <p:cNvSpPr/>
            <p:nvPr/>
          </p:nvSpPr>
          <p:spPr>
            <a:xfrm>
              <a:off x="5969049" y="2685564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8D842174-C2C9-4996-803F-782C7D38E0FC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1894392" y="2309859"/>
              <a:ext cx="2998936" cy="342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35C37F9-8027-41B3-B90F-B902FA6B650C}"/>
                </a:ext>
              </a:extLst>
            </p:cNvPr>
            <p:cNvSpPr/>
            <p:nvPr/>
          </p:nvSpPr>
          <p:spPr>
            <a:xfrm>
              <a:off x="2035880" y="2684585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D02EAF89-7BA0-4937-A719-1E415FFCA92E}"/>
                </a:ext>
              </a:extLst>
            </p:cNvPr>
            <p:cNvSpPr/>
            <p:nvPr/>
          </p:nvSpPr>
          <p:spPr>
            <a:xfrm>
              <a:off x="1483155" y="2684584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553A6165-A3EF-404F-BA2A-9691D03EF8E6}"/>
                </a:ext>
              </a:extLst>
            </p:cNvPr>
            <p:cNvSpPr txBox="1"/>
            <p:nvPr/>
          </p:nvSpPr>
          <p:spPr>
            <a:xfrm>
              <a:off x="7276881" y="1727617"/>
              <a:ext cx="926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/>
                <a:t>Inserté:45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DEDE9A6C-11FD-441B-A824-F751E7C32096}"/>
                </a:ext>
              </a:extLst>
            </p:cNvPr>
            <p:cNvSpPr txBox="1"/>
            <p:nvPr/>
          </p:nvSpPr>
          <p:spPr>
            <a:xfrm>
              <a:off x="4794927" y="3153992"/>
              <a:ext cx="15245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/>
                <a:t>Aumentó, 6 nodos</a:t>
              </a:r>
            </a:p>
            <a:p>
              <a:r>
                <a:rPr lang="es-MX" sz="1400" dirty="0"/>
                <a:t>altura = 2</a:t>
              </a: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47A791DE-A5F7-4DB4-AD0A-766AC307CC83}"/>
                </a:ext>
              </a:extLst>
            </p:cNvPr>
            <p:cNvSpPr/>
            <p:nvPr/>
          </p:nvSpPr>
          <p:spPr>
            <a:xfrm>
              <a:off x="7332400" y="2701606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25</a:t>
              </a:r>
            </a:p>
          </p:txBody>
        </p: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D0219E7D-2648-4A1A-A318-D567A9A353D9}"/>
                </a:ext>
              </a:extLst>
            </p:cNvPr>
            <p:cNvGrpSpPr/>
            <p:nvPr/>
          </p:nvGrpSpPr>
          <p:grpSpPr>
            <a:xfrm>
              <a:off x="4371196" y="1737403"/>
              <a:ext cx="496062" cy="551747"/>
              <a:chOff x="865357" y="1869506"/>
              <a:chExt cx="496062" cy="551747"/>
            </a:xfrm>
          </p:grpSpPr>
          <p:cxnSp>
            <p:nvCxnSpPr>
              <p:cNvPr id="16" name="Conector: angular 15">
                <a:extLst>
                  <a:ext uri="{FF2B5EF4-FFF2-40B4-BE49-F238E27FC236}">
                    <a16:creationId xmlns:a16="http://schemas.microsoft.com/office/drawing/2014/main" id="{44352DAD-48D2-4858-B814-7A12FE98C9E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136755" y="2196590"/>
                <a:ext cx="246149" cy="20317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C123A0F4-21D2-45DF-BDB9-C7CDF4E9F5A8}"/>
                  </a:ext>
                </a:extLst>
              </p:cNvPr>
              <p:cNvSpPr txBox="1"/>
              <p:nvPr/>
            </p:nvSpPr>
            <p:spPr>
              <a:xfrm>
                <a:off x="865357" y="1869506"/>
                <a:ext cx="4423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400" dirty="0" err="1"/>
                  <a:t>raiz</a:t>
                </a:r>
                <a:endParaRPr lang="es-MX" sz="1400" dirty="0"/>
              </a:p>
            </p:txBody>
          </p:sp>
        </p:grp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2D6B8D2F-C55B-495F-A65E-420512419CFD}"/>
                </a:ext>
              </a:extLst>
            </p:cNvPr>
            <p:cNvSpPr/>
            <p:nvPr/>
          </p:nvSpPr>
          <p:spPr>
            <a:xfrm>
              <a:off x="7885125" y="2701605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8299FC10-E5B1-4787-8448-5EE40F45BE7F}"/>
                </a:ext>
              </a:extLst>
            </p:cNvPr>
            <p:cNvSpPr/>
            <p:nvPr/>
          </p:nvSpPr>
          <p:spPr>
            <a:xfrm>
              <a:off x="5997977" y="2185694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12</a:t>
              </a:r>
            </a:p>
          </p:txBody>
        </p: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0A1141AA-5FF9-4A08-969A-24AD425A66B8}"/>
                </a:ext>
              </a:extLst>
            </p:cNvPr>
            <p:cNvCxnSpPr>
              <a:cxnSpLocks/>
            </p:cNvCxnSpPr>
            <p:nvPr/>
          </p:nvCxnSpPr>
          <p:spPr>
            <a:xfrm>
              <a:off x="5997977" y="2435441"/>
              <a:ext cx="0" cy="257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7AD9EAF1-38EF-4A73-9D89-962C85BBD04B}"/>
                </a:ext>
              </a:extLst>
            </p:cNvPr>
            <p:cNvCxnSpPr>
              <a:cxnSpLocks/>
            </p:cNvCxnSpPr>
            <p:nvPr/>
          </p:nvCxnSpPr>
          <p:spPr>
            <a:xfrm>
              <a:off x="7097782" y="2435439"/>
              <a:ext cx="2154354" cy="244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3C490AFD-E350-49C0-8C1D-BCB82A765236}"/>
                </a:ext>
              </a:extLst>
            </p:cNvPr>
            <p:cNvSpPr/>
            <p:nvPr/>
          </p:nvSpPr>
          <p:spPr>
            <a:xfrm>
              <a:off x="4866306" y="2686293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363580FD-77CD-4440-86B7-E8A674633CD5}"/>
                </a:ext>
              </a:extLst>
            </p:cNvPr>
            <p:cNvSpPr/>
            <p:nvPr/>
          </p:nvSpPr>
          <p:spPr>
            <a:xfrm>
              <a:off x="6522595" y="2685563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ED0E5DDD-1BE3-4DD4-B768-E033A92B928F}"/>
                </a:ext>
              </a:extLst>
            </p:cNvPr>
            <p:cNvSpPr/>
            <p:nvPr/>
          </p:nvSpPr>
          <p:spPr>
            <a:xfrm>
              <a:off x="6545858" y="2184596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47E5FEB2-9D95-43EC-9E0E-4D88FCBA7F96}"/>
                </a:ext>
              </a:extLst>
            </p:cNvPr>
            <p:cNvSpPr/>
            <p:nvPr/>
          </p:nvSpPr>
          <p:spPr>
            <a:xfrm>
              <a:off x="9252136" y="2684585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F4C87109-AB36-488A-B008-CACF9A90BCCD}"/>
                </a:ext>
              </a:extLst>
            </p:cNvPr>
            <p:cNvSpPr/>
            <p:nvPr/>
          </p:nvSpPr>
          <p:spPr>
            <a:xfrm>
              <a:off x="4893328" y="2184985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27" name="Conector recto de flecha 26">
              <a:extLst>
                <a:ext uri="{FF2B5EF4-FFF2-40B4-BE49-F238E27FC236}">
                  <a16:creationId xmlns:a16="http://schemas.microsoft.com/office/drawing/2014/main" id="{791CC603-F5CD-47F4-B423-FC1161BE09BD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H="1">
              <a:off x="3727276" y="2460929"/>
              <a:ext cx="1710704" cy="232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B28E2D5E-DC5E-4DA8-83C4-4273E1439294}"/>
                </a:ext>
              </a:extLst>
            </p:cNvPr>
            <p:cNvSpPr/>
            <p:nvPr/>
          </p:nvSpPr>
          <p:spPr>
            <a:xfrm>
              <a:off x="4003998" y="2692993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C9D41612-8D50-4445-B842-A6CCD5A67810}"/>
                </a:ext>
              </a:extLst>
            </p:cNvPr>
            <p:cNvSpPr/>
            <p:nvPr/>
          </p:nvSpPr>
          <p:spPr>
            <a:xfrm>
              <a:off x="8699411" y="2688626"/>
              <a:ext cx="552725" cy="2497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45</a:t>
              </a:r>
            </a:p>
          </p:txBody>
        </p: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B6CA8CA4-EED1-40AE-A39D-D131DE247A86}"/>
                </a:ext>
              </a:extLst>
            </p:cNvPr>
            <p:cNvCxnSpPr>
              <a:cxnSpLocks/>
            </p:cNvCxnSpPr>
            <p:nvPr/>
          </p:nvCxnSpPr>
          <p:spPr>
            <a:xfrm>
              <a:off x="6544163" y="2431398"/>
              <a:ext cx="1591685" cy="261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DC5456F5-5E5B-4017-B8E6-06754BC19CCA}"/>
              </a:ext>
            </a:extLst>
          </p:cNvPr>
          <p:cNvGrpSpPr/>
          <p:nvPr/>
        </p:nvGrpSpPr>
        <p:grpSpPr>
          <a:xfrm>
            <a:off x="762173" y="4205317"/>
            <a:ext cx="10667654" cy="1939809"/>
            <a:chOff x="859612" y="4431370"/>
            <a:chExt cx="10667654" cy="1939809"/>
          </a:xfrm>
        </p:grpSpPr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C9978C58-8C3C-4928-A19F-EF332E07FA08}"/>
                </a:ext>
              </a:extLst>
            </p:cNvPr>
            <p:cNvSpPr/>
            <p:nvPr/>
          </p:nvSpPr>
          <p:spPr>
            <a:xfrm>
              <a:off x="4821709" y="4880637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0030190F-0314-4CAE-A823-EFCB7E46B691}"/>
                </a:ext>
              </a:extLst>
            </p:cNvPr>
            <p:cNvSpPr/>
            <p:nvPr/>
          </p:nvSpPr>
          <p:spPr>
            <a:xfrm>
              <a:off x="2274645" y="5386960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DDCC3471-D1D4-4C09-BF60-240452C4142F}"/>
                </a:ext>
              </a:extLst>
            </p:cNvPr>
            <p:cNvSpPr/>
            <p:nvPr/>
          </p:nvSpPr>
          <p:spPr>
            <a:xfrm>
              <a:off x="2827370" y="5386960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76AED659-F69A-489D-9E26-49277A935692}"/>
                </a:ext>
              </a:extLst>
            </p:cNvPr>
            <p:cNvSpPr/>
            <p:nvPr/>
          </p:nvSpPr>
          <p:spPr>
            <a:xfrm>
              <a:off x="4792708" y="5379530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9B7C0948-2F75-4425-940B-F8DE4EE87F7B}"/>
                </a:ext>
              </a:extLst>
            </p:cNvPr>
            <p:cNvSpPr/>
            <p:nvPr/>
          </p:nvSpPr>
          <p:spPr>
            <a:xfrm>
              <a:off x="5345506" y="5379531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AC407B0F-54A3-4ED4-9394-9AD4D654DBC6}"/>
                </a:ext>
              </a:extLst>
            </p:cNvPr>
            <p:cNvCxnSpPr>
              <a:cxnSpLocks/>
              <a:stCxn id="58" idx="1"/>
            </p:cNvCxnSpPr>
            <p:nvPr/>
          </p:nvCxnSpPr>
          <p:spPr>
            <a:xfrm flipH="1">
              <a:off x="1270849" y="5003826"/>
              <a:ext cx="2998936" cy="342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D58DF806-F1AD-46CD-B0C9-7E5AA77F9A3D}"/>
                </a:ext>
              </a:extLst>
            </p:cNvPr>
            <p:cNvSpPr/>
            <p:nvPr/>
          </p:nvSpPr>
          <p:spPr>
            <a:xfrm>
              <a:off x="1412337" y="5378552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268B8005-7424-4908-B1A5-8D9CB5076618}"/>
                </a:ext>
              </a:extLst>
            </p:cNvPr>
            <p:cNvSpPr/>
            <p:nvPr/>
          </p:nvSpPr>
          <p:spPr>
            <a:xfrm>
              <a:off x="859612" y="5378551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5EA1D39-37A9-4EA6-ACA9-05FE1A4D0723}"/>
                </a:ext>
              </a:extLst>
            </p:cNvPr>
            <p:cNvSpPr txBox="1"/>
            <p:nvPr/>
          </p:nvSpPr>
          <p:spPr>
            <a:xfrm>
              <a:off x="7126756" y="4597353"/>
              <a:ext cx="17697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/>
                <a:t>Inserté: 40, 29, 24, 75</a:t>
              </a:r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F18E2356-2B77-484A-A450-B28F167D644E}"/>
                </a:ext>
              </a:extLst>
            </p:cNvPr>
            <p:cNvSpPr txBox="1"/>
            <p:nvPr/>
          </p:nvSpPr>
          <p:spPr>
            <a:xfrm>
              <a:off x="4171384" y="5847959"/>
              <a:ext cx="8751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/>
                <a:t>6 nodos</a:t>
              </a:r>
            </a:p>
            <a:p>
              <a:r>
                <a:rPr lang="es-MX" sz="1400" dirty="0"/>
                <a:t>altura = 2</a:t>
              </a:r>
            </a:p>
          </p:txBody>
        </p:sp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394E015E-8546-44A6-993A-9751DB8B1799}"/>
                </a:ext>
              </a:extLst>
            </p:cNvPr>
            <p:cNvSpPr/>
            <p:nvPr/>
          </p:nvSpPr>
          <p:spPr>
            <a:xfrm>
              <a:off x="6708857" y="5395573"/>
              <a:ext cx="552725" cy="2497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24</a:t>
              </a:r>
            </a:p>
          </p:txBody>
        </p:sp>
        <p:grpSp>
          <p:nvGrpSpPr>
            <p:cNvPr id="47" name="Grupo 46">
              <a:extLst>
                <a:ext uri="{FF2B5EF4-FFF2-40B4-BE49-F238E27FC236}">
                  <a16:creationId xmlns:a16="http://schemas.microsoft.com/office/drawing/2014/main" id="{CEF9C763-9B00-4864-A69D-1E7F2A9FB942}"/>
                </a:ext>
              </a:extLst>
            </p:cNvPr>
            <p:cNvGrpSpPr/>
            <p:nvPr/>
          </p:nvGrpSpPr>
          <p:grpSpPr>
            <a:xfrm>
              <a:off x="3747653" y="4431370"/>
              <a:ext cx="496062" cy="551747"/>
              <a:chOff x="865357" y="1869506"/>
              <a:chExt cx="496062" cy="551747"/>
            </a:xfrm>
          </p:grpSpPr>
          <p:cxnSp>
            <p:nvCxnSpPr>
              <p:cNvPr id="48" name="Conector: angular 47">
                <a:extLst>
                  <a:ext uri="{FF2B5EF4-FFF2-40B4-BE49-F238E27FC236}">
                    <a16:creationId xmlns:a16="http://schemas.microsoft.com/office/drawing/2014/main" id="{84F78A38-458B-4A62-8B99-71ACC865FBF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136755" y="2196590"/>
                <a:ext cx="246149" cy="20317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8E1F0E6F-C050-49C5-ACA9-F6000BEB27C3}"/>
                  </a:ext>
                </a:extLst>
              </p:cNvPr>
              <p:cNvSpPr txBox="1"/>
              <p:nvPr/>
            </p:nvSpPr>
            <p:spPr>
              <a:xfrm>
                <a:off x="865357" y="1869506"/>
                <a:ext cx="4423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400" dirty="0" err="1"/>
                  <a:t>raiz</a:t>
                </a:r>
                <a:endParaRPr lang="es-MX" sz="1400" dirty="0"/>
              </a:p>
            </p:txBody>
          </p:sp>
        </p:grpSp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F1E07E28-3102-447D-B2B4-159B4319FC31}"/>
                </a:ext>
              </a:extLst>
            </p:cNvPr>
            <p:cNvSpPr/>
            <p:nvPr/>
          </p:nvSpPr>
          <p:spPr>
            <a:xfrm>
              <a:off x="7261582" y="5395572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7EAC7E02-E5FF-4970-B21F-B1BCABCE7A0E}"/>
                </a:ext>
              </a:extLst>
            </p:cNvPr>
            <p:cNvSpPr/>
            <p:nvPr/>
          </p:nvSpPr>
          <p:spPr>
            <a:xfrm>
              <a:off x="5374434" y="4879661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12</a:t>
              </a:r>
            </a:p>
          </p:txBody>
        </p:sp>
        <p:cxnSp>
          <p:nvCxnSpPr>
            <p:cNvPr id="52" name="Conector recto de flecha 51">
              <a:extLst>
                <a:ext uri="{FF2B5EF4-FFF2-40B4-BE49-F238E27FC236}">
                  <a16:creationId xmlns:a16="http://schemas.microsoft.com/office/drawing/2014/main" id="{8E0BC6BA-24C3-440D-A992-CDF35A029204}"/>
                </a:ext>
              </a:extLst>
            </p:cNvPr>
            <p:cNvCxnSpPr>
              <a:cxnSpLocks/>
            </p:cNvCxnSpPr>
            <p:nvPr/>
          </p:nvCxnSpPr>
          <p:spPr>
            <a:xfrm>
              <a:off x="5374434" y="5129408"/>
              <a:ext cx="0" cy="257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de flecha 52">
              <a:extLst>
                <a:ext uri="{FF2B5EF4-FFF2-40B4-BE49-F238E27FC236}">
                  <a16:creationId xmlns:a16="http://schemas.microsoft.com/office/drawing/2014/main" id="{8A274E7D-0F06-4ADE-8765-7C7F5C6DC1AF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6474239" y="5129406"/>
              <a:ext cx="3674487" cy="255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04BA3825-ECAC-4F09-BE3F-E48947E197BD}"/>
                </a:ext>
              </a:extLst>
            </p:cNvPr>
            <p:cNvSpPr/>
            <p:nvPr/>
          </p:nvSpPr>
          <p:spPr>
            <a:xfrm>
              <a:off x="4242763" y="5380260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56B40669-1247-4C51-9827-3E6B66EBB020}"/>
                </a:ext>
              </a:extLst>
            </p:cNvPr>
            <p:cNvSpPr/>
            <p:nvPr/>
          </p:nvSpPr>
          <p:spPr>
            <a:xfrm>
              <a:off x="5899052" y="5379530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C73441E3-06D1-44BF-BB59-C2AFCE5B9268}"/>
                </a:ext>
              </a:extLst>
            </p:cNvPr>
            <p:cNvSpPr/>
            <p:nvPr/>
          </p:nvSpPr>
          <p:spPr>
            <a:xfrm>
              <a:off x="5922315" y="4878563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1A189F54-D10D-42EA-94C2-F5BF5F2AAB4D}"/>
                </a:ext>
              </a:extLst>
            </p:cNvPr>
            <p:cNvSpPr/>
            <p:nvPr/>
          </p:nvSpPr>
          <p:spPr>
            <a:xfrm>
              <a:off x="9872363" y="5385342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45</a:t>
              </a:r>
            </a:p>
          </p:txBody>
        </p:sp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03A12E8D-DA09-42E3-8C36-AB599F99CC38}"/>
                </a:ext>
              </a:extLst>
            </p:cNvPr>
            <p:cNvSpPr/>
            <p:nvPr/>
          </p:nvSpPr>
          <p:spPr>
            <a:xfrm>
              <a:off x="4269785" y="4878952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2CD2FF6D-E583-47DF-9723-D9FC7DDD6EA5}"/>
                </a:ext>
              </a:extLst>
            </p:cNvPr>
            <p:cNvCxnSpPr>
              <a:cxnSpLocks/>
              <a:endCxn id="38" idx="0"/>
            </p:cNvCxnSpPr>
            <p:nvPr/>
          </p:nvCxnSpPr>
          <p:spPr>
            <a:xfrm flipH="1">
              <a:off x="3103733" y="5154896"/>
              <a:ext cx="1710704" cy="232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6881D9D6-A819-4234-B868-A5F510A6F549}"/>
                </a:ext>
              </a:extLst>
            </p:cNvPr>
            <p:cNvSpPr/>
            <p:nvPr/>
          </p:nvSpPr>
          <p:spPr>
            <a:xfrm>
              <a:off x="3380455" y="5386960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1" name="Rectángulo 60">
              <a:extLst>
                <a:ext uri="{FF2B5EF4-FFF2-40B4-BE49-F238E27FC236}">
                  <a16:creationId xmlns:a16="http://schemas.microsoft.com/office/drawing/2014/main" id="{22069BB1-43B4-4FAB-8E4A-EA2FA54F2EC2}"/>
                </a:ext>
              </a:extLst>
            </p:cNvPr>
            <p:cNvSpPr/>
            <p:nvPr/>
          </p:nvSpPr>
          <p:spPr>
            <a:xfrm>
              <a:off x="9319638" y="5389383"/>
              <a:ext cx="552725" cy="2497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40</a:t>
              </a:r>
            </a:p>
          </p:txBody>
        </p:sp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41793E61-D287-496D-B481-1DA4BC59190D}"/>
                </a:ext>
              </a:extLst>
            </p:cNvPr>
            <p:cNvCxnSpPr>
              <a:cxnSpLocks/>
            </p:cNvCxnSpPr>
            <p:nvPr/>
          </p:nvCxnSpPr>
          <p:spPr>
            <a:xfrm>
              <a:off x="5920620" y="5125365"/>
              <a:ext cx="1591685" cy="261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ángulo 62">
              <a:extLst>
                <a:ext uri="{FF2B5EF4-FFF2-40B4-BE49-F238E27FC236}">
                  <a16:creationId xmlns:a16="http://schemas.microsoft.com/office/drawing/2014/main" id="{97D93D9E-7157-44C7-8FB8-93D17DADBD13}"/>
                </a:ext>
              </a:extLst>
            </p:cNvPr>
            <p:cNvSpPr/>
            <p:nvPr/>
          </p:nvSpPr>
          <p:spPr>
            <a:xfrm>
              <a:off x="10425088" y="5385341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64" name="Rectángulo 63">
              <a:extLst>
                <a:ext uri="{FF2B5EF4-FFF2-40B4-BE49-F238E27FC236}">
                  <a16:creationId xmlns:a16="http://schemas.microsoft.com/office/drawing/2014/main" id="{141E4F4B-E562-439D-AD0C-DB1B7B0822A8}"/>
                </a:ext>
              </a:extLst>
            </p:cNvPr>
            <p:cNvSpPr/>
            <p:nvPr/>
          </p:nvSpPr>
          <p:spPr>
            <a:xfrm>
              <a:off x="7811035" y="5398380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F05CDA4F-DF4A-4EC8-94B6-B27F3CC5B87C}"/>
                </a:ext>
              </a:extLst>
            </p:cNvPr>
            <p:cNvSpPr/>
            <p:nvPr/>
          </p:nvSpPr>
          <p:spPr>
            <a:xfrm>
              <a:off x="8363760" y="5395571"/>
              <a:ext cx="552725" cy="2497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921EEC1D-75D0-41B6-AA73-43CBB86DFE60}"/>
                </a:ext>
              </a:extLst>
            </p:cNvPr>
            <p:cNvSpPr/>
            <p:nvPr/>
          </p:nvSpPr>
          <p:spPr>
            <a:xfrm>
              <a:off x="10974541" y="5385341"/>
              <a:ext cx="552725" cy="2497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75</a:t>
              </a:r>
            </a:p>
          </p:txBody>
        </p:sp>
      </p:grpSp>
      <p:sp>
        <p:nvSpPr>
          <p:cNvPr id="71" name="Flecha: a la derecha 70">
            <a:extLst>
              <a:ext uri="{FF2B5EF4-FFF2-40B4-BE49-F238E27FC236}">
                <a16:creationId xmlns:a16="http://schemas.microsoft.com/office/drawing/2014/main" id="{90E0D5F8-1BC2-4FA2-A601-82B508E787EC}"/>
              </a:ext>
            </a:extLst>
          </p:cNvPr>
          <p:cNvSpPr/>
          <p:nvPr/>
        </p:nvSpPr>
        <p:spPr>
          <a:xfrm>
            <a:off x="780717" y="1874791"/>
            <a:ext cx="196401" cy="435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Flecha: a la derecha 71">
            <a:extLst>
              <a:ext uri="{FF2B5EF4-FFF2-40B4-BE49-F238E27FC236}">
                <a16:creationId xmlns:a16="http://schemas.microsoft.com/office/drawing/2014/main" id="{0B72DCFB-9028-4EB3-BB25-942BAF0615CB}"/>
              </a:ext>
            </a:extLst>
          </p:cNvPr>
          <p:cNvSpPr/>
          <p:nvPr/>
        </p:nvSpPr>
        <p:spPr>
          <a:xfrm>
            <a:off x="780716" y="4341529"/>
            <a:ext cx="196401" cy="435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557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633A3-59CA-450F-9414-95EB3421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Proceso de inserción</a:t>
            </a:r>
          </a:p>
        </p:txBody>
      </p:sp>
      <p:grpSp>
        <p:nvGrpSpPr>
          <p:cNvPr id="92" name="Grupo 91">
            <a:extLst>
              <a:ext uri="{FF2B5EF4-FFF2-40B4-BE49-F238E27FC236}">
                <a16:creationId xmlns:a16="http://schemas.microsoft.com/office/drawing/2014/main" id="{C12C166F-918F-483F-AFC1-AD2EBDADD399}"/>
              </a:ext>
            </a:extLst>
          </p:cNvPr>
          <p:cNvGrpSpPr/>
          <p:nvPr/>
        </p:nvGrpSpPr>
        <p:grpSpPr>
          <a:xfrm>
            <a:off x="363244" y="1690688"/>
            <a:ext cx="11465512" cy="3406218"/>
            <a:chOff x="580546" y="1690688"/>
            <a:chExt cx="11465512" cy="3406218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5B77F79F-BA6E-4792-9FF8-AD75909A0283}"/>
                </a:ext>
              </a:extLst>
            </p:cNvPr>
            <p:cNvGrpSpPr/>
            <p:nvPr/>
          </p:nvGrpSpPr>
          <p:grpSpPr>
            <a:xfrm>
              <a:off x="580546" y="1690688"/>
              <a:ext cx="10908357" cy="3406218"/>
              <a:chOff x="580546" y="1690688"/>
              <a:chExt cx="10908357" cy="3406218"/>
            </a:xfrm>
          </p:grpSpPr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F18E2356-2B77-484A-A450-B28F167D644E}"/>
                  </a:ext>
                </a:extLst>
              </p:cNvPr>
              <p:cNvSpPr txBox="1"/>
              <p:nvPr/>
            </p:nvSpPr>
            <p:spPr>
              <a:xfrm>
                <a:off x="4157410" y="4573686"/>
                <a:ext cx="15645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400" dirty="0"/>
                  <a:t>Aumentó,  9 nodos</a:t>
                </a:r>
              </a:p>
              <a:p>
                <a:r>
                  <a:rPr lang="es-MX" sz="1400" dirty="0"/>
                  <a:t>Creció, altura = 3</a:t>
                </a:r>
              </a:p>
            </p:txBody>
          </p:sp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C9978C58-8C3C-4928-A19F-EF332E07FA08}"/>
                  </a:ext>
                </a:extLst>
              </p:cNvPr>
              <p:cNvSpPr/>
              <p:nvPr/>
            </p:nvSpPr>
            <p:spPr>
              <a:xfrm>
                <a:off x="3258789" y="2865589"/>
                <a:ext cx="552725" cy="2497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0030190F-0314-4CAE-A823-EFCB7E46B691}"/>
                  </a:ext>
                </a:extLst>
              </p:cNvPr>
              <p:cNvSpPr/>
              <p:nvPr/>
            </p:nvSpPr>
            <p:spPr>
              <a:xfrm>
                <a:off x="1901634" y="3651663"/>
                <a:ext cx="552725" cy="2497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DDCC3471-D1D4-4C09-BF60-240452C4142F}"/>
                  </a:ext>
                </a:extLst>
              </p:cNvPr>
              <p:cNvSpPr/>
              <p:nvPr/>
            </p:nvSpPr>
            <p:spPr>
              <a:xfrm>
                <a:off x="2454359" y="3651663"/>
                <a:ext cx="552725" cy="2497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76AED659-F69A-489D-9E26-49277A935692}"/>
                  </a:ext>
                </a:extLst>
              </p:cNvPr>
              <p:cNvSpPr/>
              <p:nvPr/>
            </p:nvSpPr>
            <p:spPr>
              <a:xfrm>
                <a:off x="4350804" y="3656759"/>
                <a:ext cx="552725" cy="2497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9B7C0948-2F75-4425-940B-F8DE4EE87F7B}"/>
                  </a:ext>
                </a:extLst>
              </p:cNvPr>
              <p:cNvSpPr/>
              <p:nvPr/>
            </p:nvSpPr>
            <p:spPr>
              <a:xfrm>
                <a:off x="4903602" y="3656760"/>
                <a:ext cx="552725" cy="2497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cxnSp>
            <p:nvCxnSpPr>
              <p:cNvPr id="41" name="Conector recto de flecha 40">
                <a:extLst>
                  <a:ext uri="{FF2B5EF4-FFF2-40B4-BE49-F238E27FC236}">
                    <a16:creationId xmlns:a16="http://schemas.microsoft.com/office/drawing/2014/main" id="{AC407B0F-54A3-4ED4-9394-9AD4D654DBC6}"/>
                  </a:ext>
                </a:extLst>
              </p:cNvPr>
              <p:cNvCxnSpPr>
                <a:cxnSpLocks/>
                <a:stCxn id="58" idx="1"/>
              </p:cNvCxnSpPr>
              <p:nvPr/>
            </p:nvCxnSpPr>
            <p:spPr>
              <a:xfrm flipH="1">
                <a:off x="1122512" y="2990463"/>
                <a:ext cx="1585243" cy="6602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D58DF806-F1AD-46CD-B0C9-7E5AA77F9A3D}"/>
                  </a:ext>
                </a:extLst>
              </p:cNvPr>
              <p:cNvSpPr/>
              <p:nvPr/>
            </p:nvSpPr>
            <p:spPr>
              <a:xfrm>
                <a:off x="1133271" y="3655781"/>
                <a:ext cx="552725" cy="2497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3" name="Rectángulo 42">
                <a:extLst>
                  <a:ext uri="{FF2B5EF4-FFF2-40B4-BE49-F238E27FC236}">
                    <a16:creationId xmlns:a16="http://schemas.microsoft.com/office/drawing/2014/main" id="{268B8005-7424-4908-B1A5-8D9CB5076618}"/>
                  </a:ext>
                </a:extLst>
              </p:cNvPr>
              <p:cNvSpPr/>
              <p:nvPr/>
            </p:nvSpPr>
            <p:spPr>
              <a:xfrm>
                <a:off x="580546" y="3655780"/>
                <a:ext cx="552725" cy="2497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A5EA1D39-37A9-4EA6-ACA9-05FE1A4D0723}"/>
                  </a:ext>
                </a:extLst>
              </p:cNvPr>
              <p:cNvSpPr txBox="1"/>
              <p:nvPr/>
            </p:nvSpPr>
            <p:spPr>
              <a:xfrm>
                <a:off x="8567359" y="2157106"/>
                <a:ext cx="9666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400" dirty="0"/>
                  <a:t>Inserté: 80</a:t>
                </a:r>
              </a:p>
            </p:txBody>
          </p:sp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394E015E-8546-44A6-993A-9751DB8B1799}"/>
                  </a:ext>
                </a:extLst>
              </p:cNvPr>
              <p:cNvSpPr/>
              <p:nvPr/>
            </p:nvSpPr>
            <p:spPr>
              <a:xfrm>
                <a:off x="6429791" y="3672802"/>
                <a:ext cx="552725" cy="2497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>
                    <a:solidFill>
                      <a:schemeClr val="tx1"/>
                    </a:solidFill>
                  </a:rPr>
                  <a:t>24</a:t>
                </a:r>
              </a:p>
            </p:txBody>
          </p:sp>
          <p:grpSp>
            <p:nvGrpSpPr>
              <p:cNvPr id="47" name="Grupo 46">
                <a:extLst>
                  <a:ext uri="{FF2B5EF4-FFF2-40B4-BE49-F238E27FC236}">
                    <a16:creationId xmlns:a16="http://schemas.microsoft.com/office/drawing/2014/main" id="{CEF9C763-9B00-4864-A69D-1E7F2A9FB942}"/>
                  </a:ext>
                </a:extLst>
              </p:cNvPr>
              <p:cNvGrpSpPr/>
              <p:nvPr/>
            </p:nvGrpSpPr>
            <p:grpSpPr>
              <a:xfrm>
                <a:off x="5338179" y="1690688"/>
                <a:ext cx="496062" cy="551747"/>
                <a:chOff x="865357" y="1869506"/>
                <a:chExt cx="496062" cy="551747"/>
              </a:xfrm>
            </p:grpSpPr>
            <p:cxnSp>
              <p:nvCxnSpPr>
                <p:cNvPr id="48" name="Conector: angular 47">
                  <a:extLst>
                    <a:ext uri="{FF2B5EF4-FFF2-40B4-BE49-F238E27FC236}">
                      <a16:creationId xmlns:a16="http://schemas.microsoft.com/office/drawing/2014/main" id="{84F78A38-458B-4A62-8B99-71ACC865FB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136755" y="2196590"/>
                  <a:ext cx="246149" cy="203178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CuadroTexto 48">
                  <a:extLst>
                    <a:ext uri="{FF2B5EF4-FFF2-40B4-BE49-F238E27FC236}">
                      <a16:creationId xmlns:a16="http://schemas.microsoft.com/office/drawing/2014/main" id="{8E1F0E6F-C050-49C5-ACA9-F6000BEB27C3}"/>
                    </a:ext>
                  </a:extLst>
                </p:cNvPr>
                <p:cNvSpPr txBox="1"/>
                <p:nvPr/>
              </p:nvSpPr>
              <p:spPr>
                <a:xfrm>
                  <a:off x="865357" y="1869506"/>
                  <a:ext cx="44230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sz="1400" dirty="0" err="1"/>
                    <a:t>raiz</a:t>
                  </a:r>
                  <a:endParaRPr lang="es-MX" sz="1400" dirty="0"/>
                </a:p>
              </p:txBody>
            </p:sp>
          </p:grpSp>
          <p:sp>
            <p:nvSpPr>
              <p:cNvPr id="50" name="Rectángulo 49">
                <a:extLst>
                  <a:ext uri="{FF2B5EF4-FFF2-40B4-BE49-F238E27FC236}">
                    <a16:creationId xmlns:a16="http://schemas.microsoft.com/office/drawing/2014/main" id="{F1E07E28-3102-447D-B2B4-159B4319FC31}"/>
                  </a:ext>
                </a:extLst>
              </p:cNvPr>
              <p:cNvSpPr/>
              <p:nvPr/>
            </p:nvSpPr>
            <p:spPr>
              <a:xfrm>
                <a:off x="6982516" y="3672801"/>
                <a:ext cx="552725" cy="2497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>
                    <a:solidFill>
                      <a:schemeClr val="tx1"/>
                    </a:solidFill>
                  </a:rPr>
                  <a:t>25</a:t>
                </a:r>
              </a:p>
            </p:txBody>
          </p:sp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7EAC7E02-E5FF-4970-B21F-B1BCABCE7A0E}"/>
                  </a:ext>
                </a:extLst>
              </p:cNvPr>
              <p:cNvSpPr/>
              <p:nvPr/>
            </p:nvSpPr>
            <p:spPr>
              <a:xfrm>
                <a:off x="8042990" y="2777515"/>
                <a:ext cx="552725" cy="2497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>
                    <a:solidFill>
                      <a:schemeClr val="tx1"/>
                    </a:solidFill>
                  </a:rPr>
                  <a:t>30</a:t>
                </a:r>
              </a:p>
            </p:txBody>
          </p:sp>
          <p:cxnSp>
            <p:nvCxnSpPr>
              <p:cNvPr id="52" name="Conector recto de flecha 51">
                <a:extLst>
                  <a:ext uri="{FF2B5EF4-FFF2-40B4-BE49-F238E27FC236}">
                    <a16:creationId xmlns:a16="http://schemas.microsoft.com/office/drawing/2014/main" id="{8E0BC6BA-24C3-440D-A992-CDF35A029204}"/>
                  </a:ext>
                </a:extLst>
              </p:cNvPr>
              <p:cNvCxnSpPr>
                <a:cxnSpLocks/>
                <a:stCxn id="36" idx="3"/>
              </p:cNvCxnSpPr>
              <p:nvPr/>
            </p:nvCxnSpPr>
            <p:spPr>
              <a:xfrm>
                <a:off x="3811514" y="2990463"/>
                <a:ext cx="1283854" cy="6737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de flecha 52">
                <a:extLst>
                  <a:ext uri="{FF2B5EF4-FFF2-40B4-BE49-F238E27FC236}">
                    <a16:creationId xmlns:a16="http://schemas.microsoft.com/office/drawing/2014/main" id="{8A274E7D-0F06-4ADE-8765-7C7F5C6DC1AF}"/>
                  </a:ext>
                </a:extLst>
              </p:cNvPr>
              <p:cNvCxnSpPr>
                <a:cxnSpLocks/>
                <a:stCxn id="56" idx="3"/>
              </p:cNvCxnSpPr>
              <p:nvPr/>
            </p:nvCxnSpPr>
            <p:spPr>
              <a:xfrm>
                <a:off x="9149334" y="2901606"/>
                <a:ext cx="1909395" cy="7500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ángulo 53">
                <a:extLst>
                  <a:ext uri="{FF2B5EF4-FFF2-40B4-BE49-F238E27FC236}">
                    <a16:creationId xmlns:a16="http://schemas.microsoft.com/office/drawing/2014/main" id="{04BA3825-ECAC-4F09-BE3F-E48947E197BD}"/>
                  </a:ext>
                </a:extLst>
              </p:cNvPr>
              <p:cNvSpPr/>
              <p:nvPr/>
            </p:nvSpPr>
            <p:spPr>
              <a:xfrm>
                <a:off x="3800859" y="3657489"/>
                <a:ext cx="552725" cy="2497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55" name="Rectángulo 54">
                <a:extLst>
                  <a:ext uri="{FF2B5EF4-FFF2-40B4-BE49-F238E27FC236}">
                    <a16:creationId xmlns:a16="http://schemas.microsoft.com/office/drawing/2014/main" id="{56B40669-1247-4C51-9827-3E6B66EBB020}"/>
                  </a:ext>
                </a:extLst>
              </p:cNvPr>
              <p:cNvSpPr/>
              <p:nvPr/>
            </p:nvSpPr>
            <p:spPr>
              <a:xfrm>
                <a:off x="5457148" y="3656759"/>
                <a:ext cx="552725" cy="2497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  <p:sp>
            <p:nvSpPr>
              <p:cNvPr id="56" name="Rectángulo 55">
                <a:extLst>
                  <a:ext uri="{FF2B5EF4-FFF2-40B4-BE49-F238E27FC236}">
                    <a16:creationId xmlns:a16="http://schemas.microsoft.com/office/drawing/2014/main" id="{C73441E3-06D1-44BF-BB59-C2AFCE5B9268}"/>
                  </a:ext>
                </a:extLst>
              </p:cNvPr>
              <p:cNvSpPr/>
              <p:nvPr/>
            </p:nvSpPr>
            <p:spPr>
              <a:xfrm>
                <a:off x="8596609" y="2776732"/>
                <a:ext cx="552725" cy="2497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>
                    <a:solidFill>
                      <a:schemeClr val="tx1"/>
                    </a:solidFill>
                  </a:rPr>
                  <a:t>60</a:t>
                </a:r>
              </a:p>
            </p:txBody>
          </p:sp>
          <p:sp>
            <p:nvSpPr>
              <p:cNvPr id="57" name="Rectángulo 56">
                <a:extLst>
                  <a:ext uri="{FF2B5EF4-FFF2-40B4-BE49-F238E27FC236}">
                    <a16:creationId xmlns:a16="http://schemas.microsoft.com/office/drawing/2014/main" id="{1A189F54-D10D-42EA-94C2-F5BF5F2AAB4D}"/>
                  </a:ext>
                </a:extLst>
              </p:cNvPr>
              <p:cNvSpPr/>
              <p:nvPr/>
            </p:nvSpPr>
            <p:spPr>
              <a:xfrm>
                <a:off x="9505615" y="3662571"/>
                <a:ext cx="552725" cy="2497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>
                    <a:solidFill>
                      <a:schemeClr val="tx1"/>
                    </a:solidFill>
                  </a:rPr>
                  <a:t>45</a:t>
                </a:r>
              </a:p>
            </p:txBody>
          </p:sp>
          <p:sp>
            <p:nvSpPr>
              <p:cNvPr id="58" name="Rectángulo 57">
                <a:extLst>
                  <a:ext uri="{FF2B5EF4-FFF2-40B4-BE49-F238E27FC236}">
                    <a16:creationId xmlns:a16="http://schemas.microsoft.com/office/drawing/2014/main" id="{03A12E8D-DA09-42E3-8C36-AB599F99CC38}"/>
                  </a:ext>
                </a:extLst>
              </p:cNvPr>
              <p:cNvSpPr/>
              <p:nvPr/>
            </p:nvSpPr>
            <p:spPr>
              <a:xfrm>
                <a:off x="2707755" y="2865589"/>
                <a:ext cx="552725" cy="2497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59" name="Conector recto de flecha 58">
                <a:extLst>
                  <a:ext uri="{FF2B5EF4-FFF2-40B4-BE49-F238E27FC236}">
                    <a16:creationId xmlns:a16="http://schemas.microsoft.com/office/drawing/2014/main" id="{2CD2FF6D-E583-47DF-9723-D9FC7DDD6EA5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 flipH="1">
                <a:off x="2730722" y="3116332"/>
                <a:ext cx="426804" cy="5353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ángulo 59">
                <a:extLst>
                  <a:ext uri="{FF2B5EF4-FFF2-40B4-BE49-F238E27FC236}">
                    <a16:creationId xmlns:a16="http://schemas.microsoft.com/office/drawing/2014/main" id="{6881D9D6-A819-4234-B868-A5F510A6F549}"/>
                  </a:ext>
                </a:extLst>
              </p:cNvPr>
              <p:cNvSpPr/>
              <p:nvPr/>
            </p:nvSpPr>
            <p:spPr>
              <a:xfrm>
                <a:off x="3007444" y="3651663"/>
                <a:ext cx="552725" cy="2497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61" name="Rectángulo 60">
                <a:extLst>
                  <a:ext uri="{FF2B5EF4-FFF2-40B4-BE49-F238E27FC236}">
                    <a16:creationId xmlns:a16="http://schemas.microsoft.com/office/drawing/2014/main" id="{22069BB1-43B4-4FAB-8E4A-EA2FA54F2EC2}"/>
                  </a:ext>
                </a:extLst>
              </p:cNvPr>
              <p:cNvSpPr/>
              <p:nvPr/>
            </p:nvSpPr>
            <p:spPr>
              <a:xfrm>
                <a:off x="8952890" y="3666612"/>
                <a:ext cx="552725" cy="2497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>
                    <a:solidFill>
                      <a:schemeClr val="tx1"/>
                    </a:solidFill>
                  </a:rPr>
                  <a:t>40</a:t>
                </a:r>
              </a:p>
            </p:txBody>
          </p:sp>
          <p:sp>
            <p:nvSpPr>
              <p:cNvPr id="63" name="Rectángulo 62">
                <a:extLst>
                  <a:ext uri="{FF2B5EF4-FFF2-40B4-BE49-F238E27FC236}">
                    <a16:creationId xmlns:a16="http://schemas.microsoft.com/office/drawing/2014/main" id="{97D93D9E-7157-44C7-8FB8-93D17DADBD13}"/>
                  </a:ext>
                </a:extLst>
              </p:cNvPr>
              <p:cNvSpPr/>
              <p:nvPr/>
            </p:nvSpPr>
            <p:spPr>
              <a:xfrm>
                <a:off x="10391155" y="3662570"/>
                <a:ext cx="552725" cy="2497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>
                    <a:solidFill>
                      <a:schemeClr val="tx1"/>
                    </a:solidFill>
                  </a:rPr>
                  <a:t>60</a:t>
                </a:r>
              </a:p>
            </p:txBody>
          </p:sp>
          <p:sp>
            <p:nvSpPr>
              <p:cNvPr id="64" name="Rectángulo 63">
                <a:extLst>
                  <a:ext uri="{FF2B5EF4-FFF2-40B4-BE49-F238E27FC236}">
                    <a16:creationId xmlns:a16="http://schemas.microsoft.com/office/drawing/2014/main" id="{141E4F4B-E562-439D-AD0C-DB1B7B0822A8}"/>
                  </a:ext>
                </a:extLst>
              </p:cNvPr>
              <p:cNvSpPr/>
              <p:nvPr/>
            </p:nvSpPr>
            <p:spPr>
              <a:xfrm>
                <a:off x="7531969" y="3675609"/>
                <a:ext cx="552725" cy="2497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>
                    <a:solidFill>
                      <a:schemeClr val="tx1"/>
                    </a:solidFill>
                  </a:rPr>
                  <a:t>28</a:t>
                </a:r>
              </a:p>
            </p:txBody>
          </p:sp>
          <p:sp>
            <p:nvSpPr>
              <p:cNvPr id="65" name="Rectángulo 64">
                <a:extLst>
                  <a:ext uri="{FF2B5EF4-FFF2-40B4-BE49-F238E27FC236}">
                    <a16:creationId xmlns:a16="http://schemas.microsoft.com/office/drawing/2014/main" id="{F05CDA4F-DF4A-4EC8-94B6-B27F3CC5B87C}"/>
                  </a:ext>
                </a:extLst>
              </p:cNvPr>
              <p:cNvSpPr/>
              <p:nvPr/>
            </p:nvSpPr>
            <p:spPr>
              <a:xfrm>
                <a:off x="8084694" y="3672800"/>
                <a:ext cx="552725" cy="2497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>
                    <a:solidFill>
                      <a:schemeClr val="tx1"/>
                    </a:solidFill>
                  </a:rPr>
                  <a:t>29</a:t>
                </a:r>
              </a:p>
            </p:txBody>
          </p:sp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921EEC1D-75D0-41B6-AA73-43CBB86DFE60}"/>
                  </a:ext>
                </a:extLst>
              </p:cNvPr>
              <p:cNvSpPr/>
              <p:nvPr/>
            </p:nvSpPr>
            <p:spPr>
              <a:xfrm>
                <a:off x="10936178" y="3662570"/>
                <a:ext cx="552725" cy="2497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>
                    <a:solidFill>
                      <a:schemeClr val="tx1"/>
                    </a:solidFill>
                  </a:rPr>
                  <a:t>75</a:t>
                </a:r>
              </a:p>
            </p:txBody>
          </p:sp>
          <p:sp>
            <p:nvSpPr>
              <p:cNvPr id="66" name="Rectángulo 65">
                <a:extLst>
                  <a:ext uri="{FF2B5EF4-FFF2-40B4-BE49-F238E27FC236}">
                    <a16:creationId xmlns:a16="http://schemas.microsoft.com/office/drawing/2014/main" id="{74960DDA-5167-44D1-9285-E2A99030CA16}"/>
                  </a:ext>
                </a:extLst>
              </p:cNvPr>
              <p:cNvSpPr/>
              <p:nvPr/>
            </p:nvSpPr>
            <p:spPr>
              <a:xfrm>
                <a:off x="5838346" y="2176786"/>
                <a:ext cx="552725" cy="2497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  <p:cxnSp>
            <p:nvCxnSpPr>
              <p:cNvPr id="30" name="Conector recto de flecha 29">
                <a:extLst>
                  <a:ext uri="{FF2B5EF4-FFF2-40B4-BE49-F238E27FC236}">
                    <a16:creationId xmlns:a16="http://schemas.microsoft.com/office/drawing/2014/main" id="{BC4DABDF-0313-41EE-A25E-715A787EC089}"/>
                  </a:ext>
                </a:extLst>
              </p:cNvPr>
              <p:cNvCxnSpPr>
                <a:cxnSpLocks/>
                <a:stCxn id="66" idx="1"/>
              </p:cNvCxnSpPr>
              <p:nvPr/>
            </p:nvCxnSpPr>
            <p:spPr>
              <a:xfrm flipH="1">
                <a:off x="3248732" y="2301660"/>
                <a:ext cx="2589614" cy="5484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de flecha 32">
                <a:extLst>
                  <a:ext uri="{FF2B5EF4-FFF2-40B4-BE49-F238E27FC236}">
                    <a16:creationId xmlns:a16="http://schemas.microsoft.com/office/drawing/2014/main" id="{41182963-DF02-4F36-B673-B26804C82F82}"/>
                  </a:ext>
                </a:extLst>
              </p:cNvPr>
              <p:cNvCxnSpPr>
                <a:cxnSpLocks/>
                <a:stCxn id="66" idx="3"/>
              </p:cNvCxnSpPr>
              <p:nvPr/>
            </p:nvCxnSpPr>
            <p:spPr>
              <a:xfrm>
                <a:off x="6391071" y="2301660"/>
                <a:ext cx="2246348" cy="4714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78">
                <a:extLst>
                  <a:ext uri="{FF2B5EF4-FFF2-40B4-BE49-F238E27FC236}">
                    <a16:creationId xmlns:a16="http://schemas.microsoft.com/office/drawing/2014/main" id="{BA6D38DD-EC66-4E3C-ADF9-BB72EE02D14D}"/>
                  </a:ext>
                </a:extLst>
              </p:cNvPr>
              <p:cNvCxnSpPr>
                <a:cxnSpLocks/>
                <a:stCxn id="51" idx="1"/>
              </p:cNvCxnSpPr>
              <p:nvPr/>
            </p:nvCxnSpPr>
            <p:spPr>
              <a:xfrm flipH="1">
                <a:off x="7531969" y="2902389"/>
                <a:ext cx="511021" cy="761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81">
                <a:extLst>
                  <a:ext uri="{FF2B5EF4-FFF2-40B4-BE49-F238E27FC236}">
                    <a16:creationId xmlns:a16="http://schemas.microsoft.com/office/drawing/2014/main" id="{269B7D44-2EFE-402F-9E51-D1EA56F963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5715" y="3043906"/>
                <a:ext cx="909900" cy="6077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58E1724E-28EE-40A3-8559-8E0C60433AF4}"/>
                </a:ext>
              </a:extLst>
            </p:cNvPr>
            <p:cNvSpPr/>
            <p:nvPr/>
          </p:nvSpPr>
          <p:spPr>
            <a:xfrm>
              <a:off x="11493333" y="3664189"/>
              <a:ext cx="552725" cy="249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49265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400</Words>
  <Application>Microsoft Office PowerPoint</Application>
  <PresentationFormat>Widescreen</PresentationFormat>
  <Paragraphs>224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Ejemplo para probar la implementación de un Árbol B</vt:lpstr>
      <vt:lpstr>Datos para insertar</vt:lpstr>
      <vt:lpstr>Proceso de inserción</vt:lpstr>
      <vt:lpstr>Proceso de inserción</vt:lpstr>
      <vt:lpstr>Proceso de inserción</vt:lpstr>
      <vt:lpstr>Proceso de inserción</vt:lpstr>
      <vt:lpstr>Proceso de inserción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Monica Larre</dc:creator>
  <cp:lastModifiedBy>Miguel i</cp:lastModifiedBy>
  <cp:revision>12</cp:revision>
  <dcterms:created xsi:type="dcterms:W3CDTF">2019-11-28T17:36:33Z</dcterms:created>
  <dcterms:modified xsi:type="dcterms:W3CDTF">2019-12-06T07:16:39Z</dcterms:modified>
</cp:coreProperties>
</file>