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7" r:id="rId6"/>
    <p:sldId id="268" r:id="rId7"/>
    <p:sldId id="272" r:id="rId8"/>
    <p:sldId id="269" r:id="rId9"/>
    <p:sldId id="270" r:id="rId10"/>
    <p:sldId id="27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>
      <p:cViewPr varScale="1">
        <p:scale>
          <a:sx n="82" d="100"/>
          <a:sy n="82" d="100"/>
        </p:scale>
        <p:origin x="5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methods-of-code-shortening-in-competitive-programming/" TargetMode="External"/><Relationship Id="rId2" Type="http://schemas.openxmlformats.org/officeDocument/2006/relationships/hyperlink" Target="https://github.com/Miguel235711/ICPC-Bootcamp-CVA/blob/main/Mike's%20Macros%20and%20Typedefs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contest/1690/submission/15988903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71386?f0a28=1" TargetMode="External"/><Relationship Id="rId2" Type="http://schemas.openxmlformats.org/officeDocument/2006/relationships/hyperlink" Target="https://github.com/Miguel235711/ICPC-Bootcamp-CVA/blob/main/testScript.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cp-algorithm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ICPC Bootcamp - CVA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ICPC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384E-A80B-6210-1FA0-638B7747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 Languages:</a:t>
            </a:r>
          </a:p>
          <a:p>
            <a:pPr lvl="1"/>
            <a:r>
              <a:rPr lang="en-US" dirty="0"/>
              <a:t>C++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Java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Kotlin</a:t>
            </a:r>
          </a:p>
          <a:p>
            <a:r>
              <a:rPr lang="en-US" dirty="0"/>
              <a:t>Printed information is allowed (including books)</a:t>
            </a:r>
          </a:p>
          <a:p>
            <a:r>
              <a:rPr lang="en-US" dirty="0"/>
              <a:t>Here are the all the general rules: https://icpc.global/regionals/rules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2B06-801B-ED3F-E625-C65293CE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/>
              <a:t>1 Before the ICPC World Finals, the judges will have solved all problems in these languages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– </a:t>
            </a:r>
            <a:r>
              <a:rPr lang="en-US" i="1" dirty="0"/>
              <a:t>macros</a:t>
            </a:r>
            <a:r>
              <a:rPr lang="en-US" dirty="0"/>
              <a:t> (a.k.a. </a:t>
            </a:r>
            <a:r>
              <a:rPr lang="en-US" i="1" dirty="0"/>
              <a:t>defines</a:t>
            </a:r>
            <a:r>
              <a:rPr lang="en-US" dirty="0"/>
              <a:t>), </a:t>
            </a:r>
            <a:r>
              <a:rPr lang="en-US" i="1" dirty="0"/>
              <a:t>typedefs </a:t>
            </a:r>
            <a:r>
              <a:rPr lang="en-US" dirty="0"/>
              <a:t>and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041F-46D2-7394-E116-26B06094DD30}"/>
              </a:ext>
            </a:extLst>
          </p:cNvPr>
          <p:cNvSpPr txBox="1"/>
          <p:nvPr/>
        </p:nvSpPr>
        <p:spPr>
          <a:xfrm>
            <a:off x="912812" y="2286000"/>
            <a:ext cx="61102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MAX(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a 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(a, b)</a:t>
            </a: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</a:t>
            </a: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MOD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1000000009</a:t>
            </a:r>
            <a:r>
              <a:rPr lang="es-MX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//1E9+9</a:t>
            </a:r>
          </a:p>
          <a:p>
            <a:endParaRPr lang="es-MX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i64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607A9-1583-2148-B742-6C770FED98EA}"/>
              </a:ext>
            </a:extLst>
          </p:cNvPr>
          <p:cNvSpPr txBox="1"/>
          <p:nvPr/>
        </p:nvSpPr>
        <p:spPr>
          <a:xfrm>
            <a:off x="912812" y="4550727"/>
            <a:ext cx="6110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Mike's Macros, Typedefs and more.cpp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Geeks for Geeks tricks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>
                <a:hlinkClick r:id="rId4"/>
              </a:rPr>
              <a:t>LYC_music</a:t>
            </a:r>
            <a:r>
              <a:rPr lang="en-US" dirty="0" err="1">
                <a:hlinkClick r:id="rId4"/>
              </a:rPr>
              <a:t>'s</a:t>
            </a:r>
            <a:r>
              <a:rPr lang="en-US" dirty="0">
                <a:hlinkClick r:id="rId4"/>
              </a:rPr>
              <a:t>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– Own Local Judge or “while(T--)”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58CA4-9105-AA35-B831-AC7C58046338}"/>
              </a:ext>
            </a:extLst>
          </p:cNvPr>
          <p:cNvSpPr txBox="1"/>
          <p:nvPr/>
        </p:nvSpPr>
        <p:spPr>
          <a:xfrm>
            <a:off x="1446212" y="2057400"/>
            <a:ext cx="61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>
                <a:hlinkClick r:id="rId2"/>
              </a:rPr>
              <a:t>Mike's</a:t>
            </a:r>
            <a:r>
              <a:rPr lang="es-MX" dirty="0">
                <a:hlinkClick r:id="rId2"/>
              </a:rPr>
              <a:t> testScript.sh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Competitive Programming Helper Extension for VS Code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657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 (not limited to)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706880"/>
                <a:ext cx="10057129" cy="4465320"/>
              </a:xfrm>
            </p:spPr>
            <p:txBody>
              <a:bodyPr/>
              <a:lstStyle/>
              <a:p>
                <a:r>
                  <a:rPr lang="en-US" dirty="0"/>
                  <a:t>Any Discrete Math Book (especially if you are not so used to read/write formal math)</a:t>
                </a:r>
              </a:p>
              <a:p>
                <a:r>
                  <a:rPr lang="en-US" dirty="0"/>
                  <a:t>Competitive Programming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Introduction to Algorithms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706880"/>
                <a:ext cx="10057129" cy="4465320"/>
              </a:xfrm>
              <a:blipFill>
                <a:blip r:embed="rId2"/>
                <a:stretch>
                  <a:fillRect l="-788" t="-19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programming paradigms (not limited 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Functional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891750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9567-871D-DBE2-CA13-5D40A3B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51AC-AA3C-5507-202B-F8969FDA4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https://cp-algorithms.com/</a:t>
            </a:r>
            <a:endParaRPr lang="es-MX" dirty="0"/>
          </a:p>
          <a:p>
            <a:r>
              <a:rPr lang="es-MX" dirty="0">
                <a:hlinkClick r:id="rId3"/>
              </a:rPr>
              <a:t>https://www.geeksforgeeks.org/</a:t>
            </a:r>
            <a:endParaRPr lang="es-MX" dirty="0"/>
          </a:p>
          <a:p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D6D-8527-471C-3B13-EADFEED5B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4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288</TotalTime>
  <Words>210</Words>
  <Application>Microsoft Office PowerPoint</Application>
  <PresentationFormat>Custom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Consolas</vt:lpstr>
      <vt:lpstr>Tech 16x9</vt:lpstr>
      <vt:lpstr>ICPC Bootcamp - CVA</vt:lpstr>
      <vt:lpstr>Important ICPC Info</vt:lpstr>
      <vt:lpstr>Tricks – macros (a.k.a. defines), typedefs and more</vt:lpstr>
      <vt:lpstr>Tricks – Own Local Judge or “while(T--)”</vt:lpstr>
      <vt:lpstr>Recommended Books (not limited to)</vt:lpstr>
      <vt:lpstr>Useful programming paradigms (not limited to)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 Bootcamp - CVA</dc:title>
  <dc:creator>Miguel Ángel Muñoz Vázquez</dc:creator>
  <cp:lastModifiedBy>Miguel</cp:lastModifiedBy>
  <cp:revision>1</cp:revision>
  <dcterms:created xsi:type="dcterms:W3CDTF">2022-06-09T16:31:45Z</dcterms:created>
  <dcterms:modified xsi:type="dcterms:W3CDTF">2022-06-09T21:19:56Z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