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22235-5D42-49A4-8AD6-66BD00BEC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Metodologia </a:t>
            </a:r>
            <a:br>
              <a:rPr lang="pt-BR" dirty="0"/>
            </a:br>
            <a:r>
              <a:rPr lang="pt-BR" dirty="0"/>
              <a:t>Scrum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CFD4AE-4452-4CC3-B7AC-B2E132CFF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50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A300-B2AC-4238-9A30-3BB0B917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Scrum?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1EE57-BD9F-4E86-AC91-555DD935A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 metodologia Scrum é um framework ágil popularmente utilizado no desenvolvimento de software, embora também possa ser aplicado em outros contextos</a:t>
            </a:r>
          </a:p>
        </p:txBody>
      </p:sp>
    </p:spTree>
    <p:extLst>
      <p:ext uri="{BB962C8B-B14F-4D97-AF65-F5344CB8AC3E}">
        <p14:creationId xmlns:p14="http://schemas.microsoft.com/office/powerpoint/2010/main" val="417123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90CAB-604E-4096-94CF-9ECE3F38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48" y="2028470"/>
            <a:ext cx="9404723" cy="1400530"/>
          </a:xfrm>
        </p:spPr>
        <p:txBody>
          <a:bodyPr/>
          <a:lstStyle/>
          <a:p>
            <a:r>
              <a:rPr lang="pt-BR" dirty="0"/>
              <a:t>Aqui estão os elementos-chave da metodologia Scrum:</a:t>
            </a:r>
          </a:p>
        </p:txBody>
      </p:sp>
    </p:spTree>
    <p:extLst>
      <p:ext uri="{BB962C8B-B14F-4D97-AF65-F5344CB8AC3E}">
        <p14:creationId xmlns:p14="http://schemas.microsoft.com/office/powerpoint/2010/main" val="77333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20839-21BD-427F-8910-99607F5F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Team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EBDBF7-FEF4-47BE-A625-8982503D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87262"/>
            <a:ext cx="9404723" cy="1216241"/>
          </a:xfrm>
        </p:spPr>
        <p:txBody>
          <a:bodyPr>
            <a:normAutofit/>
          </a:bodyPr>
          <a:lstStyle/>
          <a:p>
            <a:r>
              <a:rPr lang="pt-BR" dirty="0"/>
              <a:t>Um time multifuncional e </a:t>
            </a:r>
            <a:r>
              <a:rPr lang="pt-BR" dirty="0" err="1"/>
              <a:t>auto-organizado</a:t>
            </a:r>
            <a:r>
              <a:rPr lang="pt-BR" dirty="0"/>
              <a:t>, composto por um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, Scrum Master e membros do time de desenvolvimento.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268A3E6-9192-4C06-8437-139F7A37EA57}"/>
              </a:ext>
            </a:extLst>
          </p:cNvPr>
          <p:cNvSpPr txBox="1">
            <a:spLocks/>
          </p:cNvSpPr>
          <p:nvPr/>
        </p:nvSpPr>
        <p:spPr>
          <a:xfrm>
            <a:off x="567692" y="250350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/>
              <a:t>Product</a:t>
            </a:r>
            <a:r>
              <a:rPr lang="pt-BR" dirty="0"/>
              <a:t> Backlog: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B563052-26D3-4CE3-81EF-27460C9A8553}"/>
              </a:ext>
            </a:extLst>
          </p:cNvPr>
          <p:cNvSpPr txBox="1">
            <a:spLocks/>
          </p:cNvSpPr>
          <p:nvPr/>
        </p:nvSpPr>
        <p:spPr>
          <a:xfrm>
            <a:off x="567692" y="342900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Uma lista priorizada de todas as funcionalidades, requisitos, melhorias e correções necessárias para o produto.</a:t>
            </a:r>
          </a:p>
        </p:txBody>
      </p:sp>
    </p:spTree>
    <p:extLst>
      <p:ext uri="{BB962C8B-B14F-4D97-AF65-F5344CB8AC3E}">
        <p14:creationId xmlns:p14="http://schemas.microsoft.com/office/powerpoint/2010/main" val="117577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E6E16-9BB5-4C8C-B098-4BBD17B7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A1661-FF44-4517-BF2B-7ECA3E6A0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1400531"/>
          </a:xfrm>
        </p:spPr>
        <p:txBody>
          <a:bodyPr/>
          <a:lstStyle/>
          <a:p>
            <a:r>
              <a:rPr lang="pt-BR" dirty="0"/>
              <a:t>São iterações de curto prazo, geralmente com duração de uma a quatro semanas, onde o time trabalha para entregar um incremento do produto funcional e potencialmente entregável.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95B5B0-7C4D-47A8-B015-91D511EF6258}"/>
              </a:ext>
            </a:extLst>
          </p:cNvPr>
          <p:cNvSpPr txBox="1">
            <a:spLocks/>
          </p:cNvSpPr>
          <p:nvPr/>
        </p:nvSpPr>
        <p:spPr>
          <a:xfrm>
            <a:off x="646111" y="2553514"/>
            <a:ext cx="9404723" cy="700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Sprint Planning: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FFC87B7-3435-46C0-985B-122A494FE9F7}"/>
              </a:ext>
            </a:extLst>
          </p:cNvPr>
          <p:cNvSpPr txBox="1">
            <a:spLocks/>
          </p:cNvSpPr>
          <p:nvPr/>
        </p:nvSpPr>
        <p:spPr>
          <a:xfrm>
            <a:off x="646110" y="3429366"/>
            <a:ext cx="8946541" cy="1400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Uma reunião onde o time define as metas do Sprint e seleciona as tarefas que serão realizadas durante o período.</a:t>
            </a:r>
          </a:p>
        </p:txBody>
      </p:sp>
    </p:spTree>
    <p:extLst>
      <p:ext uri="{BB962C8B-B14F-4D97-AF65-F5344CB8AC3E}">
        <p14:creationId xmlns:p14="http://schemas.microsoft.com/office/powerpoint/2010/main" val="99879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04FB6-F6C2-45A6-AC03-6E3C1D8C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Daily Scrum: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04647-0392-490F-9A81-10B941E2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76040"/>
            <a:ext cx="9404723" cy="1400530"/>
          </a:xfrm>
        </p:spPr>
        <p:txBody>
          <a:bodyPr/>
          <a:lstStyle/>
          <a:p>
            <a:r>
              <a:rPr lang="pt-BR" dirty="0"/>
              <a:t>Uma reunião diária de curta duração (cerca de 15 minutos) onde os membros do time compartilham o progresso, identificam obstáculos e planejam o trabalho até o próximo Daily Scrum. </a:t>
            </a:r>
            <a:br>
              <a:rPr lang="pt-BR" dirty="0"/>
            </a:b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75BB158-8C7A-489F-8BD9-32E688D71865}"/>
              </a:ext>
            </a:extLst>
          </p:cNvPr>
          <p:cNvSpPr txBox="1">
            <a:spLocks/>
          </p:cNvSpPr>
          <p:nvPr/>
        </p:nvSpPr>
        <p:spPr>
          <a:xfrm>
            <a:off x="645129" y="285116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94970CF-3BCB-4E97-B8A1-56324A9CEF6F}"/>
              </a:ext>
            </a:extLst>
          </p:cNvPr>
          <p:cNvSpPr txBox="1">
            <a:spLocks/>
          </p:cNvSpPr>
          <p:nvPr/>
        </p:nvSpPr>
        <p:spPr>
          <a:xfrm>
            <a:off x="645129" y="292505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Sprint Review: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8279B0-185B-4C35-88A8-3014C4CEFF21}"/>
              </a:ext>
            </a:extLst>
          </p:cNvPr>
          <p:cNvSpPr txBox="1">
            <a:spLocks/>
          </p:cNvSpPr>
          <p:nvPr/>
        </p:nvSpPr>
        <p:spPr>
          <a:xfrm>
            <a:off x="645128" y="384908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Uma reunião realizada ao final de cada Sprint, onde o time demonstra o incremento do produto para 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 e outros stakeholders, obtendo feedback para ajustes.</a:t>
            </a:r>
          </a:p>
        </p:txBody>
      </p:sp>
    </p:spTree>
    <p:extLst>
      <p:ext uri="{BB962C8B-B14F-4D97-AF65-F5344CB8AC3E}">
        <p14:creationId xmlns:p14="http://schemas.microsoft.com/office/powerpoint/2010/main" val="280505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0C184-80FD-4BEE-9CEC-EE301804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</a:t>
            </a:r>
            <a:r>
              <a:rPr lang="pt-BR" dirty="0" err="1"/>
              <a:t>Retrospective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B803C-469C-4E0A-B0EC-472EFCE11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60"/>
            <a:ext cx="8946541" cy="1400530"/>
          </a:xfrm>
        </p:spPr>
        <p:txBody>
          <a:bodyPr/>
          <a:lstStyle/>
          <a:p>
            <a:r>
              <a:rPr lang="pt-BR" dirty="0"/>
              <a:t>Uma reunião realizada ao final de cada Sprint, onde o time reflete sobre o processo e identifica melhorias a serem implementadas no próximo Sprint.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D9A73AB-CEFE-4510-9586-BB42ED59F83A}"/>
              </a:ext>
            </a:extLst>
          </p:cNvPr>
          <p:cNvSpPr txBox="1">
            <a:spLocks/>
          </p:cNvSpPr>
          <p:nvPr/>
        </p:nvSpPr>
        <p:spPr>
          <a:xfrm>
            <a:off x="646110" y="272568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Incremento do Produto: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C790310-EE96-413F-892F-536C9FDCEBD8}"/>
              </a:ext>
            </a:extLst>
          </p:cNvPr>
          <p:cNvSpPr txBox="1">
            <a:spLocks/>
          </p:cNvSpPr>
          <p:nvPr/>
        </p:nvSpPr>
        <p:spPr>
          <a:xfrm>
            <a:off x="646109" y="3598114"/>
            <a:ext cx="894654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É o resultado tangível do trabalho realizado durante um Sprint, que adiciona valor ao produto e pode ser potencialmente lançado para o cliente.</a:t>
            </a:r>
          </a:p>
        </p:txBody>
      </p:sp>
    </p:spTree>
    <p:extLst>
      <p:ext uri="{BB962C8B-B14F-4D97-AF65-F5344CB8AC3E}">
        <p14:creationId xmlns:p14="http://schemas.microsoft.com/office/powerpoint/2010/main" val="3049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B7AC7-B873-48CB-8602-8E71BF05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904B6C-279F-4214-958F-195F6A1E6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metodologia Scrum é flexível e adaptável às necessidades específicas de cada projeto ou equipe</a:t>
            </a:r>
          </a:p>
        </p:txBody>
      </p:sp>
    </p:spTree>
    <p:extLst>
      <p:ext uri="{BB962C8B-B14F-4D97-AF65-F5344CB8AC3E}">
        <p14:creationId xmlns:p14="http://schemas.microsoft.com/office/powerpoint/2010/main" val="409123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C4CE0-559D-4113-9E8E-634915D9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89" y="479351"/>
            <a:ext cx="9404723" cy="140053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A9BD0D-58E6-40FF-B638-BDBFB5914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como eu disse para a minha ex...</a:t>
            </a:r>
          </a:p>
          <a:p>
            <a:pPr marL="0" indent="0">
              <a:buNone/>
            </a:pPr>
            <a:r>
              <a:rPr lang="pt-BR" dirty="0"/>
              <a:t>      Terminamos!!</a:t>
            </a:r>
          </a:p>
        </p:txBody>
      </p:sp>
    </p:spTree>
    <p:extLst>
      <p:ext uri="{BB962C8B-B14F-4D97-AF65-F5344CB8AC3E}">
        <p14:creationId xmlns:p14="http://schemas.microsoft.com/office/powerpoint/2010/main" val="2114213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298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</vt:lpstr>
      <vt:lpstr>Metodologia  Scrum</vt:lpstr>
      <vt:lpstr>O que é a Scrum?</vt:lpstr>
      <vt:lpstr>Aqui estão os elementos-chave da metodologia Scrum:</vt:lpstr>
      <vt:lpstr>Scrum Team</vt:lpstr>
      <vt:lpstr>Sprints:</vt:lpstr>
      <vt:lpstr>Daily Scrum:</vt:lpstr>
      <vt:lpstr>Sprint Retrospective:</vt:lpstr>
      <vt:lpstr>Conclusão: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 Scrum</dc:title>
  <dc:creator>Aluno</dc:creator>
  <cp:lastModifiedBy>Aluno</cp:lastModifiedBy>
  <cp:revision>4</cp:revision>
  <dcterms:created xsi:type="dcterms:W3CDTF">2024-02-29T16:23:21Z</dcterms:created>
  <dcterms:modified xsi:type="dcterms:W3CDTF">2024-02-29T17:32:00Z</dcterms:modified>
</cp:coreProperties>
</file>