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511D67-7531-4331-9229-7DD7A22DD7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72520" y="597780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29EA93-B164-4EBA-A542-55A4C2E700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78296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F68FF3-72A0-43DA-A32B-327C178AB7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4864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22440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7252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4864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22440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C7AECD-E912-4EB9-BC6B-4510BE5A67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F77A75-A6D0-489E-9BD2-9E1CD52ECE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16280E-5849-4F97-9491-30264F8E2E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014D30-A1F6-4155-96FB-E523290173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11765E-3E8B-400C-8F4A-7E2B9258D6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4E6E7D-F078-4EFC-B430-A7BD3BE74B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66200" y="324756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EECF19-D79B-4E05-A374-E4B1EFE623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9F5ADA-5C7A-4D1B-BF7B-017F3900E9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A46350-AE78-4A9B-995A-0CFC22E946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78296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3A3C8C-5AA3-4E0E-84CE-CBB583199A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239609-DC82-49B1-AD51-5DC61E1DF0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72520" y="597780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E493AA-1995-42EF-BA92-BEC638F27F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78296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FFAA1C-FB46-4C5F-B146-E877A8D0AB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4864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2440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27252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4864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22440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F590AB-1436-47DA-8701-605F95B0F0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1195FC-8609-4D83-902E-E2CA955A6B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C84979-F15B-4F96-8DE9-5852721843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82C735-F487-4F43-9B53-A41EBBA7CC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020A1B-BCF2-4042-BC6D-7972C4F84A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364839-0504-4250-AE2F-442C213CD1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7567C1-3D5A-4F77-83D9-725AD4199C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66200" y="324756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943CC8-9CFE-4C87-8FF6-83093675A3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07CA9C-F5A8-4931-A187-5FB7975558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78296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32C792-AA9F-42F1-8F9D-CCF93CB93D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2D2E22-A8BC-4A1C-8DF0-5A1D38A4A5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272520" y="597780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E912B1-B42E-4376-83F9-850A3D0985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78296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A1D54E-23C9-482C-A9AC-28D4ED6C09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4864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22440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27252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4864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22440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0D8CEF-9BB2-4AAB-B2FC-394857BC28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B6FB8F-85F3-4E43-A898-6872B8DFBA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700B90F-69E6-4429-BEF6-1FB593CB35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3B6348-958B-4934-B89D-9C1DCFB9D4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AF7A44-3230-4219-8E11-BBC5451043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37E1AD-B122-41BC-AFA5-55D6288E31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646C6EE-AD1E-4560-AA57-041E86F919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466200" y="324756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BE196E-3151-41E1-953D-AA053989BE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21D174-4214-4065-8705-6EE7B16A27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78296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B7CF8F-45C2-4591-98D7-6C9BFF598E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F94725-F115-4305-A9A9-7037835998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272520" y="597780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C603E7-3993-42D7-A405-17037660D2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78296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21E53C-DB83-498E-87EC-191926E9D0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324864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224400" y="424656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27252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324864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6224400" y="5977800"/>
            <a:ext cx="283392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D536E0-6639-49F4-BEA8-DF8912BC49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7C03C8-79DF-4583-B1D3-70C34BF87D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66200" y="324756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C9E179-5A98-462C-A10D-5DEB16D4F1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35CE54-00C4-46FA-A2FB-F28A6998DA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782960" y="597780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621803-2B2F-42E3-A535-4CC5F83004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66200" y="2928960"/>
            <a:ext cx="9001800" cy="15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pt-BR" sz="5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782960" y="4246560"/>
            <a:ext cx="429516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72520" y="5977800"/>
            <a:ext cx="88020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182"/>
              </a:spcAft>
              <a:buNone/>
            </a:pPr>
            <a:endParaRPr b="0" lang="pt-BR" sz="27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74FB21-6C37-4D23-A0EE-46220CC600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4251960"/>
          </a:xfrm>
          <a:custGeom>
            <a:avLst/>
            <a:gdLst/>
            <a:ahLst/>
            <a:rect l="0" t="0" r="r" b="b"/>
            <a:pathLst>
              <a:path w="28000" h="11811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 rot="21111000">
            <a:off x="488160" y="26046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pt-BR" sz="5600" spc="-1" strike="noStrike">
                <a:latin typeface="Arial"/>
              </a:rPr>
              <a:t>Clique para editar o formato do texto do título</a:t>
            </a:r>
            <a:endParaRPr b="1" lang="pt-BR" sz="5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 rot="21111000">
            <a:off x="462960" y="36057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latin typeface="Arial"/>
              </a:rPr>
              <a:t>Clique para editar o formato do texto da estrutura de tópicos</a:t>
            </a:r>
            <a:endParaRPr b="0" lang="pt-BR" sz="2700" spc="-1" strike="noStrike">
              <a:latin typeface="Arial"/>
            </a:endParaRPr>
          </a:p>
          <a:p>
            <a:pPr lvl="1" marL="864000" indent="-324000" algn="ctr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2.º nível da estrutura de tópicos</a:t>
            </a:r>
            <a:endParaRPr b="0" lang="pt-BR" sz="2100" spc="-1" strike="noStrike">
              <a:latin typeface="Arial"/>
            </a:endParaRPr>
          </a:p>
          <a:p>
            <a:pPr lvl="2" marL="1296000" indent="-288000" algn="ctr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Liberation Sans Narrow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Liberation Sans Narrow"/>
              </a:rPr>
              <a:t>&lt;data/hora&gt;</a:t>
            </a:r>
            <a:endParaRPr b="0" lang="pt-BR" sz="1400" spc="-1" strike="noStrike">
              <a:latin typeface="Liberation Sans Narrow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Liberation Sans Narrow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Liberation Sans Narrow"/>
              </a:rPr>
              <a:t>&lt;rodapé&gt;</a:t>
            </a:r>
            <a:endParaRPr b="0" lang="pt-BR" sz="1400" spc="-1" strike="noStrike">
              <a:latin typeface="Liberation Sans Narrow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2600" spc="-1" strike="noStrike">
                <a:latin typeface="Liberation Sans Narrow"/>
              </a:defRPr>
            </a:lvl1pPr>
          </a:lstStyle>
          <a:p>
            <a:pPr algn="r">
              <a:buNone/>
            </a:pPr>
            <a:fld id="{49444656-B386-48A1-A88A-5136103E831C}" type="slidenum">
              <a:rPr b="0" lang="pt-BR" sz="2600" spc="-1" strike="noStrike">
                <a:latin typeface="Liberation Sans Narrow"/>
              </a:rPr>
              <a:t>&lt;número&gt;</a:t>
            </a:fld>
            <a:endParaRPr b="0" lang="pt-BR" sz="2600" spc="-1" strike="noStrike"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</p:sp>
      <p:sp>
        <p:nvSpPr>
          <p:cNvPr id="43" name=""/>
          <p:cNvSpPr/>
          <p:nvPr/>
        </p:nvSpPr>
        <p:spPr>
          <a:xfrm>
            <a:off x="0" y="0"/>
            <a:ext cx="10080000" cy="1509120"/>
          </a:xfrm>
          <a:custGeom>
            <a:avLst/>
            <a:gdLst/>
            <a:ahLst/>
            <a:rect l="0" t="0" r="r" b="b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 rot="21111000">
            <a:off x="90000" y="-1587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Clique para editar o formato do texto do título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Clique para editar o formato do texto da estrutura de tópicos</a:t>
            </a:r>
            <a:endParaRPr b="0" lang="pt-BR" sz="2000" spc="-1" strike="noStrike"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2.º nível da estrutura de tópicos</a:t>
            </a:r>
            <a:endParaRPr b="0" lang="pt-BR" sz="2000" spc="-1" strike="noStrike"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2600" spc="-1" strike="noStrike">
                <a:latin typeface="Arial"/>
              </a:defRPr>
            </a:lvl1pPr>
          </a:lstStyle>
          <a:p>
            <a:pPr algn="r">
              <a:buNone/>
            </a:pPr>
            <a:fld id="{83443B1C-CC79-48AB-B318-BF56B42C4BC7}" type="slidenum">
              <a:rPr b="0" lang="pt-BR" sz="2600" spc="-1" strike="noStrike">
                <a:latin typeface="Arial"/>
              </a:rPr>
              <a:t>&lt;número&gt;</a:t>
            </a:fld>
            <a:endParaRPr b="0" lang="pt-BR" sz="2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</p:sp>
      <p:sp>
        <p:nvSpPr>
          <p:cNvPr id="86" name=""/>
          <p:cNvSpPr/>
          <p:nvPr/>
        </p:nvSpPr>
        <p:spPr>
          <a:xfrm>
            <a:off x="0" y="411120"/>
            <a:ext cx="10080000" cy="5258520"/>
          </a:xfrm>
          <a:custGeom>
            <a:avLst/>
            <a:gdLst/>
            <a:ahLst/>
            <a:rect l="0" t="0" r="r" b="b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</p:sp>
      <p:sp>
        <p:nvSpPr>
          <p:cNvPr id="87" name=""/>
          <p:cNvSpPr/>
          <p:nvPr/>
        </p:nvSpPr>
        <p:spPr>
          <a:xfrm>
            <a:off x="0" y="0"/>
            <a:ext cx="10080360" cy="1714680"/>
          </a:xfrm>
          <a:custGeom>
            <a:avLst/>
            <a:gdLst/>
            <a:ahLst/>
            <a:rect l="0" t="0" r="r" b="b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Clique para editar o formato do texto do título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Clique para editar o formato do texto da estrutura de tópicos</a:t>
            </a:r>
            <a:endParaRPr b="0" lang="pt-BR" sz="2000" spc="-1" strike="noStrike"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2.º nível da estrutura de tópicos</a:t>
            </a:r>
            <a:endParaRPr b="0" lang="pt-BR" sz="2000" spc="-1" strike="noStrike"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7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8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9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2600" spc="-1" strike="noStrike">
                <a:latin typeface="Arial"/>
              </a:defRPr>
            </a:lvl1pPr>
          </a:lstStyle>
          <a:p>
            <a:pPr algn="r">
              <a:buNone/>
            </a:pPr>
            <a:fld id="{4F426169-AD04-4743-A709-E922C231CF08}" type="slidenum">
              <a:rPr b="0" lang="pt-BR" sz="2600" spc="-1" strike="noStrike">
                <a:latin typeface="Arial"/>
              </a:rPr>
              <a:t>&lt;número&gt;</a:t>
            </a:fld>
            <a:endParaRPr b="0" lang="pt-BR" sz="2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0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1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2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3" name=""/>
          <p:cNvSpPr/>
          <p:nvPr/>
        </p:nvSpPr>
        <p:spPr>
          <a:xfrm>
            <a:off x="6480" y="-9720"/>
            <a:ext cx="10080000" cy="2468880"/>
          </a:xfrm>
          <a:custGeom>
            <a:avLst/>
            <a:gdLst/>
            <a:ahLst/>
            <a:rect l="0" t="0" r="r" b="b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</p:sp>
      <p:sp>
        <p:nvSpPr>
          <p:cNvPr id="134" name=""/>
          <p:cNvSpPr/>
          <p:nvPr/>
        </p:nvSpPr>
        <p:spPr>
          <a:xfrm>
            <a:off x="140328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 rot="21111000">
            <a:off x="91080" y="7412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Clique para editar o formato do texto do título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dt" idx="10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11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12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2600" spc="-1" strike="noStrike">
                <a:latin typeface="Arial"/>
              </a:defRPr>
            </a:lvl1pPr>
          </a:lstStyle>
          <a:p>
            <a:pPr algn="r">
              <a:buNone/>
            </a:pPr>
            <a:fld id="{CB8E197B-A038-4626-BD26-FC1C71BCF77C}" type="slidenum">
              <a:rPr b="0" lang="pt-BR" sz="2600" spc="-1" strike="noStrike">
                <a:latin typeface="Arial"/>
              </a:rPr>
              <a:t>&lt;número&gt;</a:t>
            </a:fld>
            <a:endParaRPr b="0" lang="pt-BR" sz="26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 rot="20952000">
            <a:off x="224280" y="1917000"/>
            <a:ext cx="9402120" cy="2594160"/>
          </a:xfrm>
          <a:custGeom>
            <a:avLst/>
            <a:gdLst/>
            <a:ahLst/>
            <a:rect l="l" t="t" r="r" b="b"/>
            <a:pathLst>
              <a:path w="78278" h="21600">
                <a:moveTo>
                  <a:pt x="1360" y="0"/>
                </a:moveTo>
                <a:arcTo wR="1360" hR="1360" stAng="16200000" swAng="-5400000"/>
                <a:lnTo>
                  <a:pt x="0" y="20240"/>
                </a:lnTo>
                <a:arcTo wR="1360" hR="1360" stAng="10800000" swAng="-5400000"/>
                <a:lnTo>
                  <a:pt x="76918" y="21600"/>
                </a:lnTo>
                <a:arcTo wR="55318" hR="1360" stAng="5400000" swAng="5400000"/>
                <a:lnTo>
                  <a:pt x="21600" y="1360"/>
                </a:lnTo>
                <a:arcTo wR="55318" hR="1360" stAng="10800000" swAng="5400000"/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 txBox="1"/>
          <p:nvPr/>
        </p:nvSpPr>
        <p:spPr>
          <a:xfrm>
            <a:off x="273960" y="275940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pt-BR" sz="8000" spc="-1" strike="noStrike">
                <a:latin typeface="Arial"/>
              </a:rPr>
              <a:t>“</a:t>
            </a:r>
            <a:endParaRPr b="0" lang="pt-BR" sz="8000" spc="-1" strike="noStrike"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9215640" y="351756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pt-BR" sz="8000" spc="-1" strike="noStrike">
                <a:latin typeface="Arial"/>
              </a:rPr>
              <a:t>”</a:t>
            </a:r>
            <a:endParaRPr b="0" lang="pt-BR" sz="80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Clique para editar o formato do texto da estrutura de tópicos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2.º nível da estrutura de tópicos</a:t>
            </a:r>
            <a:endParaRPr b="0" lang="pt-BR" sz="2100" spc="-1" strike="noStrike">
              <a:latin typeface="Arial"/>
            </a:endParaRPr>
          </a:p>
          <a:p>
            <a:pPr lvl="2" marL="1296000" indent="-288000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 rot="21114000">
            <a:off x="446040" y="2255040"/>
            <a:ext cx="9002520" cy="16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pt-BR" sz="5600" spc="-1" strike="noStrike">
                <a:latin typeface="Arial"/>
              </a:rPr>
              <a:t>Ubuntu 24.04</a:t>
            </a:r>
            <a:endParaRPr b="1" lang="pt-BR" sz="5600" spc="-1" strike="noStrike"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 rot="21117000">
            <a:off x="614880" y="3528000"/>
            <a:ext cx="8803440" cy="6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0C86A4C1-FEE2-4913-8827-D60868B75CFC}" type="author">
              <a:rPr b="0" lang="pt-BR" sz="3200" spc="-1" strike="noStrike">
                <a:latin typeface="Arial"/>
              </a:rPr>
              <a:t> </a:t>
            </a:fld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O que é?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 Ubuntu 24.04, codinome "Inovação Sustentável", traz uma série de novos recursos, melhorias de desempenho e atualizações de segurança para atender às necessidades dos usuários modernos.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AFEB8C-BAAC-449A-BEE3-1BDE67CA0BC6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FD8D326-FB93-4995-855A-190B2A131EF6}" type="datetime1">
              <a:rPr lang="pt-BR"/>
              <a:t>25/04/24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Design Atraente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Esta versão apresenta um novo design atraente, com atualizações na interface do usuário para uma experiência mais intuitiva e elegante.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019823-B270-4596-BB65-8F19A89CE789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575BFF55-5389-4CCA-877F-C94A6183647F}" type="datetime1">
              <a:rPr lang="pt-BR"/>
              <a:t>25/04/24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7668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Desempenho aprimorado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 rot="20940000">
            <a:off x="555120" y="2085120"/>
            <a:ext cx="8870040" cy="21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O Ubuntu 24.04 traz melhorias significativas de desempenho, tornando-o mais rápido e responsivo, mesmo em hardware mais antigo.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3E2EF2-619B-4256-B4A3-708289EDF060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B4759D40-4FB4-4714-AF85-D00D32881AF0}" type="datetime1">
              <a:rPr lang="pt-BR"/>
              <a:t>25/04/24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 rot="21120000">
            <a:off x="142560" y="687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Sustentabilidade ambiental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Esta versão do Ubuntu reforça nosso compromisso com a sustentabilidade ambiental, com recursos para otimizar o consumo de energia e reduzir a pegada de carbono.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E3E4E4-8C39-424C-8CCF-0DE68013C77E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63E183F-D321-4FC0-A742-F634CFAFDD6B}" type="datetime1">
              <a:rPr lang="pt-BR"/>
              <a:t>25/04/24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 rot="21120000">
            <a:off x="-24120" y="22428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Segurança aprimorada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Com a segurança sendo uma prioridade, o Ubuntu 24.04 inclui atualizações abrangentes para garantir a proteção dos dados dos usuários contra ameaças cibernéticas.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8A4085-0D41-4B95-B477-8951C9DF42D0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B05804E2-E4F4-4952-81CB-82CF0592EF8C}" type="datetime1">
              <a:rPr lang="pt-BR"/>
              <a:t>25/04/24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 rot="21120000">
            <a:off x="155520" y="8017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600" spc="-1" strike="noStrike">
                <a:latin typeface="Arial"/>
              </a:rPr>
              <a:t>Novos recursos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 rot="20940000">
            <a:off x="592200" y="207576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Explore uma série de novos recursos, incluindo ferramentas de produtividade aprimoradas, integração aprimorada de nuvem e suporte a hardware mais recente.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AFD158-2022-4BF6-9224-ED15594AA542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47A0B427-0840-4D5D-BC76-470CAF9BBC24}" type="datetime1">
              <a:rPr lang="pt-BR"/>
              <a:t>25/04/24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40000" y="4860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pt-BR" sz="5600" spc="-1" strike="noStrike">
                <a:latin typeface="Arial"/>
              </a:rPr>
              <a:t>FIM!</a:t>
            </a:r>
            <a:endParaRPr b="1" lang="pt-BR" sz="56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20000" y="216000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Isso é tudo pe-pe-pe-pe-pessoal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2024-04-25T09:07:57Z</dcterms:created>
  <dc:creator/>
  <dc:description/>
  <dc:language>pt-BR</dc:language>
  <cp:lastModifiedBy/>
  <dcterms:modified xsi:type="dcterms:W3CDTF">2024-04-25T09:27:43Z</dcterms:modified>
  <cp:revision>2</cp:revision>
  <dc:subject/>
  <dc:title>Progress</dc:title>
</cp:coreProperties>
</file>