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72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79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1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78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88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8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70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53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3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1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97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E6FB64-E866-4EA1-9797-0340A1EDF082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953C65F-1004-4E2A-A88E-72B3CA6AC0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37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8E923-CE39-482C-0549-8B7361174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090926" cy="1818378"/>
          </a:xfrm>
        </p:spPr>
        <p:txBody>
          <a:bodyPr/>
          <a:lstStyle/>
          <a:p>
            <a:r>
              <a:rPr lang="es-MX" dirty="0"/>
              <a:t>“JUST IN TIME”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6DA3AC-B861-7AD2-0A83-ED2E5FFEF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3429000"/>
            <a:ext cx="7317068" cy="2440782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Carrera: Ingeniería de sistemas productivos</a:t>
            </a:r>
          </a:p>
          <a:p>
            <a:r>
              <a:rPr lang="es-MX" dirty="0"/>
              <a:t>Materia: Administración del tiempo </a:t>
            </a:r>
          </a:p>
          <a:p>
            <a:r>
              <a:rPr lang="es-MX" dirty="0"/>
              <a:t>Docente: MA. Rosa Elena Molina Contreras </a:t>
            </a:r>
          </a:p>
          <a:p>
            <a:r>
              <a:rPr lang="es-MX" dirty="0"/>
              <a:t>Integrantes del equipo:</a:t>
            </a:r>
          </a:p>
          <a:p>
            <a:r>
              <a:rPr lang="es-MX" dirty="0"/>
              <a:t>De Lira Andrade Bryan Octavio</a:t>
            </a:r>
          </a:p>
          <a:p>
            <a:r>
              <a:rPr lang="es-MX" dirty="0"/>
              <a:t>Esquivel Cabrera Miguel Angel </a:t>
            </a:r>
          </a:p>
          <a:p>
            <a:r>
              <a:rPr lang="es-MX" dirty="0"/>
              <a:t>Román Gallegos  Luis Angel </a:t>
            </a:r>
          </a:p>
          <a:p>
            <a:r>
              <a:rPr lang="es-MX" dirty="0"/>
              <a:t>Fecha de entrega: 29 de noviembre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BE5672-3398-E222-D4DC-1E17ADF2A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52" y="97093"/>
            <a:ext cx="2588895" cy="2514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8E65E6-FA4F-1D86-4188-66A8BC5CA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552" y="2908045"/>
            <a:ext cx="258889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4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3872B-95FD-B637-53B6-0AAD28EE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la aplicación: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DC0C6-05DF-9C68-09C7-8560CCEC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“El Just in Time (JIT)” es un sistema de gestión de la producción por medio de una aplicación que tiene como objetivo principal la reducción de inventarios y la mejora de la eficiencia en los procesos productivos además de reducir los costos adicionales po</a:t>
            </a:r>
            <a:r>
              <a:rPr lang="es-MX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entrega a destiempo.</a:t>
            </a:r>
            <a:endParaRPr lang="es-MX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6A971C-2864-7822-468A-E0E2F4B5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75" y="0"/>
            <a:ext cx="1837725" cy="1899929"/>
          </a:xfrm>
          <a:prstGeom prst="rect">
            <a:avLst/>
          </a:prstGeom>
        </p:spPr>
      </p:pic>
      <p:pic>
        <p:nvPicPr>
          <p:cNvPr id="6146" name="Picture 2" descr="Tìm hiểu hệ thống sản xuất tức thời Just In Time (JIT) và lợi ích c ...">
            <a:extLst>
              <a:ext uri="{FF2B5EF4-FFF2-40B4-BE49-F238E27FC236}">
                <a16:creationId xmlns:a16="http://schemas.microsoft.com/office/drawing/2014/main" id="{19E59379-9E33-99B8-4018-90796612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38" y="4560453"/>
            <a:ext cx="3029997" cy="22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32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58D43-4EAC-E943-71DA-F14855EB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Problemática a solucionar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D502B-4F5B-FDB7-6584-F84F8C6A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3600" indent="-457200" algn="just">
              <a:lnSpc>
                <a:spcPct val="150000"/>
              </a:lnSpc>
              <a:spcAft>
                <a:spcPts val="800"/>
              </a:spcAft>
            </a:pPr>
            <a:r>
              <a:rPr lang="es-MX" sz="1700" dirty="0">
                <a:latin typeface="Aptos" panose="020B0004020202020204" pitchFamily="34" charset="0"/>
              </a:rPr>
              <a:t>La problemática que resuelve el JIT se puede identificar en varios aspectos clave de la operación empresarial, principalmente en la gestión de inventarios y costos operativos:</a:t>
            </a:r>
          </a:p>
          <a:p>
            <a:pPr marL="183600" indent="-457200" algn="just">
              <a:lnSpc>
                <a:spcPct val="150000"/>
              </a:lnSpc>
              <a:spcAft>
                <a:spcPts val="800"/>
              </a:spcAft>
            </a:pPr>
            <a:r>
              <a:rPr lang="es-MX" sz="1700" b="1" dirty="0">
                <a:latin typeface="Aptos" panose="020B0004020202020204" pitchFamily="34" charset="0"/>
              </a:rPr>
              <a:t>Costos de Almacenamiento y Manejo: </a:t>
            </a:r>
            <a:r>
              <a:rPr lang="es-MX" sz="1700" dirty="0">
                <a:latin typeface="Aptos" panose="020B0004020202020204" pitchFamily="34" charset="0"/>
              </a:rPr>
              <a:t>Con el JIT, las empresas pueden reducir los costos asociados con el almacenamiento de productos e insumos, ya que solo tienen lo necesario para la producción en ese momento.</a:t>
            </a:r>
          </a:p>
          <a:p>
            <a:pPr marL="183600" indent="-457200" algn="just">
              <a:lnSpc>
                <a:spcPct val="150000"/>
              </a:lnSpc>
              <a:spcAft>
                <a:spcPts val="800"/>
              </a:spcAft>
            </a:pPr>
            <a:r>
              <a:rPr lang="es-MX" sz="1700" b="1" dirty="0">
                <a:latin typeface="Aptos" panose="020B0004020202020204" pitchFamily="34" charset="0"/>
              </a:rPr>
              <a:t>Mejor Relación con Proveedores: </a:t>
            </a:r>
            <a:r>
              <a:rPr lang="es-MX" sz="1700" dirty="0">
                <a:latin typeface="Aptos" panose="020B0004020202020204" pitchFamily="34" charset="0"/>
              </a:rPr>
              <a:t>JIT fomenta la cooperación cercana con los proveedores para asegurar que los materiales lleguen a tiempo.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7E7868-81F9-4FF0-0894-0D4F8DECF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26" y="0"/>
            <a:ext cx="1455174" cy="1504429"/>
          </a:xfrm>
          <a:prstGeom prst="rect">
            <a:avLst/>
          </a:prstGeom>
        </p:spPr>
      </p:pic>
      <p:pic>
        <p:nvPicPr>
          <p:cNvPr id="5122" name="Picture 2" descr="O caminhão está indo para entrega | Vetor Premium">
            <a:extLst>
              <a:ext uri="{FF2B5EF4-FFF2-40B4-BE49-F238E27FC236}">
                <a16:creationId xmlns:a16="http://schemas.microsoft.com/office/drawing/2014/main" id="{C86B5941-C47D-268F-0543-D4EAAFD3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1" y="4060859"/>
            <a:ext cx="2797141" cy="279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1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46419-6AC3-D368-21EC-474B368E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 la aplicación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E7355-678D-1F17-698F-E62B1F618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959" y="1375385"/>
            <a:ext cx="7315200" cy="512064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organizará por temporada la materia prima y proceso que se debe de tener, esto es en base a las explosiones de materiales y los inventarios de la empresa.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 aplicación se implementaría en el software de la empresa que está instalada en las computadoras que se les entrega a los trabajadores en el área administrativa (supervisores, gerente y coordinador).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función de esta es en forma de recordatorio o alerta que se dará en el software de la empresa teniendo como referencia las temporadas del año (altas, bajas, escolares y estaciones del año) con margen de pedido un mes antes del inicio de cada temporada.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748F08-8D6C-EE77-6BAC-9E99A2BC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652" y="0"/>
            <a:ext cx="1386348" cy="14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6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578BF-FE36-DCBA-FC2D-FA2B2C39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operativas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748DA6-4096-199E-C4CE-A6DF57DB010F}"/>
              </a:ext>
            </a:extLst>
          </p:cNvPr>
          <p:cNvSpPr txBox="1"/>
          <p:nvPr/>
        </p:nvSpPr>
        <p:spPr>
          <a:xfrm>
            <a:off x="3628104" y="1582340"/>
            <a:ext cx="3618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s-MX" b="1" dirty="0"/>
              <a:t>Creación y Edición de Eventos</a:t>
            </a:r>
            <a:r>
              <a:rPr lang="es-MX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Permite a los usuarios crear y editar eventos o tareas.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Asignar fechas, horas y descripciones detalladas a cada evento.</a:t>
            </a:r>
          </a:p>
          <a:p>
            <a:pPr>
              <a:buFont typeface="+mj-lt"/>
              <a:buAutoNum type="arabicPeriod"/>
            </a:pPr>
            <a:r>
              <a:rPr lang="es-MX" b="1" dirty="0"/>
              <a:t>Recordatorios y Alertas</a:t>
            </a:r>
            <a:r>
              <a:rPr lang="es-MX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Configuración de recordatorios y alertas personalizadas para eventos importantes.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Notificaciones push para asegurar que los usuarios 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C8805A2-8E57-E515-6BF9-81EBB995F874}"/>
              </a:ext>
            </a:extLst>
          </p:cNvPr>
          <p:cNvSpPr txBox="1"/>
          <p:nvPr/>
        </p:nvSpPr>
        <p:spPr>
          <a:xfrm>
            <a:off x="7816644" y="1582340"/>
            <a:ext cx="3883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MX" b="1" dirty="0"/>
              <a:t>Calendario Integrado</a:t>
            </a:r>
            <a:r>
              <a:rPr lang="es-MX" dirty="0"/>
              <a:t>: Visualización de un calendario con todos los eventos y tareas programadas. Sincronización con otros calendarios (Google Calendar, Outlook, etc.).</a:t>
            </a:r>
          </a:p>
          <a:p>
            <a:pPr marL="342900" indent="-342900">
              <a:buFont typeface="+mj-lt"/>
              <a:buAutoNum type="arabicPeriod" startAt="3"/>
            </a:pPr>
            <a:endParaRPr lang="es-MX" dirty="0"/>
          </a:p>
          <a:p>
            <a:pPr marL="342900" indent="-342900">
              <a:buFont typeface="+mj-lt"/>
              <a:buAutoNum type="arabicPeriod" startAt="3"/>
            </a:pPr>
            <a:endParaRPr lang="es-MX" dirty="0"/>
          </a:p>
          <a:p>
            <a:pPr marL="342900" indent="-342900">
              <a:buFont typeface="+mj-lt"/>
              <a:buAutoNum type="arabicPeriod" startAt="3"/>
            </a:pPr>
            <a:r>
              <a:rPr lang="es-MX" b="1" dirty="0"/>
              <a:t>Gestión de Tareas</a:t>
            </a:r>
            <a:r>
              <a:rPr lang="es-MX" dirty="0"/>
              <a:t>:</a:t>
            </a:r>
          </a:p>
          <a:p>
            <a:r>
              <a:rPr lang="es-MX" dirty="0"/>
              <a:t> Creación de listas de tareas pendientes. Priorizar tareas y marcar como completadas.</a:t>
            </a:r>
          </a:p>
        </p:txBody>
      </p:sp>
      <p:pic>
        <p:nvPicPr>
          <p:cNvPr id="2058" name="Picture 10" descr="Nueva notificación en la pantalla del portátil. Burbuja de mensaje de ...">
            <a:extLst>
              <a:ext uri="{FF2B5EF4-FFF2-40B4-BE49-F238E27FC236}">
                <a16:creationId xmlns:a16="http://schemas.microsoft.com/office/drawing/2014/main" id="{2654E7A3-B2F8-4E75-A272-488A2B33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4" y="529136"/>
            <a:ext cx="3162136" cy="210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5E1904F-D4E1-99E3-D335-E0380531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908" y="0"/>
            <a:ext cx="1491092" cy="15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0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CD05B-39DE-787D-B2CC-307EF17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operativas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4A790C-E612-E628-AB01-5D8E0345A92B}"/>
              </a:ext>
            </a:extLst>
          </p:cNvPr>
          <p:cNvSpPr txBox="1"/>
          <p:nvPr/>
        </p:nvSpPr>
        <p:spPr>
          <a:xfrm>
            <a:off x="3805085" y="1577768"/>
            <a:ext cx="3126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s-MX" b="1" dirty="0"/>
              <a:t>Asignación de Responsables</a:t>
            </a:r>
            <a:r>
              <a:rPr lang="es-MX" dirty="0"/>
              <a:t>: Asignar tareas o eventos a diferentes miembros del equipo o familia. Seguimiento del progreso de cada tarea asignada.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s-MX" b="1" dirty="0"/>
              <a:t>Análisis y Reportes: </a:t>
            </a:r>
            <a:r>
              <a:rPr lang="es-MX" dirty="0"/>
              <a:t>Generación de reportes sobre el uso del tiempo y la productividad. Análisis de patrones de tiempo para identificar áreas de mejora.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14C657-53D4-3056-5840-6CFFF9DE3ADB}"/>
              </a:ext>
            </a:extLst>
          </p:cNvPr>
          <p:cNvSpPr txBox="1"/>
          <p:nvPr/>
        </p:nvSpPr>
        <p:spPr>
          <a:xfrm>
            <a:off x="7806813" y="1582340"/>
            <a:ext cx="3667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s-MX" b="1" dirty="0"/>
              <a:t>Integración con Otras Herramientas: </a:t>
            </a:r>
            <a:r>
              <a:rPr lang="es-MX" dirty="0"/>
              <a:t>Integración con aplicaciones de productividad como Trello, Asana, y herramientas de comunicación como </a:t>
            </a:r>
            <a:r>
              <a:rPr lang="es-MX" dirty="0" err="1"/>
              <a:t>Slack</a:t>
            </a:r>
            <a:r>
              <a:rPr lang="es-MX" dirty="0"/>
              <a:t>. Sincronización con dispositivos móviles y de escritorio.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s-MX" b="1" dirty="0"/>
              <a:t>Personalización</a:t>
            </a:r>
            <a:r>
              <a:rPr lang="es-MX" dirty="0"/>
              <a:t>: Opciones para personalizar la interfaz de usuario según las preferencias individuales. Temas, colores y vistas personalizables.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4E6FA23-16DA-232C-2EB6-80B3306D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430" y="0"/>
            <a:ext cx="1697570" cy="1755030"/>
          </a:xfrm>
          <a:prstGeom prst="rect">
            <a:avLst/>
          </a:prstGeom>
        </p:spPr>
      </p:pic>
      <p:pic>
        <p:nvPicPr>
          <p:cNvPr id="3074" name="Picture 2" descr="Pequeña Persona El Líder De Un Equipo Asignado Con Color Rojo ...">
            <a:extLst>
              <a:ext uri="{FF2B5EF4-FFF2-40B4-BE49-F238E27FC236}">
                <a16:creationId xmlns:a16="http://schemas.microsoft.com/office/drawing/2014/main" id="{BBC276EC-5AB1-5AE5-2534-EDBD920E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" y="4062381"/>
            <a:ext cx="3342968" cy="24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42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8042-3218-8179-DBA6-AD85628F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Prototipo de aplicación 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D21F282A-3CEB-0975-593F-1667AE38D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562" y="863600"/>
            <a:ext cx="7600336" cy="54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9577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112</TotalTime>
  <Words>520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Arial</vt:lpstr>
      <vt:lpstr>Corbel</vt:lpstr>
      <vt:lpstr>Wingdings 2</vt:lpstr>
      <vt:lpstr>Marco</vt:lpstr>
      <vt:lpstr>“JUST IN TIME”</vt:lpstr>
      <vt:lpstr>Objetivos de la aplicación:</vt:lpstr>
      <vt:lpstr>Problemática a solucionar </vt:lpstr>
      <vt:lpstr>Características de la aplicación </vt:lpstr>
      <vt:lpstr>Funciones operativas </vt:lpstr>
      <vt:lpstr>Funciones operativas </vt:lpstr>
      <vt:lpstr>Prototipo de aplicación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Angel Esquivel Cabrera</dc:creator>
  <cp:lastModifiedBy>Miguel Angel Esquivel Cabrera</cp:lastModifiedBy>
  <cp:revision>2</cp:revision>
  <dcterms:created xsi:type="dcterms:W3CDTF">2024-11-27T20:53:39Z</dcterms:created>
  <dcterms:modified xsi:type="dcterms:W3CDTF">2024-11-27T22:46:18Z</dcterms:modified>
</cp:coreProperties>
</file>