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  <p:sldMasterId id="2147483668" r:id="rId5"/>
    <p:sldMasterId id="2147483669" r:id="rId6"/>
    <p:sldMasterId id="2147483667" r:id="rId7"/>
  </p:sldMasterIdLst>
  <p:notesMasterIdLst>
    <p:notesMasterId r:id="rId9"/>
  </p:notesMasterIdLst>
  <p:handoutMasterIdLst>
    <p:handoutMasterId r:id="rId10"/>
  </p:handoutMasterIdLst>
  <p:sldIdLst>
    <p:sldId id="274" r:id="rId8"/>
  </p:sldIdLst>
  <p:sldSz cx="16459200" cy="21945600"/>
  <p:notesSz cx="6858000" cy="9144000"/>
  <p:defaultTextStyle>
    <a:defPPr>
      <a:defRPr lang="en-US"/>
    </a:defPPr>
    <a:lvl1pPr marL="0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1pPr>
    <a:lvl2pPr marL="921715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2pPr>
    <a:lvl3pPr marL="1843430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3pPr>
    <a:lvl4pPr marL="2765146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4pPr>
    <a:lvl5pPr marL="3686861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5pPr>
    <a:lvl6pPr marL="4608576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6pPr>
    <a:lvl7pPr marL="5530291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7pPr>
    <a:lvl8pPr marL="6452006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8pPr>
    <a:lvl9pPr marL="7373722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54E"/>
    <a:srgbClr val="BC154E"/>
    <a:srgbClr val="B32D5F"/>
    <a:srgbClr val="B31C36"/>
    <a:srgbClr val="841E1E"/>
    <a:srgbClr val="84441E"/>
    <a:srgbClr val="499D57"/>
    <a:srgbClr val="295831"/>
    <a:srgbClr val="7BC451"/>
    <a:srgbClr val="69C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743" autoAdjust="0"/>
  </p:normalViewPr>
  <p:slideViewPr>
    <p:cSldViewPr snapToGrid="0">
      <p:cViewPr varScale="1">
        <p:scale>
          <a:sx n="36" d="100"/>
          <a:sy n="36" d="100"/>
        </p:scale>
        <p:origin x="29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598EC6-1625-4517-8B2C-4B716084C4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A686-4186-49B6-B46A-D866F82C07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FFBCE-45C6-4287-86D3-A441E0C0281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360D0-1D1B-477C-A57A-2C489A98E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99358-DA8A-4920-8805-B23BA1D39F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E3D07-5B38-4ABE-9D9F-CC806308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2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0E841-1ECD-43D0-89AC-91507887768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EA983-0B79-4906-8A36-21E0BF71C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8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2F7432-62A2-4ED5-956D-D31BF8B17A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6459200" cy="21945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8713D6C-1C84-452C-9BEC-0EE62629BF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0657" y="914394"/>
            <a:ext cx="13546420" cy="7553745"/>
          </a:xfrm>
        </p:spPr>
        <p:txBody>
          <a:bodyPr>
            <a:noAutofit/>
          </a:bodyPr>
          <a:lstStyle>
            <a:lvl1pPr algn="r">
              <a:lnSpc>
                <a:spcPct val="75000"/>
              </a:lnSpc>
              <a:defRPr sz="22400" b="1">
                <a:solidFill>
                  <a:schemeClr val="accent6"/>
                </a:solidFill>
                <a:effectLst>
                  <a:outerShdw blurRad="63500" dist="889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COFFEE</a:t>
            </a:r>
            <a:br>
              <a:rPr lang="en-US" dirty="0"/>
            </a:br>
            <a:r>
              <a:rPr lang="en-US" dirty="0"/>
              <a:t>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D8560-43C9-4483-AA41-4EBF5DD0C6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95874" y="14588835"/>
            <a:ext cx="5625183" cy="5678905"/>
          </a:xfrm>
        </p:spPr>
        <p:txBody>
          <a:bodyPr anchor="b" anchorCtr="0">
            <a:noAutofit/>
          </a:bodyPr>
          <a:lstStyle>
            <a:lvl1pPr marL="0" indent="0" algn="r">
              <a:buNone/>
              <a:defRPr sz="6000" i="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alpha val="70000"/>
                    </a:schemeClr>
                  </a:outerShdw>
                </a:effectLst>
                <a:latin typeface="+mn-lt"/>
                <a:cs typeface="SpeakPro" panose="020B0504020101020102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4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87E9201-E9D6-420F-967A-35467CBF4A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0" y="1955698"/>
            <a:ext cx="9183978" cy="18801093"/>
          </a:xfrm>
          <a:custGeom>
            <a:avLst/>
            <a:gdLst>
              <a:gd name="connsiteX0" fmla="*/ 9183978 w 9183978"/>
              <a:gd name="connsiteY0" fmla="*/ 0 h 18367955"/>
              <a:gd name="connsiteX1" fmla="*/ 9183978 w 9183978"/>
              <a:gd name="connsiteY1" fmla="*/ 18367955 h 18367955"/>
              <a:gd name="connsiteX2" fmla="*/ 0 w 9183978"/>
              <a:gd name="connsiteY2" fmla="*/ 9183977 h 1836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3978" h="18367955">
                <a:moveTo>
                  <a:pt x="9183978" y="0"/>
                </a:moveTo>
                <a:lnTo>
                  <a:pt x="9183978" y="18367955"/>
                </a:lnTo>
                <a:lnTo>
                  <a:pt x="0" y="9183977"/>
                </a:lnTo>
                <a:close/>
              </a:path>
            </a:pathLst>
          </a:custGeom>
          <a:solidFill>
            <a:schemeClr val="tx1">
              <a:lumMod val="25000"/>
              <a:lumOff val="75000"/>
              <a:alpha val="50000"/>
            </a:schemeClr>
          </a:solidFill>
          <a:ln w="190500">
            <a:noFill/>
          </a:ln>
          <a:effectLst/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C950636-8B6C-48B2-AB27-343A0D810CD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7717" y="19257874"/>
            <a:ext cx="5375452" cy="2687726"/>
          </a:xfrm>
          <a:custGeom>
            <a:avLst/>
            <a:gdLst>
              <a:gd name="connsiteX0" fmla="*/ 2687726 w 5375452"/>
              <a:gd name="connsiteY0" fmla="*/ 0 h 2687726"/>
              <a:gd name="connsiteX1" fmla="*/ 5375452 w 5375452"/>
              <a:gd name="connsiteY1" fmla="*/ 2687726 h 2687726"/>
              <a:gd name="connsiteX2" fmla="*/ 0 w 5375452"/>
              <a:gd name="connsiteY2" fmla="*/ 2687726 h 26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5452" h="2687726">
                <a:moveTo>
                  <a:pt x="2687726" y="0"/>
                </a:moveTo>
                <a:lnTo>
                  <a:pt x="5375452" y="2687726"/>
                </a:lnTo>
                <a:lnTo>
                  <a:pt x="0" y="2687726"/>
                </a:lnTo>
                <a:close/>
              </a:path>
            </a:pathLst>
          </a:custGeom>
          <a:solidFill>
            <a:schemeClr val="tx1">
              <a:lumMod val="25000"/>
              <a:lumOff val="75000"/>
              <a:alpha val="50000"/>
            </a:schemeClr>
          </a:solidFill>
          <a:ln w="190500">
            <a:noFill/>
          </a:ln>
          <a:effectLst/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E2BD434-6575-450E-A7F3-133E9A44D12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534551" cy="5174794"/>
          </a:xfrm>
          <a:custGeom>
            <a:avLst/>
            <a:gdLst>
              <a:gd name="connsiteX0" fmla="*/ 0 w 9534551"/>
              <a:gd name="connsiteY0" fmla="*/ 0 h 5123108"/>
              <a:gd name="connsiteX1" fmla="*/ 9534551 w 9534551"/>
              <a:gd name="connsiteY1" fmla="*/ 0 h 5123108"/>
              <a:gd name="connsiteX2" fmla="*/ 4411443 w 9534551"/>
              <a:gd name="connsiteY2" fmla="*/ 5123108 h 5123108"/>
              <a:gd name="connsiteX3" fmla="*/ 0 w 9534551"/>
              <a:gd name="connsiteY3" fmla="*/ 711665 h 512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4551" h="5123108">
                <a:moveTo>
                  <a:pt x="0" y="0"/>
                </a:moveTo>
                <a:lnTo>
                  <a:pt x="9534551" y="0"/>
                </a:lnTo>
                <a:lnTo>
                  <a:pt x="4411443" y="5123108"/>
                </a:lnTo>
                <a:lnTo>
                  <a:pt x="0" y="711665"/>
                </a:lnTo>
                <a:close/>
              </a:path>
            </a:pathLst>
          </a:custGeom>
          <a:solidFill>
            <a:schemeClr val="tx1">
              <a:lumMod val="25000"/>
              <a:lumOff val="75000"/>
              <a:alpha val="50000"/>
            </a:schemeClr>
          </a:solidFill>
          <a:ln w="190500">
            <a:noFill/>
          </a:ln>
          <a:effectLst/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E6E774B-5BB4-4FAE-8F86-D3FF047EC5B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57767" y="16621258"/>
            <a:ext cx="7539532" cy="5324342"/>
          </a:xfrm>
          <a:custGeom>
            <a:avLst/>
            <a:gdLst>
              <a:gd name="connsiteX0" fmla="*/ 3769766 w 7539532"/>
              <a:gd name="connsiteY0" fmla="*/ 0 h 5324342"/>
              <a:gd name="connsiteX1" fmla="*/ 7539532 w 7539532"/>
              <a:gd name="connsiteY1" fmla="*/ 3769766 h 5324342"/>
              <a:gd name="connsiteX2" fmla="*/ 5984956 w 7539532"/>
              <a:gd name="connsiteY2" fmla="*/ 5324342 h 5324342"/>
              <a:gd name="connsiteX3" fmla="*/ 1554576 w 7539532"/>
              <a:gd name="connsiteY3" fmla="*/ 5324342 h 5324342"/>
              <a:gd name="connsiteX4" fmla="*/ 0 w 7539532"/>
              <a:gd name="connsiteY4" fmla="*/ 3769766 h 532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9532" h="5324342">
                <a:moveTo>
                  <a:pt x="3769766" y="0"/>
                </a:moveTo>
                <a:lnTo>
                  <a:pt x="7539532" y="3769766"/>
                </a:lnTo>
                <a:lnTo>
                  <a:pt x="5984956" y="5324342"/>
                </a:lnTo>
                <a:lnTo>
                  <a:pt x="1554576" y="5324342"/>
                </a:lnTo>
                <a:lnTo>
                  <a:pt x="0" y="3769766"/>
                </a:lnTo>
                <a:close/>
              </a:path>
            </a:pathLst>
          </a:custGeom>
          <a:solidFill>
            <a:schemeClr val="tx1">
              <a:lumMod val="25000"/>
              <a:lumOff val="75000"/>
              <a:alpha val="50000"/>
            </a:schemeClr>
          </a:solidFill>
          <a:ln w="190500">
            <a:noFill/>
          </a:ln>
          <a:effectLst/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35793494-F8D6-4B33-B10A-B3BDCABBBD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6459200" cy="21945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2DA5970-E8DD-415E-8FEB-C211814CD0B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05905" y="0"/>
            <a:ext cx="7653295" cy="8006400"/>
          </a:xfrm>
          <a:custGeom>
            <a:avLst/>
            <a:gdLst>
              <a:gd name="connsiteX0" fmla="*/ 2218560 w 7653295"/>
              <a:gd name="connsiteY0" fmla="*/ 0 h 8037094"/>
              <a:gd name="connsiteX1" fmla="*/ 7653295 w 7653295"/>
              <a:gd name="connsiteY1" fmla="*/ 0 h 8037094"/>
              <a:gd name="connsiteX2" fmla="*/ 7653295 w 7653295"/>
              <a:gd name="connsiteY2" fmla="*/ 6202334 h 8037094"/>
              <a:gd name="connsiteX3" fmla="*/ 5818535 w 7653295"/>
              <a:gd name="connsiteY3" fmla="*/ 8037094 h 8037094"/>
              <a:gd name="connsiteX4" fmla="*/ 0 w 7653295"/>
              <a:gd name="connsiteY4" fmla="*/ 2218560 h 80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3295" h="8037094">
                <a:moveTo>
                  <a:pt x="2218560" y="0"/>
                </a:moveTo>
                <a:lnTo>
                  <a:pt x="7653295" y="0"/>
                </a:lnTo>
                <a:lnTo>
                  <a:pt x="7653295" y="6202334"/>
                </a:lnTo>
                <a:lnTo>
                  <a:pt x="5818535" y="8037094"/>
                </a:lnTo>
                <a:lnTo>
                  <a:pt x="0" y="2218560"/>
                </a:lnTo>
                <a:close/>
              </a:path>
            </a:pathLst>
          </a:custGeom>
          <a:solidFill>
            <a:schemeClr val="tx1">
              <a:lumMod val="25000"/>
              <a:lumOff val="75000"/>
              <a:alpha val="50000"/>
            </a:schemeClr>
          </a:solidFill>
          <a:ln w="73025">
            <a:noFill/>
          </a:ln>
          <a:effectLst/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Text Placeholder 37">
            <a:extLst>
              <a:ext uri="{FF2B5EF4-FFF2-40B4-BE49-F238E27FC236}">
                <a16:creationId xmlns:a16="http://schemas.microsoft.com/office/drawing/2014/main" id="{F2153662-A29C-4576-B6EF-74CD049771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2700000">
            <a:off x="10113676" y="12326849"/>
            <a:ext cx="6684341" cy="2681544"/>
          </a:xfrm>
        </p:spPr>
        <p:txBody>
          <a:bodyPr>
            <a:noAutofit/>
          </a:bodyPr>
          <a:lstStyle>
            <a:lvl1pPr marL="0" indent="0" algn="l">
              <a:buNone/>
              <a:defRPr lang="en-US" sz="13600" b="1" kern="1200" dirty="0">
                <a:ln w="73025">
                  <a:noFill/>
                </a:ln>
                <a:solidFill>
                  <a:schemeClr val="tx2"/>
                </a:solidFill>
                <a:effectLst/>
                <a:latin typeface="+mj-lt"/>
                <a:ea typeface="Cambria" panose="02040503050406030204" pitchFamily="18" charset="0"/>
                <a:cs typeface="SpeakPro" panose="020B0504020101020102" pitchFamily="34" charset="0"/>
              </a:defRPr>
            </a:lvl1pPr>
            <a:lvl2pPr marL="457200" indent="0" algn="r">
              <a:buNone/>
              <a:defRPr sz="4500"/>
            </a:lvl2pPr>
            <a:lvl3pPr marL="914400" indent="0" algn="r">
              <a:buNone/>
              <a:defRPr sz="4500"/>
            </a:lvl3pPr>
            <a:lvl4pPr marL="1371600" indent="0" algn="r">
              <a:buNone/>
              <a:defRPr sz="4500"/>
            </a:lvl4pPr>
            <a:lvl5pPr marL="1828800" indent="0" algn="r">
              <a:buNone/>
              <a:defRPr sz="4500"/>
            </a:lvl5pPr>
          </a:lstStyle>
          <a:p>
            <a:pPr lvl="0"/>
            <a:r>
              <a:rPr lang="en-US" dirty="0"/>
              <a:t>FOOD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AA999A3-AC89-4704-B8E2-A6CE1D00BA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2700000">
            <a:off x="8764434" y="15181513"/>
            <a:ext cx="6684341" cy="2916397"/>
          </a:xfrm>
        </p:spPr>
        <p:txBody>
          <a:bodyPr>
            <a:normAutofit/>
          </a:bodyPr>
          <a:lstStyle>
            <a:lvl1pPr marL="0" indent="0" algn="l">
              <a:buNone/>
              <a:defRPr lang="en-US" sz="3500" b="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r">
              <a:buNone/>
              <a:defRPr sz="4500"/>
            </a:lvl2pPr>
            <a:lvl3pPr marL="914400" indent="0" algn="r">
              <a:buNone/>
              <a:defRPr sz="4500"/>
            </a:lvl3pPr>
            <a:lvl4pPr marL="1371600" indent="0" algn="r">
              <a:buNone/>
              <a:defRPr sz="4500"/>
            </a:lvl4pPr>
            <a:lvl5pPr marL="1828800" indent="0" algn="r">
              <a:buNone/>
              <a:defRPr sz="45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263EA9A-DD00-4231-BF00-03BBE045A1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7809" y="12150968"/>
            <a:ext cx="7539532" cy="7539532"/>
          </a:xfrm>
          <a:prstGeom prst="diamond">
            <a:avLst/>
          </a:prstGeom>
          <a:solidFill>
            <a:schemeClr val="tx1">
              <a:lumMod val="25000"/>
              <a:lumOff val="75000"/>
              <a:alpha val="50000"/>
            </a:schemeClr>
          </a:solidFill>
          <a:ln w="73025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DBC04E2-1768-4486-82C6-4CF8DD0E3E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700000">
            <a:off x="10324615" y="9349642"/>
            <a:ext cx="6138862" cy="3401820"/>
          </a:xfrm>
        </p:spPr>
        <p:txBody>
          <a:bodyPr vert="horz" anchor="ctr" anchorCtr="1">
            <a:normAutofit/>
          </a:bodyPr>
          <a:lstStyle>
            <a:lvl1pPr algn="r">
              <a:lnSpc>
                <a:spcPct val="75000"/>
              </a:lnSpc>
              <a:defRPr lang="en-US" sz="13600" b="1" kern="1200" dirty="0">
                <a:ln w="73025">
                  <a:noFill/>
                </a:ln>
                <a:solidFill>
                  <a:schemeClr val="tx2"/>
                </a:solidFill>
                <a:effectLst/>
                <a:latin typeface="+mj-lt"/>
                <a:ea typeface="Cambria" panose="02040503050406030204" pitchFamily="18" charset="0"/>
                <a:cs typeface="SpeakPro" panose="020B0504020101020102" pitchFamily="34" charset="0"/>
              </a:defRPr>
            </a:lvl1pPr>
          </a:lstStyle>
          <a:p>
            <a:r>
              <a:rPr lang="en-US" dirty="0"/>
              <a:t>GOOD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B2AF5FDA-000B-4644-8248-33CBF1217E7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88507" y="3207841"/>
            <a:ext cx="7539532" cy="7539532"/>
          </a:xfrm>
          <a:prstGeom prst="diamond">
            <a:avLst/>
          </a:prstGeom>
          <a:solidFill>
            <a:schemeClr val="tx1">
              <a:lumMod val="25000"/>
              <a:lumOff val="75000"/>
              <a:alpha val="50000"/>
            </a:schemeClr>
          </a:solidFill>
          <a:ln w="73025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3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EF751C6-DE0E-48B6-A735-2A70A36C06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6459200" cy="21945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74D2CD46-7919-46AF-9CFE-600254DC62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53238" y="9823669"/>
            <a:ext cx="14047180" cy="7067698"/>
          </a:xfrm>
          <a:ln>
            <a:noFill/>
          </a:ln>
        </p:spPr>
        <p:txBody>
          <a:bodyPr lIns="360000" tIns="360000" rIns="360000" bIns="36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36800" kern="1200" spc="800" baseline="0" dirty="0">
                <a:ln w="73025">
                  <a:noFill/>
                </a:ln>
                <a:solidFill>
                  <a:schemeClr val="bg1"/>
                </a:solidFill>
                <a:effectLst>
                  <a:outerShdw blurRad="76200" dist="63500" dir="2700000" algn="tl" rotWithShape="0">
                    <a:schemeClr val="tx2">
                      <a:lumMod val="50000"/>
                      <a:alpha val="35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LOVE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8C3F5F91-E9AD-4F2E-B4B1-2545BFBA0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4800" y="1664891"/>
            <a:ext cx="12369600" cy="2012400"/>
          </a:xfrm>
          <a:ln>
            <a:noFill/>
          </a:ln>
        </p:spPr>
        <p:txBody>
          <a:bodyPr lIns="360000" tIns="360000" rIns="360000" bIns="36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800">
                <a:solidFill>
                  <a:schemeClr val="bg2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C168B70-C883-4F02-9AA1-75CEEC672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248008"/>
            <a:ext cx="16459200" cy="1904400"/>
          </a:xfrm>
          <a:solidFill>
            <a:schemeClr val="bg2">
              <a:alpha val="40000"/>
            </a:schemeClr>
          </a:solidFill>
          <a:ln>
            <a:noFill/>
          </a:ln>
        </p:spPr>
        <p:txBody>
          <a:bodyPr lIns="360000" tIns="360000" rIns="360000" bIns="18000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4D869-8470-413B-B1AE-BD044E59CE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1" y="5053426"/>
            <a:ext cx="16459199" cy="7591852"/>
          </a:xfrm>
          <a:noFill/>
        </p:spPr>
        <p:txBody>
          <a:bodyPr lIns="792000" tIns="180000" rIns="720000" bIns="180000" anchor="ctr" anchorCtr="0">
            <a:normAutofit/>
          </a:bodyPr>
          <a:lstStyle>
            <a:lvl1pPr algn="ctr">
              <a:lnSpc>
                <a:spcPct val="85000"/>
              </a:lnSpc>
              <a:defRPr sz="36800" spc="800" baseline="0">
                <a:ln w="73025">
                  <a:noFill/>
                </a:ln>
                <a:solidFill>
                  <a:schemeClr val="bg1"/>
                </a:solidFill>
                <a:effectLst>
                  <a:outerShdw blurRad="76200" dist="63500" dir="2700000" algn="tl" rotWithShape="0">
                    <a:schemeClr val="tx2">
                      <a:lumMod val="50000"/>
                      <a:alpha val="35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BAKE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1BA23F7F-6A85-4885-AB12-669CC19ABF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37960" y="10014397"/>
            <a:ext cx="3383280" cy="1727173"/>
          </a:xfrm>
          <a:ln>
            <a:noFill/>
          </a:ln>
        </p:spPr>
        <p:txBody>
          <a:bodyPr lIns="360000" tIns="360000" rIns="360000" bIns="36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800">
                <a:solidFill>
                  <a:schemeClr val="bg2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58395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4E2BBE1A-E2CB-4738-8FCA-0978964115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6459200" cy="21945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6AE27-12F6-41A8-B0AD-5CC29E602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7735" y="1502452"/>
            <a:ext cx="12503731" cy="6700422"/>
          </a:xfrm>
          <a:ln w="73025" cap="sq">
            <a:noFill/>
            <a:miter lim="800000"/>
          </a:ln>
        </p:spPr>
        <p:txBody>
          <a:bodyPr lIns="720000" tIns="720000" rIns="720000" bIns="720000">
            <a:noAutofit/>
          </a:bodyPr>
          <a:lstStyle>
            <a:lvl1pPr algn="ctr">
              <a:lnSpc>
                <a:spcPct val="85000"/>
              </a:lnSpc>
              <a:defRPr sz="11000" b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GOOD FOOD ENDS WITH GOOD TALK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05F61ADD-2C7D-48A7-8AA9-D90598568B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12550" y="722678"/>
            <a:ext cx="905711" cy="54843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REC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9922BFE-A997-44C5-93B5-DA3F4D7EA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06933" y="14939632"/>
            <a:ext cx="8045334" cy="4932000"/>
          </a:xfrm>
          <a:solidFill>
            <a:schemeClr val="tx1">
              <a:alpha val="50000"/>
            </a:schemeClr>
          </a:solidFill>
        </p:spPr>
        <p:txBody>
          <a:bodyPr lIns="720000" rIns="720000" anchor="ctr" anchorCtr="0">
            <a:noAutofit/>
          </a:bodyPr>
          <a:lstStyle>
            <a:lvl1pPr marL="0" indent="0" algn="ctr">
              <a:buNone/>
              <a:defRPr sz="5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272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138E9-1818-440B-BCD8-E0288491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FCCE3-E839-4E61-ADE7-691317C01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455A-3F59-412F-A7C3-C2B66CD90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F338-1477-4B5A-AA4D-20E47BA041C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6A774-6A13-4D3C-8F29-811FDE24E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9B00C-A40D-4C02-B065-F16BB4E3F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2576E-C3E1-40C4-A054-7F2B363D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5CD26-244A-4E38-B2F5-796C9F41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E8848-E79B-4042-BE8B-5B5BF0729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E3925-53EA-49CE-8C6F-4D31F5BB8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5333-6182-4AF0-80F0-79A88DB9A79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8385-D464-48C6-8F67-1DA1C3214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4F5EB-7616-4F54-91DF-136FD84FA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5FADD-DF72-456A-BB7A-878CC9C0C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4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57E67-F47C-4E3F-9631-9796480C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2ADAB-BF86-43D6-B5E9-C5BCE39E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36209-D2A9-4851-8ABB-A1DDCAA3A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36208-A0C7-4B5A-B09A-D663A7DBB8D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EA62E-8D03-4244-832B-20D461EB8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4DF16-4798-48C2-990D-E2D2401C4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81E0A-DFED-40DF-B828-D756438D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4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D6324-0890-423A-802B-5EAB8F00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2DE61-2D36-4B85-BA65-09C211C19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7C7C-3A28-4314-BC44-7137A4618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C32B-6457-4EFE-B121-E8C99AC9104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AF1F1-9102-4DAB-99B0-9C93188F0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BFC6-5C2E-4F5B-AEC1-7CEE76945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185-2EC8-4572-B7A6-667F1B18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mailto:a42149@alunos.isel.pt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coffee cup om wood background&#10;&#10;">
            <a:extLst>
              <a:ext uri="{FF2B5EF4-FFF2-40B4-BE49-F238E27FC236}">
                <a16:creationId xmlns:a16="http://schemas.microsoft.com/office/drawing/2014/main" id="{A5B1D912-1E0E-4BA2-804A-20B0F761A6F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D8AD7-BABA-489C-8AE9-31A69ECB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49" y="457200"/>
            <a:ext cx="13546420" cy="3899653"/>
          </a:xfrm>
        </p:spPr>
        <p:txBody>
          <a:bodyPr/>
          <a:lstStyle/>
          <a:p>
            <a:pPr algn="r"/>
            <a:r>
              <a:rPr lang="en-US" sz="17900" dirty="0"/>
              <a:t>COOK IT</a:t>
            </a:r>
          </a:p>
        </p:txBody>
      </p:sp>
      <p:sp>
        <p:nvSpPr>
          <p:cNvPr id="9" name="Rectangle 8" descr="Rectangle frame">
            <a:extLst>
              <a:ext uri="{FF2B5EF4-FFF2-40B4-BE49-F238E27FC236}">
                <a16:creationId xmlns:a16="http://schemas.microsoft.com/office/drawing/2014/main" id="{B504F5AE-431D-437D-800E-46D6FAD8AF70}"/>
              </a:ext>
            </a:extLst>
          </p:cNvPr>
          <p:cNvSpPr/>
          <p:nvPr/>
        </p:nvSpPr>
        <p:spPr>
          <a:xfrm>
            <a:off x="322729" y="349624"/>
            <a:ext cx="15759954" cy="21138776"/>
          </a:xfrm>
          <a:prstGeom prst="rect">
            <a:avLst/>
          </a:prstGeom>
          <a:noFill/>
          <a:ln w="254000">
            <a:solidFill>
              <a:schemeClr val="accent6"/>
            </a:solidFill>
          </a:ln>
          <a:effectLst>
            <a:outerShdw blurRad="114300" dist="254000" dir="2700000" algn="tl" rotWithShape="0">
              <a:schemeClr val="tx1"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51437-24D7-4521-87A7-EE3CE418ABF5}"/>
              </a:ext>
            </a:extLst>
          </p:cNvPr>
          <p:cNvSpPr txBox="1"/>
          <p:nvPr/>
        </p:nvSpPr>
        <p:spPr>
          <a:xfrm>
            <a:off x="5244353" y="3065930"/>
            <a:ext cx="7126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>
                <a:solidFill>
                  <a:schemeClr val="accent6"/>
                </a:solidFill>
                <a:latin typeface="+mj-lt"/>
              </a:rPr>
              <a:t>Aplicação de Culinária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C2CDB2-21DA-4865-BBC7-AABABE322C29}"/>
              </a:ext>
            </a:extLst>
          </p:cNvPr>
          <p:cNvSpPr/>
          <p:nvPr/>
        </p:nvSpPr>
        <p:spPr>
          <a:xfrm>
            <a:off x="733424" y="17975774"/>
            <a:ext cx="14992350" cy="306750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Orientadora</a:t>
            </a:r>
            <a:r>
              <a:rPr lang="pt-PT" dirty="0">
                <a:solidFill>
                  <a:schemeClr val="tx1"/>
                </a:solidFill>
              </a:rPr>
              <a:t>:			</a:t>
            </a:r>
            <a:r>
              <a:rPr lang="pt-PT" b="1" dirty="0">
                <a:solidFill>
                  <a:schemeClr val="tx1"/>
                </a:solidFill>
              </a:rPr>
              <a:t>Autor</a:t>
            </a:r>
            <a:r>
              <a:rPr lang="pt-PT" dirty="0">
                <a:solidFill>
                  <a:schemeClr val="tx1"/>
                </a:solidFill>
              </a:rPr>
              <a:t>:</a:t>
            </a:r>
          </a:p>
          <a:p>
            <a:r>
              <a:rPr lang="pt-PT" sz="3200" dirty="0">
                <a:solidFill>
                  <a:schemeClr val="tx1"/>
                </a:solidFill>
              </a:rPr>
              <a:t>Matilde Pato, matilde.pato@isel.pt	Miguel Achega, </a:t>
            </a:r>
            <a:r>
              <a:rPr lang="pt-PT" sz="32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a42149@alunos.isel.pt</a:t>
            </a:r>
            <a:endParaRPr lang="pt-PT" sz="3200" dirty="0">
              <a:solidFill>
                <a:schemeClr val="tx1"/>
              </a:solidFill>
            </a:endParaRPr>
          </a:p>
          <a:p>
            <a:endParaRPr lang="pt-PT" sz="3200" b="1" dirty="0">
              <a:solidFill>
                <a:schemeClr val="tx1"/>
              </a:solidFill>
            </a:endParaRPr>
          </a:p>
          <a:p>
            <a:r>
              <a:rPr lang="pt-PT" sz="3200" b="1" dirty="0">
                <a:solidFill>
                  <a:schemeClr val="tx1"/>
                </a:solidFill>
              </a:rPr>
              <a:t>		Licenciatura em Engenharia Informática e de Computadores</a:t>
            </a:r>
          </a:p>
          <a:p>
            <a:r>
              <a:rPr lang="pt-PT" sz="3200" b="1" dirty="0">
                <a:solidFill>
                  <a:schemeClr val="tx1"/>
                </a:solidFill>
              </a:rPr>
              <a:t>		Projeto e Seminário </a:t>
            </a:r>
            <a:r>
              <a:rPr lang="pt-PT" sz="2800" b="1" dirty="0">
                <a:solidFill>
                  <a:schemeClr val="tx1"/>
                </a:solidFill>
              </a:rPr>
              <a:t>2020/2021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22216F-6221-4C76-887F-680FC41AD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49" y="18806582"/>
            <a:ext cx="3663951" cy="258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4B5E2864-27D8-40D9-995E-FCB0B9956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312" y="15631191"/>
            <a:ext cx="2647951" cy="2316957"/>
          </a:xfrm>
          <a:prstGeom prst="rect">
            <a:avLst/>
          </a:prstGeom>
        </p:spPr>
      </p:pic>
      <p:pic>
        <p:nvPicPr>
          <p:cNvPr id="21" name="Picture 20" descr="Text, logo&#10;&#10;Description automatically generated">
            <a:extLst>
              <a:ext uri="{FF2B5EF4-FFF2-40B4-BE49-F238E27FC236}">
                <a16:creationId xmlns:a16="http://schemas.microsoft.com/office/drawing/2014/main" id="{DCE9B560-18AA-446F-BBC7-AD8FC20B8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1011" y="16888774"/>
            <a:ext cx="3700425" cy="1026909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DB793532-B09B-4B98-BCAC-51210DA51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0645" y="15620791"/>
            <a:ext cx="2647952" cy="2294892"/>
          </a:xfrm>
          <a:prstGeom prst="rect">
            <a:avLst/>
          </a:prstGeom>
        </p:spPr>
      </p:pic>
      <p:pic>
        <p:nvPicPr>
          <p:cNvPr id="25" name="Picture 24" descr="Icon&#10;&#10;Description automatically generated with low confidence">
            <a:extLst>
              <a:ext uri="{FF2B5EF4-FFF2-40B4-BE49-F238E27FC236}">
                <a16:creationId xmlns:a16="http://schemas.microsoft.com/office/drawing/2014/main" id="{EA197745-DBB1-435D-BFAA-36DE4E7378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77942" y="15787191"/>
            <a:ext cx="1960219" cy="1470164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72606741-7C9A-4DD8-9E2E-1E8BC49B8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1326" y="15482004"/>
            <a:ext cx="2572465" cy="25724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5C01593-9C2F-4A57-94E8-ECAC98DBF1E3}"/>
              </a:ext>
            </a:extLst>
          </p:cNvPr>
          <p:cNvSpPr txBox="1"/>
          <p:nvPr/>
        </p:nvSpPr>
        <p:spPr>
          <a:xfrm>
            <a:off x="13327510" y="17095197"/>
            <a:ext cx="155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b="1" dirty="0">
                <a:solidFill>
                  <a:srgbClr val="00B050"/>
                </a:solidFill>
              </a:rPr>
              <a:t>Vue.js</a:t>
            </a:r>
            <a:endParaRPr lang="pt-PT" b="1" dirty="0">
              <a:solidFill>
                <a:srgbClr val="00B05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A8720F4-1C3D-48AF-87B4-FFC0E63092F6}"/>
              </a:ext>
            </a:extLst>
          </p:cNvPr>
          <p:cNvSpPr/>
          <p:nvPr/>
        </p:nvSpPr>
        <p:spPr>
          <a:xfrm>
            <a:off x="1053418" y="4356853"/>
            <a:ext cx="14298575" cy="57064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33" name="Grupo 2060">
            <a:extLst>
              <a:ext uri="{FF2B5EF4-FFF2-40B4-BE49-F238E27FC236}">
                <a16:creationId xmlns:a16="http://schemas.microsoft.com/office/drawing/2014/main" id="{F00C5931-CE0F-4E8D-8E15-D3810682323C}"/>
              </a:ext>
            </a:extLst>
          </p:cNvPr>
          <p:cNvGrpSpPr/>
          <p:nvPr/>
        </p:nvGrpSpPr>
        <p:grpSpPr>
          <a:xfrm>
            <a:off x="6442085" y="5757357"/>
            <a:ext cx="3056912" cy="2580899"/>
            <a:chOff x="2167805" y="2123728"/>
            <a:chExt cx="1623876" cy="1605362"/>
          </a:xfrm>
        </p:grpSpPr>
        <p:pic>
          <p:nvPicPr>
            <p:cNvPr id="34" name="Imagem 55">
              <a:extLst>
                <a:ext uri="{FF2B5EF4-FFF2-40B4-BE49-F238E27FC236}">
                  <a16:creationId xmlns:a16="http://schemas.microsoft.com/office/drawing/2014/main" id="{C223FA19-66CF-49CF-B932-DBBC2D4EA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805" y="2123728"/>
              <a:ext cx="1623876" cy="160536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5" name="CaixaDeTexto 2059">
              <a:extLst>
                <a:ext uri="{FF2B5EF4-FFF2-40B4-BE49-F238E27FC236}">
                  <a16:creationId xmlns:a16="http://schemas.microsoft.com/office/drawing/2014/main" id="{6DE42B4E-D774-4111-897F-5AE0CD3F0B6C}"/>
                </a:ext>
              </a:extLst>
            </p:cNvPr>
            <p:cNvSpPr txBox="1"/>
            <p:nvPr/>
          </p:nvSpPr>
          <p:spPr>
            <a:xfrm>
              <a:off x="2465563" y="2727641"/>
              <a:ext cx="995472" cy="670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3200" b="1" dirty="0"/>
                <a:t>Servidor Cook </a:t>
              </a:r>
              <a:r>
                <a:rPr lang="pt-PT" sz="3200" b="1" dirty="0" err="1"/>
                <a:t>It</a:t>
              </a:r>
              <a:endParaRPr lang="pt-PT" sz="3200" b="1" dirty="0"/>
            </a:p>
          </p:txBody>
        </p:sp>
      </p:grpSp>
      <p:sp>
        <p:nvSpPr>
          <p:cNvPr id="37" name="Seta para a esquerda e para a direita 54">
            <a:extLst>
              <a:ext uri="{FF2B5EF4-FFF2-40B4-BE49-F238E27FC236}">
                <a16:creationId xmlns:a16="http://schemas.microsoft.com/office/drawing/2014/main" id="{603259A8-C3EC-4FA8-A7B4-F0FEB7D35042}"/>
              </a:ext>
            </a:extLst>
          </p:cNvPr>
          <p:cNvSpPr/>
          <p:nvPr/>
        </p:nvSpPr>
        <p:spPr>
          <a:xfrm>
            <a:off x="9915278" y="6605577"/>
            <a:ext cx="1802280" cy="884457"/>
          </a:xfrm>
          <a:prstGeom prst="leftRightArrow">
            <a:avLst>
              <a:gd name="adj1" fmla="val 55634"/>
              <a:gd name="adj2" fmla="val 44849"/>
            </a:avLst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8" name="Imagem 56">
            <a:extLst>
              <a:ext uri="{FF2B5EF4-FFF2-40B4-BE49-F238E27FC236}">
                <a16:creationId xmlns:a16="http://schemas.microsoft.com/office/drawing/2014/main" id="{EA94CD5E-A50F-4188-A4C7-B4A609FB22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802" y="6146665"/>
            <a:ext cx="1802279" cy="1802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3D31EC-81A4-4E12-AD41-0831625D3F22}"/>
              </a:ext>
            </a:extLst>
          </p:cNvPr>
          <p:cNvSpPr txBox="1"/>
          <p:nvPr/>
        </p:nvSpPr>
        <p:spPr>
          <a:xfrm>
            <a:off x="12733016" y="6280167"/>
            <a:ext cx="956216" cy="65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BD</a:t>
            </a:r>
          </a:p>
        </p:txBody>
      </p:sp>
      <p:sp>
        <p:nvSpPr>
          <p:cNvPr id="40" name="Seta para a esquerda e para a direita 54">
            <a:extLst>
              <a:ext uri="{FF2B5EF4-FFF2-40B4-BE49-F238E27FC236}">
                <a16:creationId xmlns:a16="http://schemas.microsoft.com/office/drawing/2014/main" id="{D6F50F73-226F-41A2-B8FF-412E5ED3E645}"/>
              </a:ext>
            </a:extLst>
          </p:cNvPr>
          <p:cNvSpPr/>
          <p:nvPr/>
        </p:nvSpPr>
        <p:spPr>
          <a:xfrm rot="1488753">
            <a:off x="4475852" y="5886912"/>
            <a:ext cx="1802280" cy="884457"/>
          </a:xfrm>
          <a:prstGeom prst="leftRightArrow">
            <a:avLst>
              <a:gd name="adj1" fmla="val 55634"/>
              <a:gd name="adj2" fmla="val 44849"/>
            </a:avLst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Seta para a esquerda e para a direita 54">
            <a:extLst>
              <a:ext uri="{FF2B5EF4-FFF2-40B4-BE49-F238E27FC236}">
                <a16:creationId xmlns:a16="http://schemas.microsoft.com/office/drawing/2014/main" id="{5A2551C1-44B4-4C8D-9A50-CC94378CE69A}"/>
              </a:ext>
            </a:extLst>
          </p:cNvPr>
          <p:cNvSpPr/>
          <p:nvPr/>
        </p:nvSpPr>
        <p:spPr>
          <a:xfrm rot="20494939">
            <a:off x="4459218" y="7552510"/>
            <a:ext cx="1802280" cy="832850"/>
          </a:xfrm>
          <a:prstGeom prst="leftRightArrow">
            <a:avLst>
              <a:gd name="adj1" fmla="val 55634"/>
              <a:gd name="adj2" fmla="val 44849"/>
            </a:avLst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4" name="Picture 43" descr="A computer with a blank screen&#10;&#10;Description automatically generated with medium confidence">
            <a:extLst>
              <a:ext uri="{FF2B5EF4-FFF2-40B4-BE49-F238E27FC236}">
                <a16:creationId xmlns:a16="http://schemas.microsoft.com/office/drawing/2014/main" id="{8514CC02-AF82-4367-B717-B981810CCE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5199" y="4815398"/>
            <a:ext cx="2825523" cy="1883918"/>
          </a:xfrm>
          <a:prstGeom prst="rect">
            <a:avLst/>
          </a:prstGeom>
        </p:spPr>
      </p:pic>
      <p:pic>
        <p:nvPicPr>
          <p:cNvPr id="45" name="Picture 44" descr="A computer with a blank screen&#10;&#10;Description automatically generated with medium confidence">
            <a:extLst>
              <a:ext uri="{FF2B5EF4-FFF2-40B4-BE49-F238E27FC236}">
                <a16:creationId xmlns:a16="http://schemas.microsoft.com/office/drawing/2014/main" id="{C3836F03-6A84-4F51-AAFD-BF75E3D181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5199" y="7234654"/>
            <a:ext cx="2825523" cy="1883918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9CD9AAD-B58B-4E07-BF95-5F3766CB2505}"/>
              </a:ext>
            </a:extLst>
          </p:cNvPr>
          <p:cNvSpPr/>
          <p:nvPr/>
        </p:nvSpPr>
        <p:spPr>
          <a:xfrm>
            <a:off x="1080313" y="10598642"/>
            <a:ext cx="14271680" cy="427607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800" b="1" dirty="0" err="1"/>
              <a:t>Arquitectura</a:t>
            </a:r>
            <a:endParaRPr lang="en-US" sz="4800" b="1" dirty="0"/>
          </a:p>
          <a:p>
            <a:pPr algn="l"/>
            <a:r>
              <a:rPr lang="en-US" sz="4000" b="1" dirty="0" err="1"/>
              <a:t>Aplicação</a:t>
            </a:r>
            <a:r>
              <a:rPr lang="en-US" sz="4000" b="1" dirty="0"/>
              <a:t> Web </a:t>
            </a:r>
            <a:r>
              <a:rPr lang="en-US" sz="4000" dirty="0"/>
              <a:t>– </a:t>
            </a:r>
            <a:r>
              <a:rPr lang="en-US" sz="4000" dirty="0" err="1"/>
              <a:t>Interação</a:t>
            </a:r>
            <a:r>
              <a:rPr lang="en-US" sz="4000" dirty="0"/>
              <a:t> </a:t>
            </a:r>
            <a:r>
              <a:rPr lang="en-US" sz="4000" dirty="0" err="1"/>
              <a:t>direta</a:t>
            </a:r>
            <a:r>
              <a:rPr lang="en-US" sz="4000" dirty="0"/>
              <a:t> com o </a:t>
            </a:r>
            <a:r>
              <a:rPr lang="en-US" sz="4000" dirty="0" err="1"/>
              <a:t>utilizador</a:t>
            </a:r>
            <a:r>
              <a:rPr lang="en-US" sz="4000" dirty="0"/>
              <a:t> para a </a:t>
            </a:r>
            <a:r>
              <a:rPr lang="en-US" sz="4000" dirty="0" err="1"/>
              <a:t>apresentação</a:t>
            </a:r>
            <a:r>
              <a:rPr lang="en-US" sz="4000" dirty="0"/>
              <a:t> dos dados.</a:t>
            </a:r>
          </a:p>
          <a:p>
            <a:pPr algn="l"/>
            <a:r>
              <a:rPr lang="en-US" sz="4000" b="1" dirty="0" err="1"/>
              <a:t>Aplicação</a:t>
            </a:r>
            <a:r>
              <a:rPr lang="en-US" sz="4000" b="1" dirty="0"/>
              <a:t> API Web </a:t>
            </a:r>
            <a:r>
              <a:rPr lang="en-US" sz="4000" dirty="0"/>
              <a:t>– </a:t>
            </a:r>
            <a:r>
              <a:rPr lang="en-US" sz="4000" dirty="0" err="1"/>
              <a:t>Recebe</a:t>
            </a:r>
            <a:r>
              <a:rPr lang="en-US" sz="4000" dirty="0"/>
              <a:t> e </a:t>
            </a:r>
            <a:r>
              <a:rPr lang="en-US" sz="4000" dirty="0" err="1"/>
              <a:t>disponibiliza</a:t>
            </a:r>
            <a:r>
              <a:rPr lang="en-US" sz="4000" dirty="0"/>
              <a:t> dados para </a:t>
            </a:r>
            <a:r>
              <a:rPr lang="en-US" sz="4000" dirty="0" err="1"/>
              <a:t>serem</a:t>
            </a:r>
            <a:r>
              <a:rPr lang="en-US" sz="4000" dirty="0"/>
              <a:t> </a:t>
            </a:r>
            <a:r>
              <a:rPr lang="en-US" sz="4000" dirty="0" err="1"/>
              <a:t>consumidos</a:t>
            </a:r>
            <a:r>
              <a:rPr lang="en-US" sz="4000" dirty="0"/>
              <a:t> pela </a:t>
            </a:r>
            <a:r>
              <a:rPr lang="en-US" sz="4000" dirty="0" err="1"/>
              <a:t>aplicação</a:t>
            </a:r>
            <a:r>
              <a:rPr lang="en-US" sz="4000" dirty="0"/>
              <a:t> Web.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B2FC178-9A09-405B-9F92-5514246A15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73996" y="7530124"/>
            <a:ext cx="1819552" cy="1082633"/>
          </a:xfrm>
          <a:prstGeom prst="rect">
            <a:avLst/>
          </a:prstGeom>
        </p:spPr>
      </p:pic>
      <p:pic>
        <p:nvPicPr>
          <p:cNvPr id="31" name="Picture 3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5FCFF8C-F9C5-4A7E-A807-4B959A4324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73996" y="5105412"/>
            <a:ext cx="1819552" cy="10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91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Poster 2">
      <a:dk1>
        <a:sysClr val="windowText" lastClr="000000"/>
      </a:dk1>
      <a:lt1>
        <a:sysClr val="window" lastClr="FFFFFF"/>
      </a:lt1>
      <a:dk2>
        <a:srgbClr val="282C29"/>
      </a:dk2>
      <a:lt2>
        <a:srgbClr val="8F8F83"/>
      </a:lt2>
      <a:accent1>
        <a:srgbClr val="AAABBC"/>
      </a:accent1>
      <a:accent2>
        <a:srgbClr val="8FCB9B"/>
      </a:accent2>
      <a:accent3>
        <a:srgbClr val="EAE6E3"/>
      </a:accent3>
      <a:accent4>
        <a:srgbClr val="775253"/>
      </a:accent4>
      <a:accent5>
        <a:srgbClr val="73C2BE"/>
      </a:accent5>
      <a:accent6>
        <a:srgbClr val="EEB902"/>
      </a:accent6>
      <a:hlink>
        <a:srgbClr val="FFFFFF"/>
      </a:hlink>
      <a:folHlink>
        <a:srgbClr val="FFFFFF"/>
      </a:folHlink>
    </a:clrScheme>
    <a:fontScheme name="Custom 3">
      <a:majorFont>
        <a:latin typeface="Rockwell Nova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od Posters_Win32_MO - v3" id="{4A9E2CAC-C068-416A-97CD-D28C7C551295}" vid="{B9C39D30-587A-450F-A024-BAC91EA8BDDB}"/>
    </a:ext>
  </a:extLst>
</a:theme>
</file>

<file path=ppt/theme/theme2.xml><?xml version="1.0" encoding="utf-8"?>
<a:theme xmlns:a="http://schemas.openxmlformats.org/drawingml/2006/main" name="2_Custom Design">
  <a:themeElements>
    <a:clrScheme name="Food 2">
      <a:dk1>
        <a:srgbClr val="111111"/>
      </a:dk1>
      <a:lt1>
        <a:srgbClr val="FFFFFF"/>
      </a:lt1>
      <a:dk2>
        <a:srgbClr val="499D57"/>
      </a:dk2>
      <a:lt2>
        <a:srgbClr val="84441E"/>
      </a:lt2>
      <a:accent1>
        <a:srgbClr val="89909F"/>
      </a:accent1>
      <a:accent2>
        <a:srgbClr val="E9D985"/>
      </a:accent2>
      <a:accent3>
        <a:srgbClr val="82D4BB"/>
      </a:accent3>
      <a:accent4>
        <a:srgbClr val="57C1FF"/>
      </a:accent4>
      <a:accent5>
        <a:srgbClr val="9BE564"/>
      </a:accent5>
      <a:accent6>
        <a:srgbClr val="EBBAB9"/>
      </a:accent6>
      <a:hlink>
        <a:srgbClr val="84441E"/>
      </a:hlink>
      <a:folHlink>
        <a:srgbClr val="84441E"/>
      </a:folHlink>
    </a:clrScheme>
    <a:fontScheme name="Custom 6">
      <a:majorFont>
        <a:latin typeface="Avenir Next"/>
        <a:ea typeface=""/>
        <a:cs typeface=""/>
      </a:majorFont>
      <a:minorFont>
        <a:latin typeface="Avenir N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od Posters_Win32_MO - v3" id="{4A9E2CAC-C068-416A-97CD-D28C7C551295}" vid="{70DCC85F-3D12-433E-B21B-FAEB559F7912}"/>
    </a:ext>
  </a:extLst>
</a:theme>
</file>

<file path=ppt/theme/theme3.xml><?xml version="1.0" encoding="utf-8"?>
<a:theme xmlns:a="http://schemas.openxmlformats.org/drawingml/2006/main" name="3_Custom Design">
  <a:themeElements>
    <a:clrScheme name="Food 3">
      <a:dk1>
        <a:sysClr val="windowText" lastClr="000000"/>
      </a:dk1>
      <a:lt1>
        <a:sysClr val="window" lastClr="FFFFFF"/>
      </a:lt1>
      <a:dk2>
        <a:srgbClr val="F2ACAC"/>
      </a:dk2>
      <a:lt2>
        <a:srgbClr val="7F0037"/>
      </a:lt2>
      <a:accent1>
        <a:srgbClr val="69C4BB"/>
      </a:accent1>
      <a:accent2>
        <a:srgbClr val="98C1D9"/>
      </a:accent2>
      <a:accent3>
        <a:srgbClr val="F2F79E"/>
      </a:accent3>
      <a:accent4>
        <a:srgbClr val="6C698D"/>
      </a:accent4>
      <a:accent5>
        <a:srgbClr val="504746"/>
      </a:accent5>
      <a:accent6>
        <a:srgbClr val="B89685"/>
      </a:accent6>
      <a:hlink>
        <a:srgbClr val="FFFFFF"/>
      </a:hlink>
      <a:folHlink>
        <a:srgbClr val="FFFFFF"/>
      </a:folHlink>
    </a:clrScheme>
    <a:fontScheme name="Custom 6">
      <a:majorFont>
        <a:latin typeface="Palatino Linotype"/>
        <a:ea typeface=""/>
        <a:cs typeface=""/>
      </a:majorFont>
      <a:minorFont>
        <a:latin typeface="Constant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ood Posters_Win32_MO - v3" id="{4A9E2CAC-C068-416A-97CD-D28C7C551295}" vid="{58B1B565-C724-42E0-A92E-FF6881B97CA3}"/>
    </a:ext>
  </a:extLst>
</a:theme>
</file>

<file path=ppt/theme/theme4.xml><?xml version="1.0" encoding="utf-8"?>
<a:theme xmlns:a="http://schemas.openxmlformats.org/drawingml/2006/main" name="1_Custom Design">
  <a:themeElements>
    <a:clrScheme name="Food 4">
      <a:dk1>
        <a:sysClr val="windowText" lastClr="000000"/>
      </a:dk1>
      <a:lt1>
        <a:srgbClr val="FFFFFF"/>
      </a:lt1>
      <a:dk2>
        <a:srgbClr val="9BA7C0"/>
      </a:dk2>
      <a:lt2>
        <a:srgbClr val="F5CAC3"/>
      </a:lt2>
      <a:accent1>
        <a:srgbClr val="341431"/>
      </a:accent1>
      <a:accent2>
        <a:srgbClr val="B8336A"/>
      </a:accent2>
      <a:accent3>
        <a:srgbClr val="142F5C"/>
      </a:accent3>
      <a:accent4>
        <a:srgbClr val="FFC000"/>
      </a:accent4>
      <a:accent5>
        <a:srgbClr val="423B0B"/>
      </a:accent5>
      <a:accent6>
        <a:srgbClr val="92D050"/>
      </a:accent6>
      <a:hlink>
        <a:srgbClr val="FFFFFF"/>
      </a:hlink>
      <a:folHlink>
        <a:srgbClr val="FFFFFF"/>
      </a:folHlink>
    </a:clrScheme>
    <a:fontScheme name="Custom 7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od Posters_Win32_MO - v3" id="{4A9E2CAC-C068-416A-97CD-D28C7C551295}" vid="{356A84C4-6661-4B7C-BE2D-193B43E09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5CD96-BE93-4766-A4B1-89C31C686796}">
  <ds:schemaRefs>
    <ds:schemaRef ds:uri="http://purl.org/dc/elements/1.1/"/>
    <ds:schemaRef ds:uri="http://purl.org/dc/dcmitype/"/>
    <ds:schemaRef ds:uri="16c05727-aa75-4e4a-9b5f-8a80a1165891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6404ED5-30C1-472A-A374-C09245E55A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6AC684-18FD-44BB-A9DB-CD157536A8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Food and cooking posters</Template>
  <TotalTime>828</TotalTime>
  <Words>85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Arial Nova</vt:lpstr>
      <vt:lpstr>Arial Nova Light</vt:lpstr>
      <vt:lpstr>Avenir Next</vt:lpstr>
      <vt:lpstr>Calibri</vt:lpstr>
      <vt:lpstr>Constantia</vt:lpstr>
      <vt:lpstr>Palatino Linotype</vt:lpstr>
      <vt:lpstr>Rockwell Nova</vt:lpstr>
      <vt:lpstr>Speak Pro</vt:lpstr>
      <vt:lpstr>Custom Design</vt:lpstr>
      <vt:lpstr>2_Custom Design</vt:lpstr>
      <vt:lpstr>3_Custom Design</vt:lpstr>
      <vt:lpstr>1_Custom Design</vt:lpstr>
      <vt:lpstr>COOK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IT</dc:title>
  <dc:creator>Miguel de Oliveira Braz Achega</dc:creator>
  <cp:lastModifiedBy>Miguel de Oliveira Braz Achega</cp:lastModifiedBy>
  <cp:revision>21</cp:revision>
  <dcterms:created xsi:type="dcterms:W3CDTF">2021-05-12T17:15:43Z</dcterms:created>
  <dcterms:modified xsi:type="dcterms:W3CDTF">2021-05-17T15:05:48Z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