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D019-5EA3-4CC1-B5C4-C4BDBE85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BE5C-6141-4394-AE91-98ACB53EB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F542-C2F7-4225-830B-8BFCFC3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F71D-3379-4E03-9F24-5497E3BD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9B44-BCE5-4447-806A-5266FBBB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5BE9-13D6-4C0F-8557-7905533C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7D0E0-8DD4-4155-A142-43DCE0E0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BEDA-3658-41DA-81DB-028DFFA4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B831-456E-4F0B-8D2D-B8EF129D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BBFC-4FBE-4901-8C96-3D8A32F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47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D57A8-874D-4AD0-8DC8-1B3F49CA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DA802-52C7-43E1-A390-C433BE8D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8545-F8B1-4F31-9923-1E826BB3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5B70-A2BE-4587-B45D-E85AED2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5163-F1C9-4F6D-B867-5D3C4B24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4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A03-6E80-477E-8F4A-5A034A4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6B5C-A9B1-4086-9DC9-A0E50B4C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F625-7736-4961-8CB5-A9CE0D00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04AA-841E-4F4D-A8A9-E866DDA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A66F-EF61-475C-BBE4-78B2FC2F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2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63AF-F5F9-43A6-A266-479BED6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6D2A-8666-4EB7-A762-D16AC1DE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2CF-3D6C-4ADF-959F-21902D0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B0D9-C3AB-4D59-8FBD-469A38B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D879-833B-4CAD-81C6-CB62A6B8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9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9DBD-0CC3-46EE-A265-F34DC26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BA3F-595F-4EA7-A65A-4A5A2F28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3038-AE2C-4158-ACCD-6F5B6236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FE837-A824-450C-ABE3-C5A1005D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2D543-0648-4B15-9335-5C08566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99A2-8171-4F8A-9E9D-7A4328A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32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1B9-6952-442A-8511-5CF418D5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8B662-3EAF-414A-B828-94596C8B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6832-403C-4DE0-B697-E36E519D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291F-41BE-4272-BDD1-A3DCEDD2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A6C8F-3F74-43DD-96BB-C95CF2457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92E6D-07F0-4529-B606-1DDFDFA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CD818-E427-4F57-9CC6-E60DA64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E445A-587A-44DB-8D45-8E91A2BD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5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74BE-C49D-4F66-93F9-43864F35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D8BC-3510-4FCE-93AC-DF0479C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AB947-F7F6-4352-9736-3D3AD720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20F88-9D3B-4A7A-8327-9892E651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20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11C72-4C66-49ED-B2AE-C8AADEEA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E92AE-E2BF-4DA3-8B00-F864EF2A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29369-0B00-4A6C-89E1-4DF1799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6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BB0F-DAF6-4557-BBCF-2F96AF5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EE40-950C-438A-9932-FF03BDCB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C11B2-369D-4EA7-B0B2-57CCA7F53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F363-A9C1-41C1-8D0E-2BDB527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982D8-5A42-45F1-A831-BB5C051E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7023-171C-4A95-BAB3-89444AA4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1D1E-A909-49CC-9C1D-E1AF0AC6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21620-DB5D-449B-973E-1AFF02ED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694C-AFBA-4C38-A10F-B222EA26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F275-766A-4766-91D0-5C29BEED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5729-1E8B-4FA1-91BD-8C939DEF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6DDE-99EC-49A9-A5DC-70B8A6D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5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593BC-FD6A-4C75-B360-043DAA5F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AF2E-7ED3-4CF9-81B6-F60FA4E4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2BEB-0CF6-4F0A-8489-0A0F4AFC7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C66A-6ACF-4BC0-B4BE-0D1DD4F495A8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B5D4-43A3-4D88-A79E-459A2A70B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A52D-78BD-412D-8C05-07D7ED64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8836-D954-4849-B36D-76ABBD1CF8F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7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BFA2DF-7C79-4FDA-8E42-3511FCCC18EC}"/>
              </a:ext>
            </a:extLst>
          </p:cNvPr>
          <p:cNvSpPr/>
          <p:nvPr/>
        </p:nvSpPr>
        <p:spPr>
          <a:xfrm>
            <a:off x="4621849" y="1276154"/>
            <a:ext cx="1390223" cy="39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Aplicação 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C381-4F90-41C2-9756-C3ED842442F5}"/>
              </a:ext>
            </a:extLst>
          </p:cNvPr>
          <p:cNvSpPr txBox="1"/>
          <p:nvPr/>
        </p:nvSpPr>
        <p:spPr>
          <a:xfrm>
            <a:off x="4546348" y="999155"/>
            <a:ext cx="118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Lado do Cliente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B47AC-644C-4C04-8C0F-A32B046A12FD}"/>
              </a:ext>
            </a:extLst>
          </p:cNvPr>
          <p:cNvSpPr txBox="1"/>
          <p:nvPr/>
        </p:nvSpPr>
        <p:spPr>
          <a:xfrm>
            <a:off x="4621849" y="2486862"/>
            <a:ext cx="1390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Lado do Servidor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F5C1BB-B054-4AC3-8AC7-A43D5B52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107" y="1810781"/>
            <a:ext cx="673002" cy="6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20424-4579-431A-AA22-489E81AAB2E3}"/>
              </a:ext>
            </a:extLst>
          </p:cNvPr>
          <p:cNvSpPr/>
          <p:nvPr/>
        </p:nvSpPr>
        <p:spPr>
          <a:xfrm>
            <a:off x="4621849" y="2742056"/>
            <a:ext cx="1390223" cy="39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API Web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8B030F-C22E-4117-A8A0-88E5E1747ACC}"/>
              </a:ext>
            </a:extLst>
          </p:cNvPr>
          <p:cNvSpPr/>
          <p:nvPr/>
        </p:nvSpPr>
        <p:spPr>
          <a:xfrm>
            <a:off x="4621843" y="3517265"/>
            <a:ext cx="1390223" cy="39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Lógica de Negócio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860C20-9D20-472F-A5B8-E02375A72CFF}"/>
              </a:ext>
            </a:extLst>
          </p:cNvPr>
          <p:cNvSpPr/>
          <p:nvPr/>
        </p:nvSpPr>
        <p:spPr>
          <a:xfrm>
            <a:off x="4621843" y="4321842"/>
            <a:ext cx="1390223" cy="39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Acesso a Dados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3E4DE3-7158-46A1-8BF8-51F7BA2D327C}"/>
              </a:ext>
            </a:extLst>
          </p:cNvPr>
          <p:cNvSpPr/>
          <p:nvPr/>
        </p:nvSpPr>
        <p:spPr>
          <a:xfrm>
            <a:off x="4621843" y="5129734"/>
            <a:ext cx="1390223" cy="39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Base de Dados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D6CF46-A6AE-44FC-A5D6-CE52F13F86FA}"/>
              </a:ext>
            </a:extLst>
          </p:cNvPr>
          <p:cNvSpPr/>
          <p:nvPr/>
        </p:nvSpPr>
        <p:spPr>
          <a:xfrm rot="5400000">
            <a:off x="5159350" y="4791058"/>
            <a:ext cx="315207" cy="25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5BE753-F8E0-400C-9B18-DFBA4CBB6D0E}"/>
              </a:ext>
            </a:extLst>
          </p:cNvPr>
          <p:cNvSpPr/>
          <p:nvPr/>
        </p:nvSpPr>
        <p:spPr>
          <a:xfrm rot="5400000">
            <a:off x="5159353" y="3990427"/>
            <a:ext cx="315207" cy="25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86C02D-4D1E-4C42-867E-5D6C3D3FB1B1}"/>
              </a:ext>
            </a:extLst>
          </p:cNvPr>
          <p:cNvSpPr/>
          <p:nvPr/>
        </p:nvSpPr>
        <p:spPr>
          <a:xfrm rot="5400000">
            <a:off x="5159353" y="3203346"/>
            <a:ext cx="315207" cy="25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1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de Oliveira Braz Achega</dc:creator>
  <cp:lastModifiedBy>Miguel de Oliveira Braz Achega</cp:lastModifiedBy>
  <cp:revision>4</cp:revision>
  <dcterms:created xsi:type="dcterms:W3CDTF">2021-05-17T16:13:56Z</dcterms:created>
  <dcterms:modified xsi:type="dcterms:W3CDTF">2021-05-17T16:47:24Z</dcterms:modified>
</cp:coreProperties>
</file>