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a81919d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a81919d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a81919dd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a81919d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a81919dd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a81919d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b1d9e7c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b1d9e7c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b1d9e7c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b1d9e7c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EVIDENCIAS  REALIZADAS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MIGUEL ANGEL ANTONIO CARMONA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TRASPASO DE PLANTILLAS A LA PLATAFORMA DE ÁNIMA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6078" l="24502" r="6436" t="25235"/>
          <a:stretch/>
        </p:blipFill>
        <p:spPr>
          <a:xfrm>
            <a:off x="125350" y="1022550"/>
            <a:ext cx="6960200" cy="38920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252425" y="1265000"/>
            <a:ext cx="173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CREO QUE SE </a:t>
            </a:r>
            <a:r>
              <a:rPr lang="es-419">
                <a:solidFill>
                  <a:schemeClr val="dk1"/>
                </a:solidFill>
              </a:rPr>
              <a:t>EMPEZÓ</a:t>
            </a:r>
            <a:r>
              <a:rPr lang="es-419">
                <a:solidFill>
                  <a:schemeClr val="dk1"/>
                </a:solidFill>
              </a:rPr>
              <a:t> A TRABAJAR DE 15 O 22 DE OCTUBRE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TRASPASO DEL </a:t>
            </a:r>
            <a:r>
              <a:rPr lang="es-419"/>
              <a:t>CÓDIGO</a:t>
            </a:r>
            <a:r>
              <a:rPr lang="es-419"/>
              <a:t> AL CODESANDBOX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60265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6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TRASPASO DE </a:t>
            </a:r>
            <a:r>
              <a:rPr lang="es-419"/>
              <a:t>CÓDIGO</a:t>
            </a:r>
            <a:r>
              <a:rPr lang="es-419"/>
              <a:t> DEL 18 AUN SE SIGUE TRABAJANDO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50" y="994150"/>
            <a:ext cx="7380201" cy="41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