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b1ecb1fc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b1ecb1fc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a81919dd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a81919dd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a81919dd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a81919dd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a81919dd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a81919dd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b1d9e7cd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b1d9e7cd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b1d9e7cd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b1d9e7cd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EVIDENCIAS  REALIZADAS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MIGUEL ANGEL ANTONIO CARMONA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3587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DISEÑO DE ESTILO PARA LA PLATAFORMA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8191" l="-2324" r="17471" t="18671"/>
          <a:stretch/>
        </p:blipFill>
        <p:spPr>
          <a:xfrm>
            <a:off x="0" y="1250800"/>
            <a:ext cx="7433752" cy="36025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7357975" y="1250800"/>
            <a:ext cx="1737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CREO QUE SE EMPEZÓ A TRABAJAR DE 10 0 14 DE OCTUBRE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TRASPASO DE PLANTILLAS A LA PLATAFORMA DE ÁNIMA 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6078" l="24502" r="6436" t="25235"/>
          <a:stretch/>
        </p:blipFill>
        <p:spPr>
          <a:xfrm>
            <a:off x="125350" y="1022550"/>
            <a:ext cx="6960200" cy="389207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7252425" y="1265000"/>
            <a:ext cx="1737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CREO QUE SE </a:t>
            </a:r>
            <a:r>
              <a:rPr lang="es-419">
                <a:solidFill>
                  <a:schemeClr val="dk1"/>
                </a:solidFill>
              </a:rPr>
              <a:t>EMPEZÓ</a:t>
            </a:r>
            <a:r>
              <a:rPr lang="es-419">
                <a:solidFill>
                  <a:schemeClr val="dk1"/>
                </a:solidFill>
              </a:rPr>
              <a:t> A TRABAJAR DE 15 O 22 DE OCTUBRE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TRASPASO DEL </a:t>
            </a:r>
            <a:r>
              <a:rPr lang="es-419"/>
              <a:t>CÓDIGO</a:t>
            </a:r>
            <a:r>
              <a:rPr lang="es-419"/>
              <a:t> AL CODESANDBOX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602651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160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TRASPASO DE </a:t>
            </a:r>
            <a:r>
              <a:rPr lang="es-419"/>
              <a:t>CÓDIGO</a:t>
            </a:r>
            <a:r>
              <a:rPr lang="es-419"/>
              <a:t> DEL 18 AUN SE SIGUE TRABAJANDO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50" y="994150"/>
            <a:ext cx="7380201" cy="414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