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1327</Words>
  <Application>Microsoft Office PowerPoint</Application>
  <PresentationFormat>Panorámica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de Office</vt:lpstr>
      <vt:lpstr>Microcontrolador ESP32</vt:lpstr>
      <vt:lpstr>Descripción del ESP32</vt:lpstr>
      <vt:lpstr>Presentación de PowerPoint</vt:lpstr>
      <vt:lpstr>Especificaciones del ESP32</vt:lpstr>
      <vt:lpstr>Presentación de PowerPoint</vt:lpstr>
      <vt:lpstr>Presentación de PowerPoint</vt:lpstr>
      <vt:lpstr>Presentación de PowerPoint</vt:lpstr>
      <vt:lpstr>Presentación de PowerPoint</vt:lpstr>
      <vt:lpstr>Aplicaciones Típicas del ESP32</vt:lpstr>
      <vt:lpstr>Presentación de PowerPoint</vt:lpstr>
      <vt:lpstr>Presentación de PowerPoint</vt:lpstr>
      <vt:lpstr>Presentación de PowerPoint</vt:lpstr>
      <vt:lpstr>Diagrama de bloques del ESP32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 ESP32</dc:title>
  <dc:creator>Usuario de Windows</dc:creator>
  <cp:lastModifiedBy>Usuario de Windows</cp:lastModifiedBy>
  <cp:revision>54</cp:revision>
  <dcterms:created xsi:type="dcterms:W3CDTF">2021-03-25T15:57:07Z</dcterms:created>
  <dcterms:modified xsi:type="dcterms:W3CDTF">2021-03-26T22:08:33Z</dcterms:modified>
</cp:coreProperties>
</file>