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46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01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9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0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5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2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70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81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548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14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26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667F-39B3-4D8D-B666-253E804C1972}" type="datetimeFigureOut">
              <a:rPr lang="es-ES" smtClean="0"/>
              <a:t>31/08/2021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AB2D-1C56-489A-80F0-FB9C7F9CFD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56937" y="1912392"/>
            <a:ext cx="799288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tx1"/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Pines Virtuales en </a:t>
            </a:r>
            <a:r>
              <a:rPr lang="es-ES" sz="8000" dirty="0" err="1" smtClean="0">
                <a:ln w="0"/>
                <a:gradFill>
                  <a:gsLst>
                    <a:gs pos="0">
                      <a:schemeClr val="tx1"/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Blynk</a:t>
            </a:r>
            <a:endParaRPr lang="es-ES" sz="8000" b="0" cap="none" spc="0" dirty="0">
              <a:ln w="0"/>
              <a:gradFill>
                <a:gsLst>
                  <a:gs pos="0">
                    <a:schemeClr val="tx1"/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 smtClean="0">
                <a:latin typeface="+mn-lt"/>
              </a:rPr>
              <a:t>¿Qué es un pin Virtual en </a:t>
            </a:r>
            <a:r>
              <a:rPr lang="es-CO" sz="5400" b="1" dirty="0" err="1" smtClean="0">
                <a:latin typeface="+mn-lt"/>
              </a:rPr>
              <a:t>Blynk</a:t>
            </a:r>
            <a:r>
              <a:rPr lang="es-CO" sz="5400" b="1" dirty="0" smtClean="0">
                <a:latin typeface="+mn-lt"/>
              </a:rPr>
              <a:t>?</a:t>
            </a:r>
            <a:endParaRPr lang="es-ES" sz="54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Es un concepto inventado por </a:t>
            </a:r>
            <a:r>
              <a:rPr lang="es-ES" sz="3200" dirty="0" err="1" smtClean="0"/>
              <a:t>Blynk</a:t>
            </a:r>
            <a:r>
              <a:rPr lang="es-ES" sz="3200" dirty="0" smtClean="0"/>
              <a:t> Inc. para proporcionar el intercambio de cualquier dato entre el hardware y la aplicación móvil de </a:t>
            </a:r>
            <a:r>
              <a:rPr lang="es-ES" sz="3200" dirty="0" err="1" smtClean="0"/>
              <a:t>Blynk</a:t>
            </a:r>
            <a:r>
              <a:rPr lang="es-ES" sz="3200" dirty="0" smtClean="0"/>
              <a:t>.</a:t>
            </a:r>
          </a:p>
          <a:p>
            <a:r>
              <a:rPr lang="es-ES" sz="3200" dirty="0" smtClean="0"/>
              <a:t>Los pines virtuales son diferentes de los pines de entrada/salida (I/O) digitales y analógicos, estos últimos son pines físicos en la placa que se esté utilizando donde se conectan los sensores y actuadores.</a:t>
            </a:r>
          </a:p>
          <a:p>
            <a:r>
              <a:rPr lang="es-ES" sz="3200" dirty="0" smtClean="0"/>
              <a:t>Los pines virtuales permiten interactuar con cualquier sensor, cualquier biblioteca, cualquier actuador.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71" y="1155700"/>
            <a:ext cx="9777097" cy="4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r>
              <a:rPr lang="es-ES" sz="3500" dirty="0" smtClean="0"/>
              <a:t>Se puede pensar en los pines Virtuales como una caja en la que se puede poner cualquier valor, y todos los que tienen acceso a esta caja pueden ver este valor.</a:t>
            </a:r>
          </a:p>
          <a:p>
            <a:r>
              <a:rPr lang="es-ES" sz="3500" dirty="0" smtClean="0"/>
              <a:t>Es una característica muy poderosa para mostrar y enviar cualquier dato desde el hardware a la aplicación </a:t>
            </a:r>
            <a:r>
              <a:rPr lang="es-ES" sz="3500" dirty="0" err="1" smtClean="0"/>
              <a:t>Blynk</a:t>
            </a:r>
            <a:r>
              <a:rPr lang="es-ES" sz="3500" dirty="0" smtClean="0"/>
              <a:t>.</a:t>
            </a:r>
          </a:p>
          <a:p>
            <a:r>
              <a:rPr lang="es-ES" sz="3500" dirty="0" smtClean="0"/>
              <a:t>Con los pines Virtuales se puede enviar algo desde la App, procesarlo en el microcontrolador y luego enviarlo de vuelta al smartphone. </a:t>
            </a:r>
          </a:p>
          <a:p>
            <a:r>
              <a:rPr lang="es-ES" sz="3500" dirty="0" smtClean="0"/>
              <a:t>Se pueden activar funciones, leer dispositivos I</a:t>
            </a:r>
            <a:r>
              <a:rPr lang="es-ES" sz="3500" baseline="30000" dirty="0" smtClean="0"/>
              <a:t>2</a:t>
            </a:r>
            <a:r>
              <a:rPr lang="es-ES" sz="3500" dirty="0" smtClean="0"/>
              <a:t>C, convertir valores, controlar servos, motores DC, etc.</a:t>
            </a:r>
          </a:p>
          <a:p>
            <a:r>
              <a:rPr lang="es-ES" sz="3500" dirty="0" smtClean="0"/>
              <a:t>Los pines Virtuales pueden ser usados para interactuar con librerías externas e implementar funcionalidades personalizadas.</a:t>
            </a:r>
          </a:p>
          <a:p>
            <a:r>
              <a:rPr lang="es-ES" sz="3500" b="1" i="1" dirty="0" smtClean="0"/>
              <a:t>NOTA:</a:t>
            </a:r>
            <a:r>
              <a:rPr lang="es-ES" sz="3500" b="1" dirty="0" smtClean="0"/>
              <a:t> </a:t>
            </a:r>
            <a:r>
              <a:rPr lang="es-ES" sz="3500" dirty="0" smtClean="0"/>
              <a:t>Los pines virtuales no tienen propiedades físicas.</a:t>
            </a:r>
            <a:endParaRPr lang="es-ES" sz="3500" b="1" dirty="0" smtClean="0"/>
          </a:p>
          <a:p>
            <a:endParaRPr lang="es-ES" sz="3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5400" b="1" dirty="0">
                <a:latin typeface="+mn-lt"/>
              </a:rPr>
              <a:t>Cómo leer un Widget conectado a un pin Virtual</a:t>
            </a:r>
            <a:endParaRPr lang="es-ES" sz="54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051300"/>
            <a:ext cx="10515600" cy="2286138"/>
          </a:xfrm>
        </p:spPr>
        <p:txBody>
          <a:bodyPr>
            <a:normAutofit/>
          </a:bodyPr>
          <a:lstStyle/>
          <a:p>
            <a:pPr lvl="0"/>
            <a:r>
              <a:rPr lang="es-ES" sz="3200" dirty="0" smtClean="0"/>
              <a:t>Se crea una función </a:t>
            </a:r>
            <a:r>
              <a:rPr lang="es-ES" altLang="es-ES" sz="3200" i="1" dirty="0" smtClean="0"/>
              <a:t>BLYNK_WRITE(</a:t>
            </a:r>
            <a:r>
              <a:rPr lang="es-ES" altLang="es-ES" sz="3200" i="1" dirty="0" err="1" smtClean="0"/>
              <a:t>Vx</a:t>
            </a:r>
            <a:r>
              <a:rPr lang="es-ES" altLang="es-ES" sz="3200" i="1" dirty="0" smtClean="0"/>
              <a:t>) </a:t>
            </a:r>
            <a:r>
              <a:rPr lang="es-ES" altLang="es-ES" sz="3200" dirty="0" smtClean="0"/>
              <a:t>por cada pin virtual, siendo </a:t>
            </a:r>
            <a:r>
              <a:rPr lang="es-ES" altLang="es-ES" sz="3200" i="1" dirty="0" smtClean="0"/>
              <a:t>x</a:t>
            </a:r>
            <a:r>
              <a:rPr lang="es-ES" altLang="es-ES" sz="3200" dirty="0" smtClean="0"/>
              <a:t> el número del pin virtual utilizado que va desde 0 hasta 127. Es llamada automáticamente cada vez que el dispositivo obtiene una actualización del valor del pin virtual del servidor (o de la aplicación).</a:t>
            </a:r>
            <a:endParaRPr lang="es-ES" sz="3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10" y="1892300"/>
            <a:ext cx="7401941" cy="19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1616075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El comando </a:t>
            </a:r>
            <a:r>
              <a:rPr lang="es-ES" sz="3200" i="1" dirty="0" err="1" smtClean="0"/>
              <a:t>param.asInt</a:t>
            </a:r>
            <a:r>
              <a:rPr lang="es-ES" sz="3200" i="1" dirty="0" smtClean="0"/>
              <a:t>() </a:t>
            </a:r>
            <a:r>
              <a:rPr lang="es-ES" sz="3200" dirty="0" smtClean="0"/>
              <a:t>se encarga de la lectura del Widget conectado al pin virtual enviando el valor leído hacia una variable de tipo </a:t>
            </a:r>
            <a:r>
              <a:rPr lang="es-ES" sz="3200" i="1" dirty="0" err="1" smtClean="0"/>
              <a:t>int</a:t>
            </a:r>
            <a:r>
              <a:rPr lang="es-ES" sz="3200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55" y="1981200"/>
            <a:ext cx="9584652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65125"/>
            <a:ext cx="10795000" cy="1325563"/>
          </a:xfrm>
        </p:spPr>
        <p:txBody>
          <a:bodyPr>
            <a:noAutofit/>
          </a:bodyPr>
          <a:lstStyle/>
          <a:p>
            <a:pPr algn="ctr"/>
            <a:r>
              <a:rPr lang="es-CO" sz="5400" b="1" dirty="0">
                <a:latin typeface="+mn-lt"/>
              </a:rPr>
              <a:t>Datos desde el hardware hacia </a:t>
            </a:r>
            <a:r>
              <a:rPr lang="es-CO" sz="5400" b="1" dirty="0" err="1">
                <a:latin typeface="+mn-lt"/>
              </a:rPr>
              <a:t>Blynk</a:t>
            </a:r>
            <a:endParaRPr lang="es-ES" sz="5400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>
            <a:normAutofit/>
          </a:bodyPr>
          <a:lstStyle/>
          <a:p>
            <a:pPr lvl="0"/>
            <a:r>
              <a:rPr lang="es-ES" sz="3200" dirty="0" smtClean="0"/>
              <a:t>El comando </a:t>
            </a:r>
            <a:r>
              <a:rPr lang="es-ES" sz="3200" i="1" dirty="0" err="1" smtClean="0"/>
              <a:t>Blynk.virtualWrite</a:t>
            </a:r>
            <a:r>
              <a:rPr lang="es-ES" sz="3200" i="1" dirty="0" smtClean="0"/>
              <a:t>(</a:t>
            </a:r>
            <a:r>
              <a:rPr lang="es-ES" sz="3200" i="1" dirty="0" err="1" smtClean="0"/>
              <a:t>Vpin</a:t>
            </a:r>
            <a:r>
              <a:rPr lang="es-ES" sz="3200" i="1" dirty="0" smtClean="0"/>
              <a:t>, valor) </a:t>
            </a:r>
            <a:r>
              <a:rPr lang="es-ES" sz="3200" dirty="0" smtClean="0"/>
              <a:t>se encarga del envío de datos al </a:t>
            </a:r>
            <a:r>
              <a:rPr lang="es-ES" sz="3200" dirty="0" err="1" smtClean="0"/>
              <a:t>Blynk</a:t>
            </a:r>
            <a:r>
              <a:rPr lang="es-ES" sz="3200" dirty="0" smtClean="0"/>
              <a:t>, </a:t>
            </a:r>
            <a:r>
              <a:rPr lang="es-ES" altLang="es-ES" sz="3200" dirty="0" smtClean="0"/>
              <a:t>siendo </a:t>
            </a:r>
            <a:r>
              <a:rPr lang="es-ES" altLang="es-ES" sz="3200" i="1" dirty="0" smtClean="0"/>
              <a:t>pin</a:t>
            </a:r>
            <a:r>
              <a:rPr lang="es-ES" altLang="es-ES" sz="3200" dirty="0" smtClean="0"/>
              <a:t> el número del pin virtual utilizado que va desde 0 hasta 127</a:t>
            </a:r>
            <a:r>
              <a:rPr lang="es-ES" sz="3200" dirty="0" smtClean="0"/>
              <a:t> y </a:t>
            </a:r>
            <a:r>
              <a:rPr lang="es-ES" sz="3200" i="1" dirty="0" smtClean="0"/>
              <a:t>valor</a:t>
            </a:r>
            <a:r>
              <a:rPr lang="es-ES" sz="3200" dirty="0" smtClean="0"/>
              <a:t> dato a enviar alguno de los siguientes 5 formatos: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1094160" y="3771900"/>
            <a:ext cx="3816424" cy="2565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1800" dirty="0">
                <a:latin typeface="Arial Unicode MS"/>
              </a:rPr>
              <a:t>// </a:t>
            </a:r>
            <a:r>
              <a:rPr lang="es-ES" altLang="es-ES" sz="1800" dirty="0" smtClean="0">
                <a:latin typeface="Arial Unicode MS"/>
              </a:rPr>
              <a:t>Enviar </a:t>
            </a:r>
            <a:r>
              <a:rPr lang="es-ES" altLang="es-ES" sz="1800" dirty="0" err="1">
                <a:latin typeface="Arial Unicode MS"/>
              </a:rPr>
              <a:t>string</a:t>
            </a:r>
            <a:r>
              <a:rPr lang="es-ES" altLang="es-ES" sz="1800" dirty="0">
                <a:latin typeface="Arial Unicode MS"/>
              </a:rPr>
              <a:t> </a:t>
            </a:r>
            <a:endParaRPr lang="es-ES" altLang="es-ES" sz="1800" dirty="0" smtClean="0">
              <a:latin typeface="Arial Unicode MS"/>
            </a:endParaRPr>
          </a:p>
          <a:p>
            <a:pPr marL="0" indent="0">
              <a:buNone/>
            </a:pPr>
            <a:r>
              <a:rPr lang="es-ES" altLang="es-ES" sz="1800" dirty="0" err="1" smtClean="0">
                <a:latin typeface="Arial Unicode MS"/>
              </a:rPr>
              <a:t>Blynk.virtualWrite</a:t>
            </a:r>
            <a:r>
              <a:rPr lang="es-ES" altLang="es-ES" sz="1800" dirty="0" smtClean="0">
                <a:latin typeface="Arial Unicode MS"/>
              </a:rPr>
              <a:t>(</a:t>
            </a:r>
            <a:r>
              <a:rPr lang="es-ES" altLang="es-ES" sz="1800" dirty="0" err="1" smtClean="0">
                <a:latin typeface="Arial Unicode MS"/>
              </a:rPr>
              <a:t>Vpin</a:t>
            </a:r>
            <a:r>
              <a:rPr lang="es-ES" altLang="es-ES" sz="1800" dirty="0">
                <a:latin typeface="Arial Unicode MS"/>
              </a:rPr>
              <a:t>, "</a:t>
            </a:r>
            <a:r>
              <a:rPr lang="es-ES" altLang="es-ES" sz="1800" dirty="0" err="1">
                <a:latin typeface="Arial Unicode MS"/>
              </a:rPr>
              <a:t>abc</a:t>
            </a:r>
            <a:r>
              <a:rPr lang="es-ES" altLang="es-ES" sz="1800" dirty="0" smtClean="0">
                <a:latin typeface="Arial Unicode MS"/>
              </a:rPr>
              <a:t>");</a:t>
            </a:r>
          </a:p>
          <a:p>
            <a:pPr marL="0" indent="0">
              <a:buNone/>
            </a:pPr>
            <a:r>
              <a:rPr lang="es-ES" altLang="es-ES" sz="1800" dirty="0" smtClean="0">
                <a:latin typeface="Arial Unicode MS"/>
              </a:rPr>
              <a:t> </a:t>
            </a:r>
            <a:endParaRPr lang="es-ES" altLang="es-ES" sz="1800" dirty="0">
              <a:latin typeface="Arial Unicode MS"/>
            </a:endParaRPr>
          </a:p>
          <a:p>
            <a:pPr marL="0" indent="0">
              <a:buNone/>
            </a:pPr>
            <a:r>
              <a:rPr lang="es-ES" altLang="es-ES" sz="1800" dirty="0">
                <a:latin typeface="Arial Unicode MS"/>
              </a:rPr>
              <a:t>// Enviar</a:t>
            </a:r>
            <a:r>
              <a:rPr lang="es-ES" altLang="es-ES" sz="1800" dirty="0" smtClean="0">
                <a:latin typeface="Arial Unicode MS"/>
              </a:rPr>
              <a:t> </a:t>
            </a:r>
            <a:r>
              <a:rPr lang="es-ES" altLang="es-ES" sz="1800" dirty="0" err="1">
                <a:latin typeface="Arial Unicode MS"/>
              </a:rPr>
              <a:t>integer</a:t>
            </a:r>
            <a:r>
              <a:rPr lang="es-ES" altLang="es-ES" sz="1800" dirty="0">
                <a:latin typeface="Arial Unicode MS"/>
              </a:rPr>
              <a:t> </a:t>
            </a:r>
            <a:endParaRPr lang="es-ES" altLang="es-ES" sz="1800" dirty="0" smtClean="0">
              <a:latin typeface="Arial Unicode MS"/>
            </a:endParaRPr>
          </a:p>
          <a:p>
            <a:pPr marL="0" indent="0">
              <a:buNone/>
            </a:pPr>
            <a:r>
              <a:rPr lang="es-ES" altLang="es-ES" sz="1800" dirty="0" err="1" smtClean="0">
                <a:latin typeface="Arial Unicode MS"/>
              </a:rPr>
              <a:t>Blynk.virtualWrite</a:t>
            </a:r>
            <a:r>
              <a:rPr lang="es-ES" altLang="es-ES" sz="1800" dirty="0" smtClean="0">
                <a:latin typeface="Arial Unicode MS"/>
              </a:rPr>
              <a:t>(</a:t>
            </a:r>
            <a:r>
              <a:rPr lang="es-ES" altLang="es-ES" sz="1800" dirty="0" err="1" smtClean="0">
                <a:latin typeface="Arial Unicode MS"/>
              </a:rPr>
              <a:t>Vpin</a:t>
            </a:r>
            <a:r>
              <a:rPr lang="es-ES" altLang="es-ES" sz="1800" dirty="0">
                <a:latin typeface="Arial Unicode MS"/>
              </a:rPr>
              <a:t>, 123</a:t>
            </a:r>
            <a:r>
              <a:rPr lang="es-ES" altLang="es-ES" sz="1800" dirty="0" smtClean="0">
                <a:latin typeface="Arial Unicode MS"/>
              </a:rPr>
              <a:t>);</a:t>
            </a:r>
          </a:p>
          <a:p>
            <a:pPr marL="0" indent="0">
              <a:buNone/>
            </a:pPr>
            <a:r>
              <a:rPr lang="es-ES" altLang="es-ES" sz="1800" dirty="0" smtClean="0">
                <a:latin typeface="Arial Unicode MS"/>
              </a:rPr>
              <a:t> </a:t>
            </a:r>
          </a:p>
          <a:p>
            <a:pPr marL="0" indent="0">
              <a:buNone/>
            </a:pPr>
            <a:r>
              <a:rPr lang="es-ES" altLang="es-ES" sz="1800" dirty="0" smtClean="0">
                <a:latin typeface="Arial Unicode MS"/>
              </a:rPr>
              <a:t>// </a:t>
            </a:r>
            <a:r>
              <a:rPr lang="es-ES" altLang="es-ES" sz="1800" dirty="0">
                <a:latin typeface="Arial Unicode MS"/>
              </a:rPr>
              <a:t>Enviar</a:t>
            </a:r>
            <a:r>
              <a:rPr lang="es-ES" altLang="es-ES" sz="1800" dirty="0" smtClean="0">
                <a:latin typeface="Arial Unicode MS"/>
              </a:rPr>
              <a:t> </a:t>
            </a:r>
            <a:r>
              <a:rPr lang="es-ES" altLang="es-ES" sz="1800" dirty="0" err="1">
                <a:latin typeface="Arial Unicode MS"/>
              </a:rPr>
              <a:t>float</a:t>
            </a:r>
            <a:r>
              <a:rPr lang="es-ES" altLang="es-ES" sz="1800" dirty="0">
                <a:latin typeface="Arial Unicode MS"/>
              </a:rPr>
              <a:t> </a:t>
            </a:r>
            <a:endParaRPr lang="es-ES" altLang="es-ES" sz="1800" dirty="0" smtClean="0">
              <a:latin typeface="Arial Unicode MS"/>
            </a:endParaRPr>
          </a:p>
          <a:p>
            <a:pPr marL="0" indent="0">
              <a:buNone/>
            </a:pPr>
            <a:r>
              <a:rPr lang="es-ES" altLang="es-ES" sz="1800" dirty="0" err="1" smtClean="0">
                <a:latin typeface="Arial Unicode MS"/>
              </a:rPr>
              <a:t>Blynk.virtualWrite</a:t>
            </a:r>
            <a:r>
              <a:rPr lang="es-ES" altLang="es-ES" sz="1800" dirty="0" smtClean="0">
                <a:latin typeface="Arial Unicode MS"/>
              </a:rPr>
              <a:t>(</a:t>
            </a:r>
            <a:r>
              <a:rPr lang="es-ES" altLang="es-ES" sz="1800" dirty="0" err="1" smtClean="0">
                <a:latin typeface="Arial Unicode MS"/>
              </a:rPr>
              <a:t>Vpin</a:t>
            </a:r>
            <a:r>
              <a:rPr lang="es-ES" altLang="es-ES" sz="1800" dirty="0">
                <a:latin typeface="Arial Unicode MS"/>
              </a:rPr>
              <a:t>, 12.34</a:t>
            </a:r>
            <a:r>
              <a:rPr lang="es-ES" altLang="es-ES" sz="1800" dirty="0" smtClean="0">
                <a:latin typeface="Arial Unicode MS"/>
              </a:rPr>
              <a:t>);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6223000" y="3771900"/>
            <a:ext cx="4709368" cy="1795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s-ES" altLang="es-ES" sz="1800" dirty="0" smtClean="0">
                <a:latin typeface="Arial Unicode MS"/>
              </a:rPr>
              <a:t>// </a:t>
            </a:r>
            <a:r>
              <a:rPr lang="es-ES" altLang="es-ES" sz="1800" dirty="0">
                <a:latin typeface="Arial Unicode MS"/>
              </a:rPr>
              <a:t>Enviar</a:t>
            </a:r>
            <a:r>
              <a:rPr lang="es-ES" altLang="es-ES" sz="1800" dirty="0" smtClean="0">
                <a:latin typeface="Arial Unicode MS"/>
              </a:rPr>
              <a:t> múltiples valores como un </a:t>
            </a:r>
            <a:r>
              <a:rPr lang="es-ES" altLang="es-ES" sz="1800" dirty="0" err="1" smtClean="0">
                <a:latin typeface="Arial Unicode MS"/>
              </a:rPr>
              <a:t>array</a:t>
            </a:r>
            <a:r>
              <a:rPr lang="es-ES" altLang="es-ES" sz="1800" dirty="0" smtClean="0">
                <a:latin typeface="Arial Unicode MS"/>
              </a:rPr>
              <a:t> </a:t>
            </a:r>
          </a:p>
          <a:p>
            <a:pPr marL="0" lvl="0" indent="0">
              <a:buNone/>
            </a:pPr>
            <a:r>
              <a:rPr lang="es-ES" altLang="es-ES" sz="1800" dirty="0" err="1" smtClean="0">
                <a:latin typeface="Arial Unicode MS"/>
              </a:rPr>
              <a:t>Blynk.virtualWrite</a:t>
            </a:r>
            <a:r>
              <a:rPr lang="es-ES" altLang="es-ES" sz="1800" dirty="0" smtClean="0">
                <a:latin typeface="Arial Unicode MS"/>
              </a:rPr>
              <a:t>(</a:t>
            </a:r>
            <a:r>
              <a:rPr lang="es-ES" altLang="es-ES" sz="1800" dirty="0" err="1" smtClean="0">
                <a:latin typeface="Arial Unicode MS"/>
              </a:rPr>
              <a:t>Vpin</a:t>
            </a:r>
            <a:r>
              <a:rPr lang="es-ES" altLang="es-ES" sz="1800" dirty="0">
                <a:latin typeface="Arial Unicode MS"/>
              </a:rPr>
              <a:t>, "</a:t>
            </a:r>
            <a:r>
              <a:rPr lang="es-ES" altLang="es-ES" sz="1800" dirty="0" err="1">
                <a:latin typeface="Arial Unicode MS"/>
              </a:rPr>
              <a:t>hello</a:t>
            </a:r>
            <a:r>
              <a:rPr lang="es-ES" altLang="es-ES" sz="1800" dirty="0">
                <a:latin typeface="Arial Unicode MS"/>
              </a:rPr>
              <a:t>", 123, 12.34</a:t>
            </a:r>
            <a:r>
              <a:rPr lang="es-ES" altLang="es-ES" sz="1800" dirty="0" smtClean="0">
                <a:latin typeface="Arial Unicode MS"/>
              </a:rPr>
              <a:t>);</a:t>
            </a:r>
          </a:p>
          <a:p>
            <a:pPr marL="0" lvl="0" indent="0">
              <a:buNone/>
            </a:pPr>
            <a:r>
              <a:rPr lang="es-ES" altLang="es-ES" sz="1800" dirty="0" smtClean="0">
                <a:latin typeface="Arial Unicode MS"/>
              </a:rPr>
              <a:t> </a:t>
            </a:r>
          </a:p>
          <a:p>
            <a:pPr marL="0" lvl="0" indent="0">
              <a:buNone/>
            </a:pPr>
            <a:r>
              <a:rPr lang="es-ES" altLang="es-ES" sz="1800" dirty="0" smtClean="0">
                <a:latin typeface="Arial Unicode MS"/>
              </a:rPr>
              <a:t>// </a:t>
            </a:r>
            <a:r>
              <a:rPr lang="es-ES" altLang="es-ES" sz="1800" dirty="0">
                <a:latin typeface="Arial Unicode MS"/>
              </a:rPr>
              <a:t>Enviar</a:t>
            </a:r>
            <a:r>
              <a:rPr lang="es-ES" altLang="es-ES" sz="1800" dirty="0" smtClean="0">
                <a:latin typeface="Arial Unicode MS"/>
              </a:rPr>
              <a:t> </a:t>
            </a:r>
            <a:r>
              <a:rPr lang="es-ES" altLang="es-ES" sz="1800" dirty="0">
                <a:latin typeface="Arial Unicode MS"/>
              </a:rPr>
              <a:t>RAW </a:t>
            </a:r>
            <a:r>
              <a:rPr lang="es-ES" altLang="es-ES" sz="1800" dirty="0" smtClean="0">
                <a:latin typeface="Arial Unicode MS"/>
              </a:rPr>
              <a:t>data </a:t>
            </a:r>
          </a:p>
          <a:p>
            <a:pPr marL="0" lvl="0" indent="0">
              <a:buNone/>
            </a:pPr>
            <a:r>
              <a:rPr lang="es-ES" altLang="es-ES" sz="1800" dirty="0" err="1" smtClean="0">
                <a:latin typeface="Arial Unicode MS"/>
              </a:rPr>
              <a:t>Blynk.virtualWriteBinary</a:t>
            </a:r>
            <a:r>
              <a:rPr lang="es-ES" altLang="es-ES" sz="1800" dirty="0" smtClean="0">
                <a:latin typeface="Arial Unicode MS"/>
              </a:rPr>
              <a:t>(</a:t>
            </a:r>
            <a:r>
              <a:rPr lang="es-ES" altLang="es-ES" sz="1800" dirty="0" err="1" smtClean="0">
                <a:latin typeface="Arial Unicode MS"/>
              </a:rPr>
              <a:t>Vpin</a:t>
            </a:r>
            <a:r>
              <a:rPr lang="es-ES" altLang="es-ES" sz="1800" dirty="0">
                <a:latin typeface="Arial Unicode MS"/>
              </a:rPr>
              <a:t>, buffer, </a:t>
            </a:r>
            <a:r>
              <a:rPr lang="es-ES" altLang="es-ES" sz="1800" dirty="0" err="1">
                <a:latin typeface="Arial Unicode MS"/>
              </a:rPr>
              <a:t>length</a:t>
            </a:r>
            <a:r>
              <a:rPr lang="es-ES" altLang="es-ES" sz="1800" dirty="0">
                <a:latin typeface="Arial Unicode MS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7788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s-ES" sz="3200" dirty="0" smtClean="0"/>
              <a:t>Llamando el comando </a:t>
            </a:r>
            <a:r>
              <a:rPr lang="es-ES" sz="3200" i="1" dirty="0" err="1" smtClean="0"/>
              <a:t>virtualWrite</a:t>
            </a:r>
            <a:r>
              <a:rPr lang="es-ES" sz="3200" dirty="0" smtClean="0"/>
              <a:t> éste intenta enviar el valor a la red de manera inmediata.</a:t>
            </a:r>
          </a:p>
          <a:p>
            <a:pPr lvl="0"/>
            <a:endParaRPr lang="es-ES" sz="3200" dirty="0" smtClean="0"/>
          </a:p>
          <a:p>
            <a:pPr lvl="0"/>
            <a:r>
              <a:rPr lang="es-ES" sz="3200" b="1" i="1" dirty="0" smtClean="0"/>
              <a:t>NOTA:</a:t>
            </a:r>
            <a:r>
              <a:rPr lang="es-ES" sz="3200" b="1" dirty="0" smtClean="0"/>
              <a:t> </a:t>
            </a:r>
            <a:r>
              <a:rPr lang="es-ES" sz="3200" dirty="0" smtClean="0"/>
              <a:t>Se debe usar el </a:t>
            </a:r>
            <a:r>
              <a:rPr lang="es-ES" sz="3200" i="1" dirty="0" err="1" smtClean="0"/>
              <a:t>BlynkTimer</a:t>
            </a:r>
            <a:r>
              <a:rPr lang="es-ES" sz="3200" i="1" dirty="0" smtClean="0"/>
              <a:t> </a:t>
            </a:r>
            <a:r>
              <a:rPr lang="es-ES" sz="3200" dirty="0" smtClean="0"/>
              <a:t>cuando se use el comando </a:t>
            </a:r>
            <a:r>
              <a:rPr lang="es-ES" sz="3200" i="1" dirty="0" err="1" smtClean="0"/>
              <a:t>virtualWrite</a:t>
            </a:r>
            <a:r>
              <a:rPr lang="es-ES" sz="3200" i="1" dirty="0" smtClean="0"/>
              <a:t> </a:t>
            </a:r>
            <a:r>
              <a:rPr lang="es-ES" sz="3200" dirty="0" smtClean="0"/>
              <a:t>para enviar datos. De lo contrario el hardware se desconectará del servidor.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68" y="6337438"/>
            <a:ext cx="1259632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438</Words>
  <Application>Microsoft Office PowerPoint</Application>
  <PresentationFormat>Panorámica</PresentationFormat>
  <Paragraphs>32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Tema de Office</vt:lpstr>
      <vt:lpstr>Presentación de PowerPoint</vt:lpstr>
      <vt:lpstr>¿Qué es un pin Virtual en Blynk?</vt:lpstr>
      <vt:lpstr>Presentación de PowerPoint</vt:lpstr>
      <vt:lpstr>Presentación de PowerPoint</vt:lpstr>
      <vt:lpstr>Cómo leer un Widget conectado a un pin Virtual</vt:lpstr>
      <vt:lpstr>Presentación de PowerPoint</vt:lpstr>
      <vt:lpstr>Datos desde el hardware hacia Blynk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</cp:revision>
  <dcterms:created xsi:type="dcterms:W3CDTF">2021-08-31T21:04:53Z</dcterms:created>
  <dcterms:modified xsi:type="dcterms:W3CDTF">2021-08-31T21:15:41Z</dcterms:modified>
</cp:coreProperties>
</file>