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bdf7766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bdf7766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bdf77667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bdf77667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bdf7766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bdf7766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bdf7766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bdf7766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b6deea19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b6deea19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b6deea19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b6deea19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b6deea19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b6deea19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b6deea19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b6deea19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bdf7766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bdf7766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bdf7766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bdf7766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Geo Transporte</a:t>
            </a:r>
            <a:endParaRPr/>
          </a:p>
        </p:txBody>
      </p:sp>
      <p:sp>
        <p:nvSpPr>
          <p:cNvPr id="135" name="Google Shape;135;p13"/>
          <p:cNvSpPr txBox="1"/>
          <p:nvPr>
            <p:ph idx="1" type="subTitle"/>
          </p:nvPr>
        </p:nvSpPr>
        <p:spPr>
          <a:xfrm>
            <a:off x="6744350" y="3802050"/>
            <a:ext cx="2399700" cy="13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000"/>
              <a:t>Integrantes</a:t>
            </a:r>
            <a:endParaRPr sz="1000"/>
          </a:p>
          <a:p>
            <a:pPr indent="0" lvl="0" marL="0" rtl="0" algn="ctr">
              <a:spcBef>
                <a:spcPts val="0"/>
              </a:spcBef>
              <a:spcAft>
                <a:spcPts val="0"/>
              </a:spcAft>
              <a:buNone/>
            </a:pPr>
            <a:r>
              <a:t/>
            </a:r>
            <a:endParaRPr sz="1000"/>
          </a:p>
          <a:p>
            <a:pPr indent="0" lvl="0" marL="0" rtl="0" algn="ctr">
              <a:spcBef>
                <a:spcPts val="0"/>
              </a:spcBef>
              <a:spcAft>
                <a:spcPts val="0"/>
              </a:spcAft>
              <a:buNone/>
            </a:pPr>
            <a:r>
              <a:rPr lang="es" sz="1000"/>
              <a:t>1.</a:t>
            </a:r>
            <a:endParaRPr sz="1000"/>
          </a:p>
          <a:p>
            <a:pPr indent="0" lvl="0" marL="0" rtl="0" algn="ctr">
              <a:spcBef>
                <a:spcPts val="0"/>
              </a:spcBef>
              <a:spcAft>
                <a:spcPts val="0"/>
              </a:spcAft>
              <a:buNone/>
            </a:pPr>
            <a:r>
              <a:rPr lang="es" sz="1000"/>
              <a:t>2.</a:t>
            </a:r>
            <a:endParaRPr sz="1000"/>
          </a:p>
          <a:p>
            <a:pPr indent="0" lvl="0" marL="0" rtl="0" algn="ctr">
              <a:spcBef>
                <a:spcPts val="0"/>
              </a:spcBef>
              <a:spcAft>
                <a:spcPts val="0"/>
              </a:spcAft>
              <a:buNone/>
            </a:pPr>
            <a:r>
              <a:rPr lang="es" sz="1000"/>
              <a:t>3. Michael Encina</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Mapa Mental</a:t>
            </a:r>
            <a:endParaRPr/>
          </a:p>
        </p:txBody>
      </p:sp>
      <p:pic>
        <p:nvPicPr>
          <p:cNvPr id="198" name="Google Shape;198;p22"/>
          <p:cNvPicPr preferRelativeResize="0"/>
          <p:nvPr/>
        </p:nvPicPr>
        <p:blipFill>
          <a:blip r:embed="rId3">
            <a:alphaModFix/>
          </a:blip>
          <a:stretch>
            <a:fillRect/>
          </a:stretch>
        </p:blipFill>
        <p:spPr>
          <a:xfrm>
            <a:off x="1527125" y="1307850"/>
            <a:ext cx="6089755"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2101800" y="2294250"/>
            <a:ext cx="4940400" cy="5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a:t>Conclusión y preguntas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Problemática</a:t>
            </a:r>
            <a:endParaRPr/>
          </a:p>
        </p:txBody>
      </p:sp>
      <p:sp>
        <p:nvSpPr>
          <p:cNvPr id="141" name="Google Shape;141;p14"/>
          <p:cNvSpPr txBox="1"/>
          <p:nvPr>
            <p:ph idx="1" type="body"/>
          </p:nvPr>
        </p:nvSpPr>
        <p:spPr>
          <a:xfrm>
            <a:off x="1297500" y="1367450"/>
            <a:ext cx="7038900" cy="29112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lang="es"/>
              <a:t>Una </a:t>
            </a:r>
            <a:r>
              <a:rPr lang="es"/>
              <a:t>problemática</a:t>
            </a:r>
            <a:r>
              <a:rPr lang="es"/>
              <a:t> la cual  no muchos consideran, es</a:t>
            </a:r>
            <a:r>
              <a:rPr lang="es"/>
              <a:t> la situación de las personas que viven en sectores rurales donde hay relativos tiempos de espera del transporte, y lo lejos que se encuentran algunas paradas de los hogares de sus usuarios. Una parte importante de personas viven en su dia a dia dificultades debido a estos tiempos de espera lo cual ya se han acostumbrado y no es hasta que llega alguien proveniente de alguna de las principales ciudades del </a:t>
            </a:r>
            <a:r>
              <a:rPr lang="es"/>
              <a:t>país</a:t>
            </a:r>
            <a:r>
              <a:rPr lang="es"/>
              <a:t>, que esta </a:t>
            </a:r>
            <a:r>
              <a:rPr lang="es"/>
              <a:t>situación</a:t>
            </a:r>
            <a:r>
              <a:rPr lang="es"/>
              <a:t> se vuelve un tema. La inseguridad tanto de salud como delincuencia, los malos ratos debido a las horas en las que los usuarios suelen salir de sus casas a caminar hacia su paradero, o en otros casos el desconocimiento a causa de ser alguien nuevo en el lugar </a:t>
            </a:r>
            <a:r>
              <a:rPr lang="es"/>
              <a:t>provocan</a:t>
            </a:r>
            <a:r>
              <a:rPr lang="es"/>
              <a:t> que nos planteemos, ¿Se </a:t>
            </a:r>
            <a:r>
              <a:rPr lang="es"/>
              <a:t>podrá</a:t>
            </a:r>
            <a:r>
              <a:rPr lang="es"/>
              <a:t> optimizar esta </a:t>
            </a:r>
            <a:r>
              <a:rPr lang="es"/>
              <a:t>situación</a:t>
            </a:r>
            <a:r>
              <a:rPr lang="es"/>
              <a:t> de una manera la cual, manteniendo su </a:t>
            </a:r>
            <a:r>
              <a:rPr lang="es"/>
              <a:t>organización</a:t>
            </a:r>
            <a:r>
              <a:rPr lang="es"/>
              <a:t> y </a:t>
            </a:r>
            <a:r>
              <a:rPr lang="es"/>
              <a:t>número</a:t>
            </a:r>
            <a:r>
              <a:rPr lang="es"/>
              <a:t> de transportes, se pueda llegar a una </a:t>
            </a:r>
            <a:r>
              <a:rPr lang="es"/>
              <a:t>solución</a:t>
            </a:r>
            <a:r>
              <a:rPr lang="es"/>
              <a:t> la cual le </a:t>
            </a:r>
            <a:r>
              <a:rPr lang="es"/>
              <a:t>entregue</a:t>
            </a:r>
            <a:r>
              <a:rPr lang="es"/>
              <a:t> comodidad al usuario a la vez que quien entrega este servicio de transporte pueda sacar provecho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Solución Propuesta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la solución de esta problemática se propone una app en la cual se pueda saber la geolocalización de los servicios de transporte público manteniendo al cliente al tanto para una mejor planificación diaria de sus tiempos de viaje. También una de las cualidades más importantes de la solución radica en la capacidad de que las personas que dirijan estos servicios de transporte público puedan controlar en cierta medida el uso correcto de los </a:t>
            </a:r>
            <a:r>
              <a:rPr lang="es"/>
              <a:t>vehículos</a:t>
            </a:r>
            <a:r>
              <a:rPr lang="es"/>
              <a:t> que portan la imagen de su empresa, </a:t>
            </a:r>
            <a:r>
              <a:rPr lang="es"/>
              <a:t>así</a:t>
            </a:r>
            <a:r>
              <a:rPr lang="es"/>
              <a:t> mejorando la seguridad desde peatón, cliente y trabajador.</a:t>
            </a:r>
            <a:endParaRPr/>
          </a:p>
          <a:p>
            <a:pPr indent="0" lvl="0" marL="0" rtl="0" algn="l">
              <a:spcBef>
                <a:spcPts val="1200"/>
              </a:spcBef>
              <a:spcAft>
                <a:spcPts val="1200"/>
              </a:spcAft>
              <a:buNone/>
            </a:pPr>
            <a:r>
              <a:rPr lang="es"/>
              <a:t>Principalmente dado que al saber la geolocalización se pueden hacer mediciones aproximadas de velocidad, saber sobre paros repentinos o simplemente uso indebido de los </a:t>
            </a:r>
            <a:r>
              <a:rPr lang="es"/>
              <a:t>vehículos</a:t>
            </a:r>
            <a:r>
              <a:rPr lang="e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a:blip r:embed="rId3">
            <a:alphaModFix/>
          </a:blip>
          <a:stretch>
            <a:fillRect/>
          </a:stretch>
        </p:blipFill>
        <p:spPr>
          <a:xfrm>
            <a:off x="2099200" y="866200"/>
            <a:ext cx="1832925" cy="4002251"/>
          </a:xfrm>
          <a:prstGeom prst="rect">
            <a:avLst/>
          </a:prstGeom>
          <a:noFill/>
          <a:ln>
            <a:noFill/>
          </a:ln>
        </p:spPr>
      </p:pic>
      <p:sp>
        <p:nvSpPr>
          <p:cNvPr id="153" name="Google Shape;153;p16"/>
          <p:cNvSpPr txBox="1"/>
          <p:nvPr/>
        </p:nvSpPr>
        <p:spPr>
          <a:xfrm>
            <a:off x="3663600" y="344975"/>
            <a:ext cx="1816800" cy="2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chemeClr val="lt1"/>
                </a:solidFill>
                <a:latin typeface="Lato"/>
                <a:ea typeface="Lato"/>
                <a:cs typeface="Lato"/>
                <a:sym typeface="Lato"/>
              </a:rPr>
              <a:t>Vistas Usuario</a:t>
            </a:r>
            <a:endParaRPr sz="1300">
              <a:solidFill>
                <a:schemeClr val="lt1"/>
              </a:solidFill>
              <a:latin typeface="Lato"/>
              <a:ea typeface="Lato"/>
              <a:cs typeface="Lato"/>
              <a:sym typeface="Lato"/>
            </a:endParaRPr>
          </a:p>
        </p:txBody>
      </p:sp>
      <p:pic>
        <p:nvPicPr>
          <p:cNvPr id="154" name="Google Shape;154;p16"/>
          <p:cNvPicPr preferRelativeResize="0"/>
          <p:nvPr/>
        </p:nvPicPr>
        <p:blipFill>
          <a:blip r:embed="rId4">
            <a:alphaModFix/>
          </a:blip>
          <a:stretch>
            <a:fillRect/>
          </a:stretch>
        </p:blipFill>
        <p:spPr>
          <a:xfrm>
            <a:off x="5661408" y="866200"/>
            <a:ext cx="1892792" cy="4124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3">
            <a:alphaModFix/>
          </a:blip>
          <a:stretch>
            <a:fillRect/>
          </a:stretch>
        </p:blipFill>
        <p:spPr>
          <a:xfrm>
            <a:off x="1562625" y="927525"/>
            <a:ext cx="1832925" cy="4002251"/>
          </a:xfrm>
          <a:prstGeom prst="rect">
            <a:avLst/>
          </a:prstGeom>
          <a:noFill/>
          <a:ln>
            <a:noFill/>
          </a:ln>
        </p:spPr>
      </p:pic>
      <p:sp>
        <p:nvSpPr>
          <p:cNvPr id="160" name="Google Shape;160;p17"/>
          <p:cNvSpPr txBox="1"/>
          <p:nvPr/>
        </p:nvSpPr>
        <p:spPr>
          <a:xfrm>
            <a:off x="3663600" y="344975"/>
            <a:ext cx="1816800" cy="2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chemeClr val="lt1"/>
                </a:solidFill>
                <a:latin typeface="Lato"/>
                <a:ea typeface="Lato"/>
                <a:cs typeface="Lato"/>
                <a:sym typeface="Lato"/>
              </a:rPr>
              <a:t>Vistas Conductor</a:t>
            </a:r>
            <a:endParaRPr sz="1300">
              <a:solidFill>
                <a:schemeClr val="lt1"/>
              </a:solidFill>
              <a:latin typeface="Lato"/>
              <a:ea typeface="Lato"/>
              <a:cs typeface="Lato"/>
              <a:sym typeface="Lato"/>
            </a:endParaRPr>
          </a:p>
        </p:txBody>
      </p:sp>
      <p:pic>
        <p:nvPicPr>
          <p:cNvPr id="161" name="Google Shape;161;p17"/>
          <p:cNvPicPr preferRelativeResize="0"/>
          <p:nvPr/>
        </p:nvPicPr>
        <p:blipFill>
          <a:blip r:embed="rId4">
            <a:alphaModFix/>
          </a:blip>
          <a:stretch>
            <a:fillRect/>
          </a:stretch>
        </p:blipFill>
        <p:spPr>
          <a:xfrm>
            <a:off x="3531625" y="927525"/>
            <a:ext cx="1832925" cy="3998701"/>
          </a:xfrm>
          <a:prstGeom prst="rect">
            <a:avLst/>
          </a:prstGeom>
          <a:noFill/>
          <a:ln>
            <a:noFill/>
          </a:ln>
        </p:spPr>
      </p:pic>
      <p:pic>
        <p:nvPicPr>
          <p:cNvPr id="162" name="Google Shape;162;p17"/>
          <p:cNvPicPr preferRelativeResize="0"/>
          <p:nvPr/>
        </p:nvPicPr>
        <p:blipFill>
          <a:blip r:embed="rId5">
            <a:alphaModFix/>
          </a:blip>
          <a:stretch>
            <a:fillRect/>
          </a:stretch>
        </p:blipFill>
        <p:spPr>
          <a:xfrm>
            <a:off x="5552625" y="956294"/>
            <a:ext cx="1832925" cy="39699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8"/>
          <p:cNvPicPr preferRelativeResize="0"/>
          <p:nvPr/>
        </p:nvPicPr>
        <p:blipFill>
          <a:blip r:embed="rId3">
            <a:alphaModFix/>
          </a:blip>
          <a:stretch>
            <a:fillRect/>
          </a:stretch>
        </p:blipFill>
        <p:spPr>
          <a:xfrm>
            <a:off x="1125675" y="820200"/>
            <a:ext cx="1832925" cy="4002251"/>
          </a:xfrm>
          <a:prstGeom prst="rect">
            <a:avLst/>
          </a:prstGeom>
          <a:noFill/>
          <a:ln>
            <a:noFill/>
          </a:ln>
        </p:spPr>
      </p:pic>
      <p:sp>
        <p:nvSpPr>
          <p:cNvPr id="168" name="Google Shape;168;p18"/>
          <p:cNvSpPr txBox="1"/>
          <p:nvPr/>
        </p:nvSpPr>
        <p:spPr>
          <a:xfrm>
            <a:off x="3663600" y="344975"/>
            <a:ext cx="1816800" cy="2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chemeClr val="lt1"/>
                </a:solidFill>
                <a:latin typeface="Lato"/>
                <a:ea typeface="Lato"/>
                <a:cs typeface="Lato"/>
                <a:sym typeface="Lato"/>
              </a:rPr>
              <a:t>Vistas Socio</a:t>
            </a:r>
            <a:endParaRPr sz="1300">
              <a:solidFill>
                <a:schemeClr val="lt1"/>
              </a:solidFill>
              <a:latin typeface="Lato"/>
              <a:ea typeface="Lato"/>
              <a:cs typeface="Lato"/>
              <a:sym typeface="Lato"/>
            </a:endParaRPr>
          </a:p>
        </p:txBody>
      </p:sp>
      <p:pic>
        <p:nvPicPr>
          <p:cNvPr id="169" name="Google Shape;169;p18"/>
          <p:cNvPicPr preferRelativeResize="0"/>
          <p:nvPr/>
        </p:nvPicPr>
        <p:blipFill>
          <a:blip r:embed="rId4">
            <a:alphaModFix/>
          </a:blip>
          <a:stretch>
            <a:fillRect/>
          </a:stretch>
        </p:blipFill>
        <p:spPr>
          <a:xfrm>
            <a:off x="3071675" y="821975"/>
            <a:ext cx="1832925" cy="3998701"/>
          </a:xfrm>
          <a:prstGeom prst="rect">
            <a:avLst/>
          </a:prstGeom>
          <a:noFill/>
          <a:ln>
            <a:noFill/>
          </a:ln>
        </p:spPr>
      </p:pic>
      <p:pic>
        <p:nvPicPr>
          <p:cNvPr id="170" name="Google Shape;170;p18"/>
          <p:cNvPicPr preferRelativeResize="0"/>
          <p:nvPr/>
        </p:nvPicPr>
        <p:blipFill>
          <a:blip r:embed="rId5">
            <a:alphaModFix/>
          </a:blip>
          <a:stretch>
            <a:fillRect/>
          </a:stretch>
        </p:blipFill>
        <p:spPr>
          <a:xfrm>
            <a:off x="4981425" y="844875"/>
            <a:ext cx="1832925" cy="3952875"/>
          </a:xfrm>
          <a:prstGeom prst="rect">
            <a:avLst/>
          </a:prstGeom>
          <a:noFill/>
          <a:ln>
            <a:noFill/>
          </a:ln>
        </p:spPr>
      </p:pic>
      <p:pic>
        <p:nvPicPr>
          <p:cNvPr id="171" name="Google Shape;171;p18"/>
          <p:cNvPicPr preferRelativeResize="0"/>
          <p:nvPr/>
        </p:nvPicPr>
        <p:blipFill>
          <a:blip r:embed="rId6">
            <a:alphaModFix/>
          </a:blip>
          <a:stretch>
            <a:fillRect/>
          </a:stretch>
        </p:blipFill>
        <p:spPr>
          <a:xfrm>
            <a:off x="6983150" y="839034"/>
            <a:ext cx="1832925" cy="39645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nvSpPr>
        <p:spPr>
          <a:xfrm>
            <a:off x="3663600" y="344975"/>
            <a:ext cx="1816800" cy="26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300">
                <a:solidFill>
                  <a:schemeClr val="lt1"/>
                </a:solidFill>
                <a:latin typeface="Lato"/>
                <a:ea typeface="Lato"/>
                <a:cs typeface="Lato"/>
                <a:sym typeface="Lato"/>
              </a:rPr>
              <a:t>Vistas Socio</a:t>
            </a:r>
            <a:endParaRPr sz="1300">
              <a:solidFill>
                <a:schemeClr val="lt1"/>
              </a:solidFill>
              <a:latin typeface="Lato"/>
              <a:ea typeface="Lato"/>
              <a:cs typeface="Lato"/>
              <a:sym typeface="Lato"/>
            </a:endParaRPr>
          </a:p>
        </p:txBody>
      </p:sp>
      <p:pic>
        <p:nvPicPr>
          <p:cNvPr id="177" name="Google Shape;177;p19"/>
          <p:cNvPicPr preferRelativeResize="0"/>
          <p:nvPr/>
        </p:nvPicPr>
        <p:blipFill>
          <a:blip r:embed="rId3">
            <a:alphaModFix/>
          </a:blip>
          <a:stretch>
            <a:fillRect/>
          </a:stretch>
        </p:blipFill>
        <p:spPr>
          <a:xfrm>
            <a:off x="3046291" y="839025"/>
            <a:ext cx="1862947" cy="4002251"/>
          </a:xfrm>
          <a:prstGeom prst="rect">
            <a:avLst/>
          </a:prstGeom>
          <a:noFill/>
          <a:ln>
            <a:noFill/>
          </a:ln>
        </p:spPr>
      </p:pic>
      <p:pic>
        <p:nvPicPr>
          <p:cNvPr id="178" name="Google Shape;178;p19"/>
          <p:cNvPicPr preferRelativeResize="0"/>
          <p:nvPr/>
        </p:nvPicPr>
        <p:blipFill>
          <a:blip r:embed="rId4">
            <a:alphaModFix/>
          </a:blip>
          <a:stretch>
            <a:fillRect/>
          </a:stretch>
        </p:blipFill>
        <p:spPr>
          <a:xfrm>
            <a:off x="5023300" y="839025"/>
            <a:ext cx="1832925" cy="3947068"/>
          </a:xfrm>
          <a:prstGeom prst="rect">
            <a:avLst/>
          </a:prstGeom>
          <a:noFill/>
          <a:ln>
            <a:noFill/>
          </a:ln>
        </p:spPr>
      </p:pic>
      <p:pic>
        <p:nvPicPr>
          <p:cNvPr id="179" name="Google Shape;179;p19"/>
          <p:cNvPicPr preferRelativeResize="0"/>
          <p:nvPr/>
        </p:nvPicPr>
        <p:blipFill>
          <a:blip r:embed="rId5">
            <a:alphaModFix/>
          </a:blip>
          <a:stretch>
            <a:fillRect/>
          </a:stretch>
        </p:blipFill>
        <p:spPr>
          <a:xfrm>
            <a:off x="1069275" y="850300"/>
            <a:ext cx="1862950" cy="3979692"/>
          </a:xfrm>
          <a:prstGeom prst="rect">
            <a:avLst/>
          </a:prstGeom>
          <a:noFill/>
          <a:ln>
            <a:noFill/>
          </a:ln>
        </p:spPr>
      </p:pic>
      <p:pic>
        <p:nvPicPr>
          <p:cNvPr id="180" name="Google Shape;180;p19"/>
          <p:cNvPicPr preferRelativeResize="0"/>
          <p:nvPr/>
        </p:nvPicPr>
        <p:blipFill>
          <a:blip r:embed="rId6">
            <a:alphaModFix/>
          </a:blip>
          <a:stretch>
            <a:fillRect/>
          </a:stretch>
        </p:blipFill>
        <p:spPr>
          <a:xfrm>
            <a:off x="6970275" y="856150"/>
            <a:ext cx="1832925" cy="3967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RBS</a:t>
            </a:r>
            <a:endParaRPr/>
          </a:p>
        </p:txBody>
      </p:sp>
      <p:pic>
        <p:nvPicPr>
          <p:cNvPr id="186" name="Google Shape;186;p20"/>
          <p:cNvPicPr preferRelativeResize="0"/>
          <p:nvPr/>
        </p:nvPicPr>
        <p:blipFill>
          <a:blip r:embed="rId3">
            <a:alphaModFix/>
          </a:blip>
          <a:stretch>
            <a:fillRect/>
          </a:stretch>
        </p:blipFill>
        <p:spPr>
          <a:xfrm>
            <a:off x="1857625" y="1307850"/>
            <a:ext cx="5428748" cy="3530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Relacional</a:t>
            </a:r>
            <a:endParaRPr/>
          </a:p>
        </p:txBody>
      </p:sp>
      <p:pic>
        <p:nvPicPr>
          <p:cNvPr id="192" name="Google Shape;192;p21"/>
          <p:cNvPicPr preferRelativeResize="0"/>
          <p:nvPr/>
        </p:nvPicPr>
        <p:blipFill>
          <a:blip r:embed="rId3">
            <a:alphaModFix/>
          </a:blip>
          <a:stretch>
            <a:fillRect/>
          </a:stretch>
        </p:blipFill>
        <p:spPr>
          <a:xfrm>
            <a:off x="2407988" y="1307850"/>
            <a:ext cx="4817923" cy="35308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