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/>
            <a:t>Nombre de estudiante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07-12-2024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</a:t>
            </a:r>
            <a:r>
              <a:rPr lang="es-MX" sz="4400" dirty="0" err="1"/>
              <a:t>GeoTransporteAPP</a:t>
            </a:r>
            <a:r>
              <a:rPr lang="es-MX" sz="4400" dirty="0"/>
              <a:t>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683936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270</Words>
  <Application>Microsoft Office PowerPoint</Application>
  <PresentationFormat>Panorámica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Miguel Angel Hernandez Medina</cp:lastModifiedBy>
  <cp:revision>3</cp:revision>
  <dcterms:created xsi:type="dcterms:W3CDTF">2023-10-28T21:12:11Z</dcterms:created>
  <dcterms:modified xsi:type="dcterms:W3CDTF">2024-12-08T00:06:51Z</dcterms:modified>
</cp:coreProperties>
</file>