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xplosión: 14 puntos 5">
            <a:extLst>
              <a:ext uri="{FF2B5EF4-FFF2-40B4-BE49-F238E27FC236}">
                <a16:creationId xmlns:a16="http://schemas.microsoft.com/office/drawing/2014/main" id="{D2265A01-C338-4D89-B24F-7AF60F250933}"/>
              </a:ext>
            </a:extLst>
          </p:cNvPr>
          <p:cNvSpPr/>
          <p:nvPr/>
        </p:nvSpPr>
        <p:spPr>
          <a:xfrm rot="929112">
            <a:off x="499936" y="81190"/>
            <a:ext cx="11192126" cy="6695618"/>
          </a:xfrm>
          <a:prstGeom prst="irregularSeal2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Explosión: 14 puntos 6">
            <a:extLst>
              <a:ext uri="{FF2B5EF4-FFF2-40B4-BE49-F238E27FC236}">
                <a16:creationId xmlns:a16="http://schemas.microsoft.com/office/drawing/2014/main" id="{975C3DCA-DA3E-44B8-BEEA-D021A258C908}"/>
              </a:ext>
            </a:extLst>
          </p:cNvPr>
          <p:cNvSpPr/>
          <p:nvPr/>
        </p:nvSpPr>
        <p:spPr>
          <a:xfrm rot="929112">
            <a:off x="1184097" y="380114"/>
            <a:ext cx="9823806" cy="6097768"/>
          </a:xfrm>
          <a:prstGeom prst="irregularSeal2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B07989-99D5-4DC3-9AD0-7A218418E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516452"/>
            <a:ext cx="9448800" cy="1825096"/>
          </a:xfrm>
        </p:spPr>
        <p:txBody>
          <a:bodyPr>
            <a:normAutofit/>
          </a:bodyPr>
          <a:lstStyle/>
          <a:p>
            <a:pPr algn="ctr"/>
            <a:r>
              <a:rPr lang="es-CO" sz="11000" dirty="0">
                <a:latin typeface="Showcard Gothic" panose="04020904020102020604" pitchFamily="82" charset="0"/>
              </a:rPr>
              <a:t>GUN &amp; BOOM!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21A5057-B951-4606-9B65-0626D3CD5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19415" cy="269610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5AAF5D9-BBDF-4CA5-B55D-DA7408B5E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295293" y="3911794"/>
            <a:ext cx="2581396" cy="294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6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AC327-4408-4952-9CB4-E51E5972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8000" dirty="0">
                <a:latin typeface="Showcard Gothic" panose="04020904020102020604" pitchFamily="82" charset="0"/>
              </a:rPr>
              <a:t>Menú</a:t>
            </a:r>
          </a:p>
        </p:txBody>
      </p:sp>
      <p:sp>
        <p:nvSpPr>
          <p:cNvPr id="5" name="Rectángulo: esquinas diagonales cortadas 4">
            <a:extLst>
              <a:ext uri="{FF2B5EF4-FFF2-40B4-BE49-F238E27FC236}">
                <a16:creationId xmlns:a16="http://schemas.microsoft.com/office/drawing/2014/main" id="{E487E61B-32C0-421F-A724-AB31EB3F4608}"/>
              </a:ext>
            </a:extLst>
          </p:cNvPr>
          <p:cNvSpPr/>
          <p:nvPr/>
        </p:nvSpPr>
        <p:spPr>
          <a:xfrm>
            <a:off x="504496" y="1660634"/>
            <a:ext cx="3184635" cy="1768366"/>
          </a:xfrm>
          <a:prstGeom prst="snip2Diag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000" dirty="0">
                <a:latin typeface="Showcard Gothic" panose="04020904020102020604" pitchFamily="82" charset="0"/>
              </a:rPr>
              <a:t>JUGAR</a:t>
            </a:r>
          </a:p>
        </p:txBody>
      </p:sp>
      <p:sp>
        <p:nvSpPr>
          <p:cNvPr id="6" name="Rectángulo: esquinas diagonales cortadas 5">
            <a:extLst>
              <a:ext uri="{FF2B5EF4-FFF2-40B4-BE49-F238E27FC236}">
                <a16:creationId xmlns:a16="http://schemas.microsoft.com/office/drawing/2014/main" id="{82CF6D69-78C2-49E2-AECD-5A217654577F}"/>
              </a:ext>
            </a:extLst>
          </p:cNvPr>
          <p:cNvSpPr/>
          <p:nvPr/>
        </p:nvSpPr>
        <p:spPr>
          <a:xfrm>
            <a:off x="4503682" y="2874578"/>
            <a:ext cx="3184635" cy="1768366"/>
          </a:xfrm>
          <a:prstGeom prst="snip2Diag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000" dirty="0">
                <a:latin typeface="Showcard Gothic" panose="04020904020102020604" pitchFamily="82" charset="0"/>
              </a:rPr>
              <a:t>AYUDA</a:t>
            </a:r>
          </a:p>
        </p:txBody>
      </p:sp>
      <p:sp>
        <p:nvSpPr>
          <p:cNvPr id="7" name="Rectángulo: esquinas diagonales cortadas 6">
            <a:extLst>
              <a:ext uri="{FF2B5EF4-FFF2-40B4-BE49-F238E27FC236}">
                <a16:creationId xmlns:a16="http://schemas.microsoft.com/office/drawing/2014/main" id="{8AE24D07-7C45-4234-A8B9-24E2F981E4D4}"/>
              </a:ext>
            </a:extLst>
          </p:cNvPr>
          <p:cNvSpPr/>
          <p:nvPr/>
        </p:nvSpPr>
        <p:spPr>
          <a:xfrm>
            <a:off x="8321565" y="4642944"/>
            <a:ext cx="3184635" cy="1768366"/>
          </a:xfrm>
          <a:prstGeom prst="snip2Diag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000" dirty="0">
                <a:latin typeface="Showcard Gothic" panose="04020904020102020604" pitchFamily="82" charset="0"/>
              </a:rPr>
              <a:t>SALIR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F8AA541-C0E3-4617-9AFB-FEADFFFAE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934821"/>
            <a:ext cx="1983828" cy="247648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943FE3A-58CC-4AD9-9B75-3586296DB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217572" y="1846188"/>
            <a:ext cx="1861870" cy="257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4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6BB8A-E94C-44DE-A3B0-680E2D8B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50072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s-CO" sz="8000" dirty="0">
                <a:latin typeface="Showcard Gothic" panose="04020904020102020604" pitchFamily="82" charset="0"/>
              </a:rPr>
              <a:t>AYUDA</a:t>
            </a:r>
          </a:p>
        </p:txBody>
      </p:sp>
      <p:sp>
        <p:nvSpPr>
          <p:cNvPr id="7" name="Rectángulo: esquinas diagonales cortadas 6">
            <a:extLst>
              <a:ext uri="{FF2B5EF4-FFF2-40B4-BE49-F238E27FC236}">
                <a16:creationId xmlns:a16="http://schemas.microsoft.com/office/drawing/2014/main" id="{9599BA52-086B-4D1D-856C-AA3E1F2AA4DA}"/>
              </a:ext>
            </a:extLst>
          </p:cNvPr>
          <p:cNvSpPr/>
          <p:nvPr/>
        </p:nvSpPr>
        <p:spPr>
          <a:xfrm>
            <a:off x="1403131" y="1943100"/>
            <a:ext cx="9385738" cy="4719145"/>
          </a:xfrm>
          <a:prstGeom prst="snip2Diag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200" b="1" dirty="0">
                <a:latin typeface="Showcard Gothic" panose="04020904020102020604" pitchFamily="82" charset="0"/>
              </a:rPr>
              <a:t>Controles:</a:t>
            </a:r>
          </a:p>
          <a:p>
            <a:pPr algn="ctr"/>
            <a:r>
              <a:rPr lang="es-ES" sz="2200" dirty="0">
                <a:latin typeface="Showcard Gothic" panose="04020904020102020604" pitchFamily="82" charset="0"/>
              </a:rPr>
              <a:t> teclas 'WASD' para el jugador P1 y '↑↓←→' para el jugador P2</a:t>
            </a:r>
          </a:p>
          <a:p>
            <a:pPr algn="ctr"/>
            <a:r>
              <a:rPr lang="es-ES" sz="2200" dirty="0">
                <a:latin typeface="Showcard Gothic" panose="04020904020102020604" pitchFamily="82" charset="0"/>
              </a:rPr>
              <a:t>'W'- '↑' se usarán para saltar</a:t>
            </a:r>
          </a:p>
          <a:p>
            <a:pPr algn="ctr"/>
            <a:r>
              <a:rPr lang="es-ES" sz="2200" dirty="0">
                <a:latin typeface="Showcard Gothic" panose="04020904020102020604" pitchFamily="82" charset="0"/>
              </a:rPr>
              <a:t>'A'- '←' se usarán para moverse a la izquierda</a:t>
            </a:r>
          </a:p>
          <a:p>
            <a:pPr algn="ctr"/>
            <a:r>
              <a:rPr lang="es-ES" sz="2200" dirty="0">
                <a:latin typeface="Showcard Gothic" panose="04020904020102020604" pitchFamily="82" charset="0"/>
              </a:rPr>
              <a:t>'S'- '↓' se usarán para agacharse</a:t>
            </a:r>
          </a:p>
          <a:p>
            <a:pPr algn="ctr"/>
            <a:r>
              <a:rPr lang="es-ES" sz="2200" dirty="0">
                <a:latin typeface="Showcard Gothic" panose="04020904020102020604" pitchFamily="82" charset="0"/>
              </a:rPr>
              <a:t>'D'- '→' se usarán para moverse a la derecha</a:t>
            </a:r>
          </a:p>
          <a:p>
            <a:pPr algn="ctr"/>
            <a:endParaRPr lang="es-ES" sz="2200" dirty="0">
              <a:latin typeface="Showcard Gothic" panose="04020904020102020604" pitchFamily="82" charset="0"/>
            </a:endParaRPr>
          </a:p>
          <a:p>
            <a:pPr algn="ctr"/>
            <a:r>
              <a:rPr lang="es-ES" sz="2200" b="1" dirty="0">
                <a:latin typeface="Showcard Gothic" panose="04020904020102020604" pitchFamily="82" charset="0"/>
              </a:rPr>
              <a:t>Resumen:</a:t>
            </a:r>
          </a:p>
          <a:p>
            <a:pPr algn="ctr"/>
            <a:r>
              <a:rPr lang="es-ES" sz="2200" dirty="0">
                <a:latin typeface="Showcard Gothic" panose="04020904020102020604" pitchFamily="82" charset="0"/>
              </a:rPr>
              <a:t>El juego es un </a:t>
            </a:r>
            <a:r>
              <a:rPr lang="es-ES" sz="2200" dirty="0" err="1">
                <a:latin typeface="Showcard Gothic" panose="04020904020102020604" pitchFamily="82" charset="0"/>
              </a:rPr>
              <a:t>shooter</a:t>
            </a:r>
            <a:r>
              <a:rPr lang="es-ES" sz="2200" dirty="0">
                <a:latin typeface="Showcard Gothic" panose="04020904020102020604" pitchFamily="82" charset="0"/>
              </a:rPr>
              <a:t> donde dos jugadores se enfrentarán entre sí con los personajes y armas a su gusto sobre plataformas flotantes</a:t>
            </a:r>
          </a:p>
          <a:p>
            <a:pPr algn="ctr"/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465515B-0031-4CA3-BDF0-2B47B20FA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6" y="3988151"/>
            <a:ext cx="1942350" cy="267409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CB75491-7730-478E-B41D-4C20143AE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470680" y="-354866"/>
            <a:ext cx="2705758" cy="266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99689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88</TotalTime>
  <Words>94</Words>
  <Application>Microsoft Office PowerPoint</Application>
  <PresentationFormat>Panorámica</PresentationFormat>
  <Paragraphs>15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Showcard Gothic</vt:lpstr>
      <vt:lpstr>Estela de condensación</vt:lpstr>
      <vt:lpstr>GUN &amp; BOOM!</vt:lpstr>
      <vt:lpstr>Menú</vt:lpstr>
      <vt:lpstr>AYUDA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GUN &amp; BOOM!</dc:title>
  <dc:creator>Juan Camilo Salazar Quiroz</dc:creator>
  <cp:lastModifiedBy>Juan Camilo Salazar Quiroz</cp:lastModifiedBy>
  <cp:revision>1</cp:revision>
  <dcterms:created xsi:type="dcterms:W3CDTF">2022-04-23T19:42:57Z</dcterms:created>
  <dcterms:modified xsi:type="dcterms:W3CDTF">2022-04-23T21:11:28Z</dcterms:modified>
</cp:coreProperties>
</file>