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DC"/>
    <a:srgbClr val="5BB7C3"/>
    <a:srgbClr val="004AAD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DDC807D-989B-B92A-199E-56D60326582B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8B542C11-34CA-9B87-91B2-6056CC0DD649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F69C0D0C-7A60-6D9C-4844-CCBA547F24F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7C7EB504-0153-A3BA-DDFC-C31325539E84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2F963BBB-B2D9-D4A9-7279-9837140139FF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37E8E261-12BA-C075-7973-857B270CD307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96605F48-4013-C013-CC9B-A481538A327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C7836875-FDA8-3C6E-94F5-F355DB81E02B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FA8D596-8481-5B81-B432-15E2E6328B22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7F00B0AE-BAC6-54AD-F972-1B6EF18F9FEA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9E59E548-ADC1-2130-F908-912270B81CA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A541CF75-3999-178A-4E0E-FF738C717B55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444" y="1437443"/>
            <a:ext cx="6580518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082" y="1482145"/>
            <a:ext cx="6581240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953" y="1437443"/>
            <a:ext cx="5653500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372" y="1437443"/>
            <a:ext cx="5998661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32</cp:revision>
  <dcterms:created xsi:type="dcterms:W3CDTF">2024-04-19T15:21:42Z</dcterms:created>
  <dcterms:modified xsi:type="dcterms:W3CDTF">2024-04-30T13:14:24Z</dcterms:modified>
</cp:coreProperties>
</file>