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DC"/>
    <a:srgbClr val="5BB7C3"/>
    <a:srgbClr val="004AAD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6AEA254-0C0F-E595-05E4-ABDCA74F0A89}"/>
              </a:ext>
            </a:extLst>
          </p:cNvPr>
          <p:cNvGrpSpPr/>
          <p:nvPr userDrawn="1"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22EB276-884F-5736-1D75-4428FAE922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3411D3A2-98E6-BDA1-A0F6-8770B7E33B22}"/>
                </a:ext>
              </a:extLst>
            </p:cNvPr>
            <p:cNvSpPr/>
            <p:nvPr userDrawn="1"/>
          </p:nvSpPr>
          <p:spPr>
            <a:xfrm>
              <a:off x="-1" y="0"/>
              <a:ext cx="6779491" cy="6858000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F99F0A13-8A73-C766-8CFD-FD0E1A2EA184}"/>
                </a:ext>
              </a:extLst>
            </p:cNvPr>
            <p:cNvSpPr/>
            <p:nvPr userDrawn="1"/>
          </p:nvSpPr>
          <p:spPr>
            <a:xfrm flipV="1">
              <a:off x="-2" y="0"/>
              <a:ext cx="4738257" cy="445192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2B3DFA-853F-CFF8-CBB3-EE6909CF5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117518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4EED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6513C-7D11-DCA3-F004-23E50A74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39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4EED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A1988-2E18-7C4F-6388-27B3AF9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E9C50-E303-0FA8-F388-C080B39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67B1-5AC7-409C-3555-4E0EE5FA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D268-C4F0-12C7-6E9D-DF0D381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0837C-2BCE-1172-64A5-3FED5CB3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1AA6B-F1C7-AF99-78BB-E50FBCD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C7BB-90C6-56B1-EFB0-6647C1A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46C8-1CC7-3C2F-ACF1-9EEFB4FE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334A79-FC82-1DAF-480F-465BADC1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28E58-F79A-3F35-F52A-2660F828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57AB7-45DD-D65D-9557-5744B80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97F7-F73D-F23F-9FF5-E95B7E8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D814-F5AB-80C4-251E-9B5F78D2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3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D71A-BFD5-CC43-3899-EDC6F008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AEAF-4C6D-C924-645E-2F1FE5DC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0E34-9344-5198-E15A-23374E44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EF7EB-8601-3A14-1F1A-85E1B957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9B831-36C4-AAA8-2B02-625CD54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99AF1750-1174-95FC-B720-C950832FDEA7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rectángulo 13">
            <a:extLst>
              <a:ext uri="{FF2B5EF4-FFF2-40B4-BE49-F238E27FC236}">
                <a16:creationId xmlns:a16="http://schemas.microsoft.com/office/drawing/2014/main" id="{AD8F01FA-FDEE-9FB0-435A-4D9F3B5C3106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2B33-A797-5B08-840F-01AD30E0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E8A8E-3E16-01F9-24E9-3C97431B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89B5-DF6F-5B40-46B6-FAB8AAB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110AB-3110-C6D4-EC7F-DA137CC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4E327-43E8-F776-0BE9-562E0B8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F0711B-7F8D-836E-3EFB-2C09C3032B78}"/>
              </a:ext>
            </a:extLst>
          </p:cNvPr>
          <p:cNvGrpSpPr/>
          <p:nvPr userDrawn="1"/>
        </p:nvGrpSpPr>
        <p:grpSpPr>
          <a:xfrm>
            <a:off x="0" y="4021571"/>
            <a:ext cx="7527636" cy="2852737"/>
            <a:chOff x="0" y="2268537"/>
            <a:chExt cx="5089236" cy="4605771"/>
          </a:xfrm>
        </p:grpSpPr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30FB001E-826D-AE06-AC75-790D143AC9C8}"/>
                </a:ext>
              </a:extLst>
            </p:cNvPr>
            <p:cNvSpPr/>
            <p:nvPr userDrawn="1"/>
          </p:nvSpPr>
          <p:spPr>
            <a:xfrm>
              <a:off x="0" y="2268537"/>
              <a:ext cx="5089236" cy="4589463"/>
            </a:xfrm>
            <a:prstGeom prst="rtTriangle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607306AA-853F-A186-6F1D-749BBBCE9559}"/>
                </a:ext>
              </a:extLst>
            </p:cNvPr>
            <p:cNvSpPr/>
            <p:nvPr userDrawn="1"/>
          </p:nvSpPr>
          <p:spPr>
            <a:xfrm>
              <a:off x="0" y="3343564"/>
              <a:ext cx="5089236" cy="352713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63106436-A8AF-F278-14A8-8E6F5C0B8D3D}"/>
                </a:ext>
              </a:extLst>
            </p:cNvPr>
            <p:cNvSpPr/>
            <p:nvPr userDrawn="1"/>
          </p:nvSpPr>
          <p:spPr>
            <a:xfrm>
              <a:off x="0" y="4304145"/>
              <a:ext cx="5089236" cy="2570163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947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78C1-AD7C-DFD7-5B25-4F056B4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234D8-AA3F-39CF-BE70-D0169B67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C1DD4-86C2-630C-132A-65865B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FBA16-982E-39DE-90A6-D783B95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9CAFF-028C-0D60-F1C0-917E5DE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FF34D-6DE4-E24E-DA3B-CCA52F9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9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2793-6E12-C152-7876-844860D3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6553C-EB89-B80C-3B36-AB292D80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7B9A6-9FB8-FB4E-B009-BE1EE852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082F3-5149-7D3A-F8F0-78932473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43250-600A-BCDD-AFD3-BD6911B8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5F543F-4B9C-A5A9-7C9B-F8783145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76421E-AECF-6F43-6BC4-37F812F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10CD66-F491-0A8B-4142-3699C16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5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B9B9-3F36-D366-527B-EA3DF718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94914-7D44-462F-B296-069EBA6C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101E24-296E-9DEE-0D7D-EAD26838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A1E82-F569-8DCD-E276-B44BAB3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11C219-4286-BCE8-2BAA-7E19BF4E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1E896-A064-8F85-1B27-5829801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BA918-9D9C-5C3B-2B10-9267D92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2354-78D8-1756-0CDC-BE02B6A2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58515-BCDC-25DC-DBC6-FDF58C38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1986F-51A4-5FE6-1C21-4A03F65B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4AB44-0E9F-7B03-7742-CCB65AB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A8A50-7286-675A-A2A3-8942FBB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DB5C0-244E-9361-D88F-9D72BED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9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D9A4-E124-EEC5-7A88-1C5E415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85EEB-B346-E5F7-EED6-8FCB1120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0BC4DB-BEBD-166E-CD7A-109B0F65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AAD11-228E-DD4A-7911-6DE7D06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C9BB9-B411-FA55-5176-9EB9C98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6EA2DA-9742-D62D-0E11-CF49947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1386BA-B38C-4F14-68D2-44F156FF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7A54-B3FC-11CA-60DE-E651D692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A9D36-1A7A-F1C6-DDE8-50D18B25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F1A42-40D2-266C-7A12-266DAF8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CD61-F4BA-BC6F-4929-85C99022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7B684-4696-CC7B-A17B-AC53136A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2533445"/>
            <a:ext cx="9144000" cy="1791110"/>
          </a:xfrm>
          <a:ln>
            <a:noFill/>
          </a:ln>
        </p:spPr>
        <p:txBody>
          <a:bodyPr/>
          <a:lstStyle/>
          <a:p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Análisis de datos </a:t>
            </a:r>
            <a:b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</a:br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RRHH</a:t>
            </a:r>
          </a:p>
        </p:txBody>
      </p:sp>
    </p:spTree>
    <p:extLst>
      <p:ext uri="{BB962C8B-B14F-4D97-AF65-F5344CB8AC3E}">
        <p14:creationId xmlns:p14="http://schemas.microsoft.com/office/powerpoint/2010/main" val="14493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1" y="1437443"/>
            <a:ext cx="6626944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231" y="1482145"/>
            <a:ext cx="6626943" cy="49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953" y="1437443"/>
            <a:ext cx="5653500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2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372" y="1437443"/>
            <a:ext cx="5998661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76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6546</TotalTime>
  <Words>9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Roboto slab</vt:lpstr>
      <vt:lpstr>Roboto slab</vt:lpstr>
      <vt:lpstr>Tema de Office</vt:lpstr>
      <vt:lpstr>Análisis de datos  RRHH</vt:lpstr>
      <vt:lpstr>Contexto</vt:lpstr>
      <vt:lpstr>Contexto</vt:lpstr>
      <vt:lpstr>Contexto</vt:lpstr>
      <vt:lpstr>Contexto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AirBnB en Madrid</dc:title>
  <dc:creator>miguel melo</dc:creator>
  <cp:lastModifiedBy>miguel melo</cp:lastModifiedBy>
  <cp:revision>30</cp:revision>
  <dcterms:created xsi:type="dcterms:W3CDTF">2024-04-19T15:21:42Z</dcterms:created>
  <dcterms:modified xsi:type="dcterms:W3CDTF">2024-04-29T16:48:07Z</dcterms:modified>
</cp:coreProperties>
</file>