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DC"/>
    <a:srgbClr val="5BB7C3"/>
    <a:srgbClr val="004AA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1" y="1437443"/>
            <a:ext cx="6626944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231" y="1482145"/>
            <a:ext cx="6626943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6C058-7950-8305-86AF-2C42B6C2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5DB36-31CA-1206-3D80-DA1E5789E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953" y="1437443"/>
            <a:ext cx="5653500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372" y="1437443"/>
            <a:ext cx="5998661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3269-2D30-F046-350C-2454C3F0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9CD0A-8335-A373-8E42-786DDDF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grado de satisfacción media de los empleados se encuentra en torno al 0,6.</a:t>
            </a:r>
          </a:p>
          <a:p>
            <a:r>
              <a:rPr lang="es-ES" dirty="0"/>
              <a:t>Sin embargo, desde la última evaluación la satisfacción ha bajado en promedio un 0,1. </a:t>
            </a:r>
          </a:p>
        </p:txBody>
      </p:sp>
    </p:spTree>
    <p:extLst>
      <p:ext uri="{BB962C8B-B14F-4D97-AF65-F5344CB8AC3E}">
        <p14:creationId xmlns:p14="http://schemas.microsoft.com/office/powerpoint/2010/main" val="264703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41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Presentación de PowerPoint</vt:lpstr>
      <vt:lpstr>Contexto</vt:lpstr>
      <vt:lpstr>Contexto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31</cp:revision>
  <dcterms:created xsi:type="dcterms:W3CDTF">2024-04-19T15:21:42Z</dcterms:created>
  <dcterms:modified xsi:type="dcterms:W3CDTF">2024-04-30T10:54:46Z</dcterms:modified>
</cp:coreProperties>
</file>