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DC"/>
    <a:srgbClr val="5BB7C3"/>
    <a:srgbClr val="004AA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1" y="1437443"/>
            <a:ext cx="6626944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231" y="1482145"/>
            <a:ext cx="6626944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953" y="1437443"/>
            <a:ext cx="5653500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372" y="1437443"/>
            <a:ext cx="5998661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29</cp:revision>
  <dcterms:created xsi:type="dcterms:W3CDTF">2024-04-19T15:21:42Z</dcterms:created>
  <dcterms:modified xsi:type="dcterms:W3CDTF">2024-04-29T12:52:11Z</dcterms:modified>
</cp:coreProperties>
</file>