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468D-F726-4E79-A02D-20B3D23DD963}" type="datetimeFigureOut">
              <a:rPr lang="es-ES" smtClean="0"/>
              <a:pPr/>
              <a:t>12/06/2021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ocalhost:44379/Articulo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hyperlink" Target="https://localhost:44379/Home/Privacy" TargetMode="External"/><Relationship Id="rId12" Type="http://schemas.openxmlformats.org/officeDocument/2006/relationships/image" Target="../media/image14.png"/><Relationship Id="rId17" Type="http://schemas.openxmlformats.org/officeDocument/2006/relationships/image" Target="../media/image3.jpeg"/><Relationship Id="rId2" Type="http://schemas.openxmlformats.org/officeDocument/2006/relationships/image" Target="../media/image12.pn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localhost:44379/Persona/Login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19.png"/><Relationship Id="rId10" Type="http://schemas.openxmlformats.org/officeDocument/2006/relationships/hyperlink" Target="https://localhost:44379/Persona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localhost:44379/Publicacion" TargetMode="Externa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30113" y="930233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30113" y="1215985"/>
            <a:ext cx="2357454" cy="5000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VentasDelivery</a:t>
            </a:r>
            <a:endParaRPr lang="es-ES" dirty="0"/>
          </a:p>
        </p:txBody>
      </p:sp>
      <p:pic>
        <p:nvPicPr>
          <p:cNvPr id="1026" name="Picture 2" descr="Menú Botón Casa - Imagen gratis e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551" y="1287423"/>
            <a:ext cx="357190" cy="357190"/>
          </a:xfrm>
          <a:prstGeom prst="rect">
            <a:avLst/>
          </a:prstGeom>
          <a:noFill/>
        </p:spPr>
      </p:pic>
      <p:sp>
        <p:nvSpPr>
          <p:cNvPr id="1028" name="AutoShape 4" descr="icono de vector de búsqueda 1504972 Vector en Vecteezy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0" name="AutoShape 6" descr="icono de vector de búsqueda 1504972 Vector en Vecteezy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icono de vector de búsqueda 1504972 Vector en Vecteez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551" y="1787489"/>
            <a:ext cx="214314" cy="214314"/>
          </a:xfrm>
          <a:prstGeom prst="rect">
            <a:avLst/>
          </a:prstGeom>
          <a:noFill/>
        </p:spPr>
      </p:pic>
      <p:sp>
        <p:nvSpPr>
          <p:cNvPr id="1034" name="AutoShape 10" descr="Icono Filtro, filtros Gratis de Jumpicon - Basic UI (Line)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6" name="AutoShape 12" descr="Icono Filtro, filtros Gratis de Jumpicon - Basic UI (Line)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8" name="AutoShape 14" descr="icono de línea para filtro 2142126 Vector en Vecteezy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0" name="AutoShape 16" descr="icono de línea para filtro 2142126 Vector en Vecteezy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2" name="Picture 18" descr="icono de línea para filtro 2142126 Vector en Vecteez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0246" y="1787490"/>
            <a:ext cx="214314" cy="214314"/>
          </a:xfrm>
          <a:prstGeom prst="rect">
            <a:avLst/>
          </a:prstGeom>
          <a:noFill/>
        </p:spPr>
      </p:pic>
      <p:pic>
        <p:nvPicPr>
          <p:cNvPr id="1044" name="Picture 20" descr="Icono Del Carrito De Compras. Diseño De Color Azul Ilustración del Vector -  Ilustración de icono, forma: 2094724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0377" y="1716051"/>
            <a:ext cx="285752" cy="285752"/>
          </a:xfrm>
          <a:prstGeom prst="rect">
            <a:avLst/>
          </a:prstGeom>
          <a:noFill/>
        </p:spPr>
      </p:pic>
      <p:sp>
        <p:nvSpPr>
          <p:cNvPr id="1046" name="AutoShape 22" descr="Icono con la pizza ilustración del vector. Ilustración de vapor - 32367543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8" name="AutoShape 24" descr="Imagen de carnes pizzas creativas. icono de pizza italiana. un trozo de  pizza para la publicidad de su negocio de restauración. | Vector Premium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0" name="AutoShape 26" descr="Imagen de carnes pizzas creativas. icono de pizza italiana. un trozo de  pizza para la publicidad de su negocio de restauración. | Vector Premium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4" name="AutoShape 30" descr="Icono De Marca De Verificación Verde Estilo Plano, Si Clipart, Verificar  Iconos, Iconos De Estilo PNG y Vector para Descargar Gratis | Pngtree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52" name="Picture 28" descr="Imagen de carnes pizzas creativas. icono de pizza italiana. un trozo de  pizza para la publicidad de su negocio de restauración. | Vector Premiu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551" y="2144679"/>
            <a:ext cx="929014" cy="714380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1058807" y="2073241"/>
            <a:ext cx="1357322" cy="64294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200" dirty="0" smtClean="0"/>
              <a:t>Pizza tropical        </a:t>
            </a:r>
            <a:r>
              <a:rPr lang="es-ES" b="1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+</a:t>
            </a:r>
          </a:p>
          <a:p>
            <a:r>
              <a:rPr lang="es-ES" sz="1200" dirty="0" smtClean="0"/>
              <a:t>$ 250.00                </a:t>
            </a:r>
            <a:endParaRPr lang="es-ES" b="1" dirty="0"/>
          </a:p>
        </p:txBody>
      </p:sp>
      <p:cxnSp>
        <p:nvCxnSpPr>
          <p:cNvPr id="25" name="24 Conector recto"/>
          <p:cNvCxnSpPr/>
          <p:nvPr/>
        </p:nvCxnSpPr>
        <p:spPr>
          <a:xfrm>
            <a:off x="201551" y="2716183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1844625" y="2501869"/>
            <a:ext cx="557210" cy="142876"/>
          </a:xfrm>
          <a:prstGeom prst="round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 smtClean="0"/>
              <a:t>Comprar</a:t>
            </a:r>
            <a:endParaRPr lang="es-ES" sz="1000" dirty="0"/>
          </a:p>
        </p:txBody>
      </p:sp>
      <p:grpSp>
        <p:nvGrpSpPr>
          <p:cNvPr id="54" name="53 Grupo"/>
          <p:cNvGrpSpPr/>
          <p:nvPr/>
        </p:nvGrpSpPr>
        <p:grpSpPr>
          <a:xfrm>
            <a:off x="201551" y="2787621"/>
            <a:ext cx="2214578" cy="644530"/>
            <a:chOff x="4143372" y="2928934"/>
            <a:chExt cx="2214578" cy="644530"/>
          </a:xfrm>
        </p:grpSpPr>
        <p:sp>
          <p:nvSpPr>
            <p:cNvPr id="43" name="42 Rectángulo"/>
            <p:cNvSpPr/>
            <p:nvPr/>
          </p:nvSpPr>
          <p:spPr>
            <a:xfrm>
              <a:off x="4714876" y="292893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Yerba </a:t>
              </a:r>
              <a:r>
                <a:rPr lang="es-ES" sz="1200" dirty="0" err="1" smtClean="0"/>
                <a:t>CBSé</a:t>
              </a:r>
              <a:r>
                <a:rPr lang="es-ES" sz="1200" dirty="0" smtClean="0"/>
                <a:t>                 </a:t>
              </a:r>
              <a:r>
                <a:rPr lang="es-ES" b="1" dirty="0" smtClean="0"/>
                <a:t>  </a:t>
              </a:r>
              <a:r>
                <a:rPr lang="es-ES" b="1" dirty="0" smtClean="0">
                  <a:solidFill>
                    <a:srgbClr val="FF0000"/>
                  </a:solidFill>
                </a:rPr>
                <a:t>+</a:t>
              </a:r>
            </a:p>
            <a:p>
              <a:r>
                <a:rPr lang="es-ES" sz="1200" dirty="0" smtClean="0"/>
                <a:t>$ 100.00                </a:t>
              </a:r>
              <a:endParaRPr lang="es-ES" b="1" dirty="0"/>
            </a:p>
          </p:txBody>
        </p:sp>
        <p:cxnSp>
          <p:nvCxnSpPr>
            <p:cNvPr id="45" name="44 Conector recto"/>
            <p:cNvCxnSpPr/>
            <p:nvPr/>
          </p:nvCxnSpPr>
          <p:spPr>
            <a:xfrm>
              <a:off x="4143372" y="3571876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45 Rectángulo redondeado"/>
            <p:cNvSpPr/>
            <p:nvPr/>
          </p:nvSpPr>
          <p:spPr>
            <a:xfrm>
              <a:off x="5786446" y="335756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1058" name="Picture 34" descr="CBSe Yerba Mate Sabor Miel 500 grs. - Paquete de 4 / sabor miel 17.63 oz. -  Paquete de 4.: Amazon.com: Grocery &amp;amp; Gourmet Foo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3372" y="3000372"/>
              <a:ext cx="500066" cy="500066"/>
            </a:xfrm>
            <a:prstGeom prst="rect">
              <a:avLst/>
            </a:prstGeom>
            <a:noFill/>
          </p:spPr>
        </p:pic>
      </p:grpSp>
      <p:sp>
        <p:nvSpPr>
          <p:cNvPr id="1060" name="AutoShape 36" descr="SKYY VODKA | Neo2 Magazine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2" name="AutoShape 38" descr="SKYY VODKA | Neo2 Magazine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4" name="AutoShape 40" descr="SKYY VODKA | Neo2 Magazine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6" name="AutoShape 42" descr="SKYY Vodka presenta su nuevo recetario de cocteles para el verano 2015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8" name="AutoShape 44" descr="SKYY Vodka presenta su nuevo recetario de cocteles para el verano 2015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61" name="60 Grupo"/>
          <p:cNvGrpSpPr/>
          <p:nvPr/>
        </p:nvGrpSpPr>
        <p:grpSpPr>
          <a:xfrm>
            <a:off x="201551" y="3430563"/>
            <a:ext cx="2214578" cy="644530"/>
            <a:chOff x="4143372" y="3643314"/>
            <a:chExt cx="2286016" cy="644530"/>
          </a:xfrm>
        </p:grpSpPr>
        <p:sp>
          <p:nvSpPr>
            <p:cNvPr id="49" name="48 Rectángulo"/>
            <p:cNvSpPr/>
            <p:nvPr/>
          </p:nvSpPr>
          <p:spPr>
            <a:xfrm>
              <a:off x="4714876" y="364331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Vodka </a:t>
              </a:r>
              <a:r>
                <a:rPr lang="es-ES" sz="1200" dirty="0" err="1" smtClean="0"/>
                <a:t>Skyy</a:t>
              </a:r>
              <a:r>
                <a:rPr lang="es-ES" sz="1200" dirty="0" smtClean="0"/>
                <a:t>     </a:t>
              </a:r>
              <a:r>
                <a:rPr lang="es-ES" b="1" dirty="0" smtClean="0"/>
                <a:t>          </a:t>
              </a:r>
              <a:r>
                <a:rPr lang="es-ES" b="1" dirty="0" smtClean="0">
                  <a:solidFill>
                    <a:srgbClr val="FF0000"/>
                  </a:solidFill>
                </a:rPr>
                <a:t>+</a:t>
              </a:r>
            </a:p>
            <a:p>
              <a:r>
                <a:rPr lang="es-ES" sz="1200" dirty="0" smtClean="0"/>
                <a:t>$ 350.00                </a:t>
              </a:r>
              <a:endParaRPr lang="es-ES" b="1" dirty="0"/>
            </a:p>
          </p:txBody>
        </p:sp>
        <p:cxnSp>
          <p:nvCxnSpPr>
            <p:cNvPr id="51" name="50 Conector recto"/>
            <p:cNvCxnSpPr/>
            <p:nvPr/>
          </p:nvCxnSpPr>
          <p:spPr>
            <a:xfrm>
              <a:off x="4143372" y="4286256"/>
              <a:ext cx="228601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Rectángulo redondeado"/>
            <p:cNvSpPr/>
            <p:nvPr/>
          </p:nvSpPr>
          <p:spPr>
            <a:xfrm>
              <a:off x="5857884" y="407194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1070" name="Picture 46" descr="SKYY Vodka presenta su nuevo recetario de cocteles para el verano 201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97290" y="3714753"/>
              <a:ext cx="374709" cy="500066"/>
            </a:xfrm>
            <a:prstGeom prst="rect">
              <a:avLst/>
            </a:prstGeom>
            <a:noFill/>
          </p:spPr>
        </p:pic>
      </p:grpSp>
      <p:sp>
        <p:nvSpPr>
          <p:cNvPr id="68" name="67 Rectángulo redondeado"/>
          <p:cNvSpPr/>
          <p:nvPr/>
        </p:nvSpPr>
        <p:spPr>
          <a:xfrm>
            <a:off x="2773319" y="930233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Rectángulo"/>
          <p:cNvSpPr/>
          <p:nvPr/>
        </p:nvSpPr>
        <p:spPr>
          <a:xfrm>
            <a:off x="2773319" y="1215985"/>
            <a:ext cx="2357454" cy="500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VentasDelivery</a:t>
            </a:r>
            <a:endParaRPr lang="es-ES" dirty="0"/>
          </a:p>
        </p:txBody>
      </p:sp>
      <p:pic>
        <p:nvPicPr>
          <p:cNvPr id="70" name="Picture 2" descr="Menú Botón Casa - Imagen gratis e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757" y="1287423"/>
            <a:ext cx="357190" cy="357190"/>
          </a:xfrm>
          <a:prstGeom prst="rect">
            <a:avLst/>
          </a:prstGeom>
          <a:noFill/>
        </p:spPr>
      </p:pic>
      <p:pic>
        <p:nvPicPr>
          <p:cNvPr id="71" name="Picture 8" descr="icono de vector de búsqueda 1504972 Vector en Vecteez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757" y="1787489"/>
            <a:ext cx="214314" cy="214314"/>
          </a:xfrm>
          <a:prstGeom prst="rect">
            <a:avLst/>
          </a:prstGeom>
          <a:noFill/>
        </p:spPr>
      </p:pic>
      <p:pic>
        <p:nvPicPr>
          <p:cNvPr id="72" name="Picture 18" descr="icono de línea para filtro 2142126 Vector en Vecteez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3452" y="1787490"/>
            <a:ext cx="214314" cy="214314"/>
          </a:xfrm>
          <a:prstGeom prst="rect">
            <a:avLst/>
          </a:prstGeom>
          <a:noFill/>
        </p:spPr>
      </p:pic>
      <p:pic>
        <p:nvPicPr>
          <p:cNvPr id="73" name="Picture 20" descr="Icono Del Carrito De Compras. Diseño De Color Azul Ilustración del Vector -  Ilustración de icono, forma: 2094724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3583" y="1787489"/>
            <a:ext cx="285752" cy="285752"/>
          </a:xfrm>
          <a:prstGeom prst="rect">
            <a:avLst/>
          </a:prstGeom>
          <a:noFill/>
        </p:spPr>
      </p:pic>
      <p:grpSp>
        <p:nvGrpSpPr>
          <p:cNvPr id="78" name="77 Grupo"/>
          <p:cNvGrpSpPr/>
          <p:nvPr/>
        </p:nvGrpSpPr>
        <p:grpSpPr>
          <a:xfrm>
            <a:off x="2844757" y="2787621"/>
            <a:ext cx="2214578" cy="644530"/>
            <a:chOff x="4143372" y="2928934"/>
            <a:chExt cx="2214578" cy="644530"/>
          </a:xfrm>
        </p:grpSpPr>
        <p:sp>
          <p:nvSpPr>
            <p:cNvPr id="79" name="78 Rectángulo"/>
            <p:cNvSpPr/>
            <p:nvPr/>
          </p:nvSpPr>
          <p:spPr>
            <a:xfrm>
              <a:off x="4714876" y="292893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Yerba </a:t>
              </a:r>
              <a:r>
                <a:rPr lang="es-ES" sz="1200" dirty="0" err="1" smtClean="0"/>
                <a:t>CBSé</a:t>
              </a:r>
              <a:r>
                <a:rPr lang="es-ES" sz="1200" dirty="0" smtClean="0"/>
                <a:t>        </a:t>
              </a:r>
              <a:r>
                <a:rPr lang="es-ES" b="1" dirty="0" smtClean="0"/>
                <a:t>        </a:t>
              </a:r>
              <a:r>
                <a:rPr lang="es-ES" b="1" dirty="0" smtClean="0">
                  <a:solidFill>
                    <a:srgbClr val="FF0000"/>
                  </a:solidFill>
                </a:rPr>
                <a:t>+</a:t>
              </a:r>
            </a:p>
            <a:p>
              <a:r>
                <a:rPr lang="es-ES" sz="1200" dirty="0" smtClean="0"/>
                <a:t>$ 100.00                </a:t>
              </a:r>
              <a:endParaRPr lang="es-ES" b="1" dirty="0"/>
            </a:p>
          </p:txBody>
        </p:sp>
        <p:cxnSp>
          <p:nvCxnSpPr>
            <p:cNvPr id="80" name="79 Conector recto"/>
            <p:cNvCxnSpPr/>
            <p:nvPr/>
          </p:nvCxnSpPr>
          <p:spPr>
            <a:xfrm>
              <a:off x="4143372" y="3571876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80 Rectángulo redondeado"/>
            <p:cNvSpPr/>
            <p:nvPr/>
          </p:nvSpPr>
          <p:spPr>
            <a:xfrm>
              <a:off x="5786446" y="335756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82" name="Picture 34" descr="CBSe Yerba Mate Sabor Miel 500 grs. - Paquete de 4 / sabor miel 17.63 oz. -  Paquete de 4.: Amazon.com: Grocery &amp;amp; Gourmet Foo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3372" y="3000372"/>
              <a:ext cx="500066" cy="500066"/>
            </a:xfrm>
            <a:prstGeom prst="rect">
              <a:avLst/>
            </a:prstGeom>
            <a:noFill/>
          </p:spPr>
        </p:pic>
      </p:grpSp>
      <p:grpSp>
        <p:nvGrpSpPr>
          <p:cNvPr id="83" name="82 Grupo"/>
          <p:cNvGrpSpPr/>
          <p:nvPr/>
        </p:nvGrpSpPr>
        <p:grpSpPr>
          <a:xfrm>
            <a:off x="2844757" y="3430563"/>
            <a:ext cx="2214578" cy="644530"/>
            <a:chOff x="4143372" y="3643314"/>
            <a:chExt cx="2286016" cy="644530"/>
          </a:xfrm>
        </p:grpSpPr>
        <p:sp>
          <p:nvSpPr>
            <p:cNvPr id="84" name="83 Rectángulo"/>
            <p:cNvSpPr/>
            <p:nvPr/>
          </p:nvSpPr>
          <p:spPr>
            <a:xfrm>
              <a:off x="4714876" y="364331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Vodka </a:t>
              </a:r>
              <a:r>
                <a:rPr lang="es-ES" sz="1200" dirty="0" err="1" smtClean="0"/>
                <a:t>Skyy</a:t>
              </a:r>
              <a:r>
                <a:rPr lang="es-ES" sz="1200" dirty="0" smtClean="0"/>
                <a:t>    </a:t>
              </a:r>
              <a:r>
                <a:rPr lang="es-ES" b="1" dirty="0" smtClean="0"/>
                <a:t>           </a:t>
              </a:r>
              <a:r>
                <a:rPr lang="es-ES" b="1" dirty="0" smtClean="0">
                  <a:solidFill>
                    <a:srgbClr val="FF0000"/>
                  </a:solidFill>
                </a:rPr>
                <a:t>+</a:t>
              </a:r>
            </a:p>
            <a:p>
              <a:r>
                <a:rPr lang="es-ES" sz="1200" dirty="0" smtClean="0"/>
                <a:t>$ 350.00                </a:t>
              </a:r>
              <a:endParaRPr lang="es-ES" b="1" dirty="0"/>
            </a:p>
          </p:txBody>
        </p:sp>
        <p:cxnSp>
          <p:nvCxnSpPr>
            <p:cNvPr id="85" name="84 Conector recto"/>
            <p:cNvCxnSpPr/>
            <p:nvPr/>
          </p:nvCxnSpPr>
          <p:spPr>
            <a:xfrm>
              <a:off x="4143372" y="4286256"/>
              <a:ext cx="228601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85 Rectángulo redondeado"/>
            <p:cNvSpPr/>
            <p:nvPr/>
          </p:nvSpPr>
          <p:spPr>
            <a:xfrm>
              <a:off x="5857884" y="407194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87" name="Picture 46" descr="SKYY Vodka presenta su nuevo recetario de cocteles para el verano 201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30576" y="3714752"/>
              <a:ext cx="412862" cy="550983"/>
            </a:xfrm>
            <a:prstGeom prst="rect">
              <a:avLst/>
            </a:prstGeom>
            <a:noFill/>
          </p:spPr>
        </p:pic>
      </p:grpSp>
      <p:grpSp>
        <p:nvGrpSpPr>
          <p:cNvPr id="62" name="61 Grupo"/>
          <p:cNvGrpSpPr/>
          <p:nvPr/>
        </p:nvGrpSpPr>
        <p:grpSpPr>
          <a:xfrm>
            <a:off x="2844757" y="2073241"/>
            <a:ext cx="2214578" cy="785818"/>
            <a:chOff x="1214414" y="2000240"/>
            <a:chExt cx="2214578" cy="785818"/>
          </a:xfrm>
        </p:grpSpPr>
        <p:pic>
          <p:nvPicPr>
            <p:cNvPr id="63" name="Picture 28" descr="Imagen de carnes pizzas creativas. icono de pizza italiana. un trozo de  pizza para la publicidad de su negocio de restauración. | Vector Prem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14414" y="2071678"/>
              <a:ext cx="929014" cy="714380"/>
            </a:xfrm>
            <a:prstGeom prst="rect">
              <a:avLst/>
            </a:prstGeom>
            <a:noFill/>
          </p:spPr>
        </p:pic>
        <p:sp>
          <p:nvSpPr>
            <p:cNvPr id="64" name="63 Rectángulo"/>
            <p:cNvSpPr/>
            <p:nvPr/>
          </p:nvSpPr>
          <p:spPr>
            <a:xfrm>
              <a:off x="2071670" y="2000240"/>
              <a:ext cx="1357322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Pizza tropical        </a:t>
              </a:r>
              <a:r>
                <a:rPr lang="es-ES" b="1" dirty="0" smtClean="0"/>
                <a:t> </a:t>
              </a:r>
            </a:p>
            <a:p>
              <a:r>
                <a:rPr lang="es-ES" sz="1200" dirty="0" smtClean="0"/>
                <a:t>$ 250.00                </a:t>
              </a:r>
              <a:endParaRPr lang="es-ES" b="1" dirty="0"/>
            </a:p>
          </p:txBody>
        </p:sp>
        <p:pic>
          <p:nvPicPr>
            <p:cNvPr id="65" name="Picture 32" descr="Icono De Marca De Verificación Verde Estilo Plano, Si Clipart, Verificar  Iconos, Iconos De Estilo PNG y Vector para Descargar Gratis | Pngtre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000364" y="2071678"/>
              <a:ext cx="428628" cy="428628"/>
            </a:xfrm>
            <a:prstGeom prst="rect">
              <a:avLst/>
            </a:prstGeom>
            <a:noFill/>
          </p:spPr>
        </p:pic>
        <p:cxnSp>
          <p:nvCxnSpPr>
            <p:cNvPr id="66" name="65 Conector recto"/>
            <p:cNvCxnSpPr/>
            <p:nvPr/>
          </p:nvCxnSpPr>
          <p:spPr>
            <a:xfrm>
              <a:off x="1214414" y="2643182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66 Rectángulo redondeado"/>
            <p:cNvSpPr/>
            <p:nvPr/>
          </p:nvSpPr>
          <p:spPr>
            <a:xfrm>
              <a:off x="2857488" y="2428868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</p:grpSp>
      <p:sp>
        <p:nvSpPr>
          <p:cNvPr id="1072" name="AutoShape 48" descr="Póster «El número 1 letras y números de punto rojo grande» de  thriftshopbuddy | Redbubble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4" name="AutoShape 50" descr="Número 1 Blanco en Círculo Rojo PNG transparente - StickPNG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76" name="Picture 52" descr="Número 1 Blanco en Círculo Rojo PNG transparente - Stick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45020" y="1716051"/>
            <a:ext cx="142877" cy="142877"/>
          </a:xfrm>
          <a:prstGeom prst="rect">
            <a:avLst/>
          </a:prstGeom>
          <a:noFill/>
        </p:spPr>
      </p:pic>
      <p:sp>
        <p:nvSpPr>
          <p:cNvPr id="1078" name="AutoShape 54" descr="BOTON DE MERCADO PAGO -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0" name="AutoShape 56" descr="BOTON DE MERCADO PAGO -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9" name="88 Llamada rectangular redondeada"/>
          <p:cNvSpPr/>
          <p:nvPr/>
        </p:nvSpPr>
        <p:spPr>
          <a:xfrm>
            <a:off x="6130937" y="858819"/>
            <a:ext cx="2857488" cy="4429132"/>
          </a:xfrm>
          <a:prstGeom prst="wedgeRoundRectCallout">
            <a:avLst>
              <a:gd name="adj1" fmla="val -78499"/>
              <a:gd name="adj2" fmla="val -20296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Rectángulo redondeado"/>
          <p:cNvSpPr/>
          <p:nvPr/>
        </p:nvSpPr>
        <p:spPr>
          <a:xfrm>
            <a:off x="6416689" y="1001671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1" name="90 Rectángulo"/>
          <p:cNvSpPr/>
          <p:nvPr/>
        </p:nvSpPr>
        <p:spPr>
          <a:xfrm>
            <a:off x="6416689" y="1287423"/>
            <a:ext cx="2357454" cy="500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VentasDelivery</a:t>
            </a:r>
            <a:endParaRPr lang="es-ES" dirty="0"/>
          </a:p>
        </p:txBody>
      </p:sp>
      <p:pic>
        <p:nvPicPr>
          <p:cNvPr id="92" name="Picture 2" descr="Menú Botón Casa - Imagen gratis e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8127" y="1358861"/>
            <a:ext cx="357190" cy="357190"/>
          </a:xfrm>
          <a:prstGeom prst="rect">
            <a:avLst/>
          </a:prstGeom>
          <a:noFill/>
        </p:spPr>
      </p:pic>
      <p:pic>
        <p:nvPicPr>
          <p:cNvPr id="96" name="Picture 20" descr="Icono Del Carrito De Compras. Diseño De Color Azul Ilustración del Vector -  Ilustración de icono, forma: 2094724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16953" y="1858927"/>
            <a:ext cx="285752" cy="285752"/>
          </a:xfrm>
          <a:prstGeom prst="rect">
            <a:avLst/>
          </a:prstGeom>
          <a:noFill/>
        </p:spPr>
      </p:pic>
      <p:grpSp>
        <p:nvGrpSpPr>
          <p:cNvPr id="97" name="96 Grupo"/>
          <p:cNvGrpSpPr/>
          <p:nvPr/>
        </p:nvGrpSpPr>
        <p:grpSpPr>
          <a:xfrm>
            <a:off x="6559565" y="2144679"/>
            <a:ext cx="2214578" cy="287340"/>
            <a:chOff x="1285852" y="2000240"/>
            <a:chExt cx="2214578" cy="287340"/>
          </a:xfrm>
        </p:grpSpPr>
        <p:sp>
          <p:nvSpPr>
            <p:cNvPr id="99" name="98 Rectángulo"/>
            <p:cNvSpPr/>
            <p:nvPr/>
          </p:nvSpPr>
          <p:spPr>
            <a:xfrm>
              <a:off x="1285852" y="2000240"/>
              <a:ext cx="2143140" cy="21431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1      Pizza tropical   $ 250.00      </a:t>
              </a:r>
              <a:r>
                <a:rPr lang="es-ES" sz="1200" b="1" dirty="0" smtClean="0">
                  <a:solidFill>
                    <a:srgbClr val="FF0000"/>
                  </a:solidFill>
                </a:rPr>
                <a:t>X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0" name="99 Conector recto"/>
            <p:cNvCxnSpPr/>
            <p:nvPr/>
          </p:nvCxnSpPr>
          <p:spPr>
            <a:xfrm>
              <a:off x="1285852" y="2285992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1" name="Picture 52" descr="Número 1 Blanco en Círculo Rojo PNG transparente - Stick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488390" y="1787489"/>
            <a:ext cx="142877" cy="142877"/>
          </a:xfrm>
          <a:prstGeom prst="rect">
            <a:avLst/>
          </a:prstGeom>
          <a:noFill/>
        </p:spPr>
      </p:pic>
      <p:sp>
        <p:nvSpPr>
          <p:cNvPr id="102" name="101 CuadroTexto"/>
          <p:cNvSpPr txBox="1"/>
          <p:nvPr/>
        </p:nvSpPr>
        <p:spPr>
          <a:xfrm>
            <a:off x="6488127" y="1787489"/>
            <a:ext cx="1397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Carrito de compras</a:t>
            </a:r>
            <a:endParaRPr lang="es-ES" sz="1200" b="1" dirty="0"/>
          </a:p>
        </p:txBody>
      </p:sp>
      <p:sp>
        <p:nvSpPr>
          <p:cNvPr id="103" name="102 Rectángulo"/>
          <p:cNvSpPr/>
          <p:nvPr/>
        </p:nvSpPr>
        <p:spPr>
          <a:xfrm>
            <a:off x="7273945" y="2501869"/>
            <a:ext cx="1428760" cy="214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200" dirty="0" smtClean="0"/>
              <a:t>TOTAL   $ 250.00 </a:t>
            </a:r>
            <a:endParaRPr lang="es-ES" b="1" dirty="0"/>
          </a:p>
        </p:txBody>
      </p:sp>
      <p:pic>
        <p:nvPicPr>
          <p:cNvPr id="104" name="Picture 58" descr="BOTON DE MERCADO PAGO -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31003" y="4166374"/>
            <a:ext cx="1928826" cy="578649"/>
          </a:xfrm>
          <a:prstGeom prst="rect">
            <a:avLst/>
          </a:prstGeom>
          <a:noFill/>
        </p:spPr>
      </p:pic>
      <p:sp>
        <p:nvSpPr>
          <p:cNvPr id="105" name="104 Rectángulo redondeado"/>
          <p:cNvSpPr/>
          <p:nvPr/>
        </p:nvSpPr>
        <p:spPr>
          <a:xfrm>
            <a:off x="6702441" y="3859191"/>
            <a:ext cx="1857388" cy="2143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Acordar con el vendedor</a:t>
            </a:r>
            <a:endParaRPr lang="es-ES" sz="1200" dirty="0"/>
          </a:p>
        </p:txBody>
      </p:sp>
      <p:cxnSp>
        <p:nvCxnSpPr>
          <p:cNvPr id="107" name="106 Conector recto"/>
          <p:cNvCxnSpPr>
            <a:stCxn id="89" idx="4"/>
          </p:cNvCxnSpPr>
          <p:nvPr/>
        </p:nvCxnSpPr>
        <p:spPr>
          <a:xfrm rot="5400000">
            <a:off x="4981382" y="2238107"/>
            <a:ext cx="398859" cy="27154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89" idx="4"/>
            <a:endCxn id="73" idx="3"/>
          </p:cNvCxnSpPr>
          <p:nvPr/>
        </p:nvCxnSpPr>
        <p:spPr>
          <a:xfrm rot="5400000" flipH="1">
            <a:off x="5065916" y="1923784"/>
            <a:ext cx="244083" cy="25724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>
            <a:stCxn id="1032" idx="2"/>
          </p:cNvCxnSpPr>
          <p:nvPr/>
        </p:nvCxnSpPr>
        <p:spPr>
          <a:xfrm rot="16200000" flipH="1">
            <a:off x="683757" y="1626753"/>
            <a:ext cx="1588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"/>
          <p:cNvCxnSpPr>
            <a:stCxn id="71" idx="2"/>
          </p:cNvCxnSpPr>
          <p:nvPr/>
        </p:nvCxnSpPr>
        <p:spPr>
          <a:xfrm rot="16200000" flipH="1">
            <a:off x="3326963" y="1626753"/>
            <a:ext cx="1588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4" descr="Carro de compras png png imágenes | PNGWing"/>
          <p:cNvSpPr>
            <a:spLocks noChangeAspect="1" noChangeArrowheads="1"/>
          </p:cNvSpPr>
          <p:nvPr/>
        </p:nvSpPr>
        <p:spPr bwMode="auto">
          <a:xfrm>
            <a:off x="71406" y="64291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3" name="92 CuadroTexto"/>
          <p:cNvSpPr txBox="1"/>
          <p:nvPr/>
        </p:nvSpPr>
        <p:spPr>
          <a:xfrm>
            <a:off x="71406" y="285728"/>
            <a:ext cx="399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Prototipo de vistas de la aplicación móvil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773319" y="930233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2857488" y="1214422"/>
            <a:ext cx="2214578" cy="4286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Ensalada mixta</a:t>
            </a:r>
            <a:endParaRPr lang="es-E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9" y="3939921"/>
            <a:ext cx="2214578" cy="20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 redondeado"/>
          <p:cNvSpPr/>
          <p:nvPr/>
        </p:nvSpPr>
        <p:spPr>
          <a:xfrm>
            <a:off x="4357686" y="3559734"/>
            <a:ext cx="682673" cy="214314"/>
          </a:xfrm>
          <a:prstGeom prst="round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 smtClean="0"/>
              <a:t>Comprar</a:t>
            </a:r>
            <a:endParaRPr lang="es-ES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857488" y="348829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$ 450.</a:t>
            </a:r>
            <a:r>
              <a:rPr lang="es-ES" baseline="30000" dirty="0" smtClean="0"/>
              <a:t>00</a:t>
            </a:r>
            <a:endParaRPr lang="es-ES" baseline="30000" dirty="0"/>
          </a:p>
        </p:txBody>
      </p:sp>
      <p:pic>
        <p:nvPicPr>
          <p:cNvPr id="9" name="Picture 2" descr="E:\TecnicaturaUniversitariaEnDesarrolloDeSoftware\2ºaño-1ºcuatrimestre\TUDS-B Programación Web ll\MenuParaRestaurant\Ensalad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714488"/>
            <a:ext cx="2214578" cy="1660538"/>
          </a:xfrm>
          <a:prstGeom prst="rect">
            <a:avLst/>
          </a:prstGeom>
          <a:noFill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4161" y="4143380"/>
            <a:ext cx="1533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4290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arro de compras png png imágenes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57224" y="357166"/>
            <a:ext cx="38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Prototipo de vistas de la aplicación web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928662" y="2073241"/>
            <a:ext cx="2214578" cy="4286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Ensalada mixta</a:t>
            </a:r>
            <a:endParaRPr lang="es-E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3" y="4857760"/>
            <a:ext cx="2214578" cy="20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Rectángulo redondeado"/>
          <p:cNvSpPr/>
          <p:nvPr/>
        </p:nvSpPr>
        <p:spPr>
          <a:xfrm>
            <a:off x="2428860" y="4430695"/>
            <a:ext cx="682673" cy="214314"/>
          </a:xfrm>
          <a:prstGeom prst="round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 smtClean="0"/>
              <a:t>Comprar</a:t>
            </a:r>
            <a:endParaRPr lang="es-ES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928662" y="435925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$ 450.</a:t>
            </a:r>
            <a:r>
              <a:rPr lang="es-ES" baseline="30000" dirty="0" smtClean="0"/>
              <a:t>00</a:t>
            </a:r>
            <a:endParaRPr lang="es-ES" baseline="300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3428992" y="2071678"/>
            <a:ext cx="2214578" cy="4286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Cerveza Quilmes 430</a:t>
            </a:r>
            <a:endParaRPr lang="es-E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3" y="4857760"/>
            <a:ext cx="2214578" cy="20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22 Grupo"/>
          <p:cNvGrpSpPr/>
          <p:nvPr/>
        </p:nvGrpSpPr>
        <p:grpSpPr>
          <a:xfrm>
            <a:off x="4572000" y="4157085"/>
            <a:ext cx="285752" cy="500065"/>
            <a:chOff x="3357554" y="3500438"/>
            <a:chExt cx="285752" cy="500065"/>
          </a:xfrm>
        </p:grpSpPr>
        <p:pic>
          <p:nvPicPr>
            <p:cNvPr id="24" name="Picture 20" descr="Icono Del Carrito De Compras. Diseño De Color Azul Ilustración del Vector -  Ilustración de icono, forma: 20947247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7554" y="3714751"/>
              <a:ext cx="285752" cy="285752"/>
            </a:xfrm>
            <a:prstGeom prst="rect">
              <a:avLst/>
            </a:prstGeom>
            <a:noFill/>
          </p:spPr>
        </p:pic>
        <p:sp>
          <p:nvSpPr>
            <p:cNvPr id="25" name="24 CuadroTexto"/>
            <p:cNvSpPr txBox="1"/>
            <p:nvPr/>
          </p:nvSpPr>
          <p:spPr>
            <a:xfrm>
              <a:off x="3357554" y="3500438"/>
              <a:ext cx="14287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" sz="2800" b="1" dirty="0" smtClean="0">
                  <a:solidFill>
                    <a:srgbClr val="FF0000"/>
                  </a:solidFill>
                </a:rPr>
                <a:t>+</a:t>
              </a:r>
              <a:endParaRPr lang="es-E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25 Rectángulo redondeado"/>
          <p:cNvSpPr/>
          <p:nvPr/>
        </p:nvSpPr>
        <p:spPr>
          <a:xfrm>
            <a:off x="4929190" y="4429131"/>
            <a:ext cx="682673" cy="215877"/>
          </a:xfrm>
          <a:prstGeom prst="round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 smtClean="0"/>
              <a:t>Comprar</a:t>
            </a:r>
            <a:endParaRPr lang="es-ES" sz="1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428992" y="435769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$ 350.</a:t>
            </a:r>
            <a:r>
              <a:rPr lang="es-ES" baseline="30000" dirty="0" smtClean="0"/>
              <a:t>00</a:t>
            </a:r>
            <a:endParaRPr lang="es-ES" baseline="30000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5929322" y="2071678"/>
            <a:ext cx="2214578" cy="4286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Postre frutal</a:t>
            </a:r>
            <a:endParaRPr lang="es-ES" dirty="0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3" y="4857760"/>
            <a:ext cx="2214578" cy="20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" name="31 Grupo"/>
          <p:cNvGrpSpPr/>
          <p:nvPr/>
        </p:nvGrpSpPr>
        <p:grpSpPr>
          <a:xfrm>
            <a:off x="7072330" y="4157085"/>
            <a:ext cx="285752" cy="500065"/>
            <a:chOff x="3357554" y="3500438"/>
            <a:chExt cx="285752" cy="500065"/>
          </a:xfrm>
        </p:grpSpPr>
        <p:pic>
          <p:nvPicPr>
            <p:cNvPr id="33" name="Picture 20" descr="Icono Del Carrito De Compras. Diseño De Color Azul Ilustración del Vector -  Ilustración de icono, forma: 20947247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7554" y="3714751"/>
              <a:ext cx="285752" cy="285752"/>
            </a:xfrm>
            <a:prstGeom prst="rect">
              <a:avLst/>
            </a:prstGeom>
            <a:noFill/>
          </p:spPr>
        </p:pic>
        <p:sp>
          <p:nvSpPr>
            <p:cNvPr id="34" name="33 CuadroTexto"/>
            <p:cNvSpPr txBox="1"/>
            <p:nvPr/>
          </p:nvSpPr>
          <p:spPr>
            <a:xfrm>
              <a:off x="3357554" y="3500438"/>
              <a:ext cx="14287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" sz="2800" b="1" dirty="0" smtClean="0">
                  <a:solidFill>
                    <a:srgbClr val="FF0000"/>
                  </a:solidFill>
                </a:rPr>
                <a:t>+</a:t>
              </a:r>
              <a:endParaRPr lang="es-E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34 Rectángulo redondeado"/>
          <p:cNvSpPr/>
          <p:nvPr/>
        </p:nvSpPr>
        <p:spPr>
          <a:xfrm>
            <a:off x="7429520" y="4429131"/>
            <a:ext cx="682673" cy="215877"/>
          </a:xfrm>
          <a:prstGeom prst="round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 smtClean="0"/>
              <a:t>Comprar</a:t>
            </a:r>
            <a:endParaRPr lang="es-ES"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929322" y="435769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$ 350.</a:t>
            </a:r>
            <a:r>
              <a:rPr lang="es-ES" baseline="30000" dirty="0" smtClean="0"/>
              <a:t>00</a:t>
            </a:r>
            <a:endParaRPr lang="es-ES" baseline="30000" dirty="0"/>
          </a:p>
        </p:txBody>
      </p:sp>
      <p:pic>
        <p:nvPicPr>
          <p:cNvPr id="37" name="Picture 2" descr="E:\TecnicaturaUniversitariaEnDesarrolloDeSoftware\2ºaño-1ºcuatrimestre\TUDS-B Programación Web ll\MenuParaRestaurant\Ensalad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573307"/>
            <a:ext cx="2214578" cy="1660538"/>
          </a:xfrm>
          <a:prstGeom prst="rect">
            <a:avLst/>
          </a:prstGeom>
          <a:noFill/>
        </p:spPr>
      </p:pic>
      <p:pic>
        <p:nvPicPr>
          <p:cNvPr id="1031" name="Picture 7" descr="C:\xampp\htdocs\GalileoExpress\imagenes\quilmesLata47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2573307"/>
            <a:ext cx="1643074" cy="1643074"/>
          </a:xfrm>
          <a:prstGeom prst="rect">
            <a:avLst/>
          </a:prstGeom>
          <a:noFill/>
        </p:spPr>
      </p:pic>
      <p:pic>
        <p:nvPicPr>
          <p:cNvPr id="1027" name="Picture 3" descr="E:\TecnicaturaUniversitariaEnDesarrolloDeSoftware\2ºaño-1ºcuatrimestre\TUDS-B Programación Web ll\MenuParaRestaurant\Postre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2573307"/>
            <a:ext cx="2214578" cy="1660538"/>
          </a:xfrm>
          <a:prstGeom prst="rect">
            <a:avLst/>
          </a:prstGeom>
          <a:noFill/>
        </p:spPr>
      </p:pic>
      <p:sp>
        <p:nvSpPr>
          <p:cNvPr id="39" name="38 CuadroTexto"/>
          <p:cNvSpPr txBox="1"/>
          <p:nvPr/>
        </p:nvSpPr>
        <p:spPr>
          <a:xfrm>
            <a:off x="1000100" y="916528"/>
            <a:ext cx="7143800" cy="3693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dirty="0" smtClean="0"/>
              <a:t> </a:t>
            </a:r>
            <a:r>
              <a:rPr lang="es-MX" dirty="0" err="1" smtClean="0"/>
              <a:t>VentasDelivery</a:t>
            </a:r>
            <a:r>
              <a:rPr lang="es-MX" dirty="0" smtClean="0"/>
              <a:t>   </a:t>
            </a:r>
            <a:r>
              <a:rPr lang="es-MX" dirty="0" smtClean="0">
                <a:hlinkClick r:id="rId7"/>
              </a:rPr>
              <a:t>Home</a:t>
            </a:r>
            <a:r>
              <a:rPr lang="es-MX" dirty="0" smtClean="0"/>
              <a:t>    </a:t>
            </a:r>
            <a:r>
              <a:rPr lang="es-MX" dirty="0" smtClean="0">
                <a:hlinkClick r:id="rId8"/>
              </a:rPr>
              <a:t>Artículos</a:t>
            </a:r>
            <a:r>
              <a:rPr lang="es-MX" dirty="0" smtClean="0"/>
              <a:t>     </a:t>
            </a:r>
            <a:r>
              <a:rPr lang="es-MX" dirty="0" smtClean="0">
                <a:hlinkClick r:id="rId9"/>
              </a:rPr>
              <a:t>Publicación</a:t>
            </a:r>
            <a:r>
              <a:rPr lang="es-MX" dirty="0" smtClean="0"/>
              <a:t>    </a:t>
            </a:r>
            <a:r>
              <a:rPr lang="es-MX" dirty="0" smtClean="0">
                <a:hlinkClick r:id="rId10"/>
              </a:rPr>
              <a:t>Personas</a:t>
            </a:r>
            <a:r>
              <a:rPr lang="es-MX" dirty="0" smtClean="0"/>
              <a:t>    </a:t>
            </a:r>
            <a:r>
              <a:rPr lang="es-ES" dirty="0" smtClean="0">
                <a:hlinkClick r:id="rId11"/>
              </a:rPr>
              <a:t>Iniciar sesión</a:t>
            </a:r>
            <a:endParaRPr lang="es-E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85786" y="5000636"/>
            <a:ext cx="1533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43240" y="5072074"/>
            <a:ext cx="1304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643570" y="5072074"/>
            <a:ext cx="1304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00232" y="4299961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 descr="C:\xampp\htdocs\LAB2\Fotaza\public\imagenes\Publica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86710" y="5072074"/>
            <a:ext cx="285752" cy="285752"/>
          </a:xfrm>
          <a:prstGeom prst="rect">
            <a:avLst/>
          </a:prstGeom>
          <a:noFill/>
        </p:spPr>
      </p:pic>
      <p:pic>
        <p:nvPicPr>
          <p:cNvPr id="48" name="Picture 8" descr="icono de vector de búsqueda 1504972 Vector en Vecteezy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00100" y="1428736"/>
            <a:ext cx="214314" cy="214314"/>
          </a:xfrm>
          <a:prstGeom prst="rect">
            <a:avLst/>
          </a:prstGeom>
          <a:noFill/>
        </p:spPr>
      </p:pic>
      <p:pic>
        <p:nvPicPr>
          <p:cNvPr id="49" name="Picture 18" descr="icono de línea para filtro 2142126 Vector en Vecteezy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57686" y="1427943"/>
            <a:ext cx="214314" cy="214314"/>
          </a:xfrm>
          <a:prstGeom prst="rect">
            <a:avLst/>
          </a:prstGeom>
          <a:noFill/>
        </p:spPr>
      </p:pic>
      <p:cxnSp>
        <p:nvCxnSpPr>
          <p:cNvPr id="50" name="49 Conector recto"/>
          <p:cNvCxnSpPr/>
          <p:nvPr/>
        </p:nvCxnSpPr>
        <p:spPr>
          <a:xfrm rot="16200000" flipH="1">
            <a:off x="2125249" y="625852"/>
            <a:ext cx="1588" cy="2035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C:\Users\HP\Downloads\CarritoCount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786710" y="1285066"/>
            <a:ext cx="342900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215074" y="606461"/>
            <a:ext cx="2214578" cy="4286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Ensalada mixta</a:t>
            </a:r>
            <a:endParaRPr lang="es-E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678427"/>
            <a:ext cx="2214578" cy="20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6215074" y="4035485"/>
            <a:ext cx="2214578" cy="357190"/>
          </a:xfrm>
          <a:prstGeom prst="round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 smtClean="0"/>
              <a:t>Comprar</a:t>
            </a:r>
            <a:endParaRPr lang="es-ES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58016" y="103508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$ 450.</a:t>
            </a:r>
            <a:r>
              <a:rPr lang="es-ES" baseline="30000" dirty="0" smtClean="0"/>
              <a:t>00</a:t>
            </a:r>
            <a:endParaRPr lang="es-ES" baseline="30000" dirty="0"/>
          </a:p>
        </p:txBody>
      </p:sp>
      <p:pic>
        <p:nvPicPr>
          <p:cNvPr id="8" name="Picture 2" descr="E:\TecnicaturaUniversitariaEnDesarrolloDeSoftware\2ºaño-1ºcuatrimestre\TUDS-B Programación Web ll\MenuParaRestaurant\Ensalad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59" y="571480"/>
            <a:ext cx="5191413" cy="3892633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357826"/>
            <a:ext cx="1533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3500438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 redondeado"/>
          <p:cNvSpPr/>
          <p:nvPr/>
        </p:nvSpPr>
        <p:spPr>
          <a:xfrm>
            <a:off x="6215074" y="1749469"/>
            <a:ext cx="2286016" cy="1714512"/>
          </a:xfrm>
          <a:prstGeom prst="round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200" dirty="0" smtClean="0"/>
              <a:t>Descripción</a:t>
            </a:r>
            <a:endParaRPr lang="es-ES" sz="1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57224" y="4929198"/>
            <a:ext cx="29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Otros productos del vendedor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101</Words>
  <Application>Microsoft Office PowerPoint</Application>
  <PresentationFormat>Presentación en pantalla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HP</dc:creator>
  <cp:lastModifiedBy>HP</cp:lastModifiedBy>
  <cp:revision>256</cp:revision>
  <dcterms:created xsi:type="dcterms:W3CDTF">2021-06-06T22:28:22Z</dcterms:created>
  <dcterms:modified xsi:type="dcterms:W3CDTF">2021-06-14T15:39:39Z</dcterms:modified>
</cp:coreProperties>
</file>