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3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468D-F726-4E79-A02D-20B3D23DD963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F49E-5F2D-47BF-9654-0F8268D3984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14282" y="142852"/>
            <a:ext cx="2357454" cy="4071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14282" y="428604"/>
            <a:ext cx="2357454" cy="5000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VentasDelivery</a:t>
            </a:r>
            <a:endParaRPr lang="es-ES" dirty="0"/>
          </a:p>
        </p:txBody>
      </p:sp>
      <p:pic>
        <p:nvPicPr>
          <p:cNvPr id="1026" name="Picture 2" descr="Menú Botón Casa - Imagen gratis e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357190" cy="357190"/>
          </a:xfrm>
          <a:prstGeom prst="rect">
            <a:avLst/>
          </a:prstGeom>
          <a:noFill/>
        </p:spPr>
      </p:pic>
      <p:sp>
        <p:nvSpPr>
          <p:cNvPr id="1028" name="AutoShape 4" descr="icono de vector de búsqueda 1504972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0" name="AutoShape 6" descr="icono de vector de búsqueda 1504972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icono de vector de búsqueda 1504972 Vector en Vecteez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00108"/>
            <a:ext cx="214314" cy="214314"/>
          </a:xfrm>
          <a:prstGeom prst="rect">
            <a:avLst/>
          </a:prstGeom>
          <a:noFill/>
        </p:spPr>
      </p:pic>
      <p:sp>
        <p:nvSpPr>
          <p:cNvPr id="1034" name="AutoShape 10" descr="Icono Filtro, filtros Gratis de Jumpicon - Basic UI (Line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6" name="AutoShape 12" descr="Icono Filtro, filtros Gratis de Jumpicon - Basic UI (Line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8" name="AutoShape 14" descr="icono de línea para filtro 2142126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40" name="AutoShape 16" descr="icono de línea para filtro 2142126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2" name="Picture 18" descr="icono de línea para filtro 2142126 Vector en Vecteez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5" y="1000109"/>
            <a:ext cx="214314" cy="214314"/>
          </a:xfrm>
          <a:prstGeom prst="rect">
            <a:avLst/>
          </a:prstGeom>
          <a:noFill/>
        </p:spPr>
      </p:pic>
      <p:pic>
        <p:nvPicPr>
          <p:cNvPr id="1044" name="Picture 20" descr="Icono Del Carrito De Compras. Diseño De Color Azul Ilustración del Vector -  Ilustración de icono, forma: 20947247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928670"/>
            <a:ext cx="285752" cy="285752"/>
          </a:xfrm>
          <a:prstGeom prst="rect">
            <a:avLst/>
          </a:prstGeom>
          <a:noFill/>
        </p:spPr>
      </p:pic>
      <p:sp>
        <p:nvSpPr>
          <p:cNvPr id="1046" name="AutoShape 22" descr="Icono con la pizza ilustración del vector. Ilustración de vapor - 3236754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48" name="AutoShape 24" descr="Imagen de carnes pizzas creativas. icono de pizza italiana. un trozo de  pizza para la publicidad de su negocio de restauración. | Vector Prem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0" name="AutoShape 26" descr="Imagen de carnes pizzas creativas. icono de pizza italiana. un trozo de  pizza para la publicidad de su negocio de restauración. | Vector Prem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54" name="AutoShape 30" descr="Icono De Marca De Verificación Verde Estilo Plano, Si Clipart, Verificar  Iconos, Iconos De Estilo PNG y Vector para Descargar Gratis | Png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52" name="Picture 28" descr="Imagen de carnes pizzas creativas. icono de pizza italiana. un trozo de  pizza para la publicidad de su negocio de restauración. | Vector Premiu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1357298"/>
            <a:ext cx="929014" cy="714380"/>
          </a:xfrm>
          <a:prstGeom prst="rect">
            <a:avLst/>
          </a:prstGeom>
          <a:noFill/>
        </p:spPr>
      </p:pic>
      <p:sp>
        <p:nvSpPr>
          <p:cNvPr id="20" name="19 Rectángulo"/>
          <p:cNvSpPr/>
          <p:nvPr/>
        </p:nvSpPr>
        <p:spPr>
          <a:xfrm>
            <a:off x="1142976" y="1285860"/>
            <a:ext cx="1357322" cy="64294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200" dirty="0" smtClean="0"/>
              <a:t>Pizza tropical        </a:t>
            </a:r>
            <a:r>
              <a:rPr lang="es-ES" b="1" dirty="0" smtClean="0"/>
              <a:t> </a:t>
            </a:r>
            <a:r>
              <a:rPr lang="es-ES" b="1" dirty="0" smtClean="0">
                <a:solidFill>
                  <a:srgbClr val="00B0F0"/>
                </a:solidFill>
              </a:rPr>
              <a:t>+</a:t>
            </a:r>
          </a:p>
          <a:p>
            <a:r>
              <a:rPr lang="es-ES" sz="1200" dirty="0" smtClean="0"/>
              <a:t>$ 250.00                </a:t>
            </a:r>
            <a:endParaRPr lang="es-ES" b="1" dirty="0"/>
          </a:p>
        </p:txBody>
      </p:sp>
      <p:cxnSp>
        <p:nvCxnSpPr>
          <p:cNvPr id="25" name="24 Conector recto"/>
          <p:cNvCxnSpPr/>
          <p:nvPr/>
        </p:nvCxnSpPr>
        <p:spPr>
          <a:xfrm>
            <a:off x="285720" y="1928802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 redondeado"/>
          <p:cNvSpPr/>
          <p:nvPr/>
        </p:nvSpPr>
        <p:spPr>
          <a:xfrm>
            <a:off x="1928794" y="1714488"/>
            <a:ext cx="557210" cy="142876"/>
          </a:xfrm>
          <a:prstGeom prst="round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 smtClean="0"/>
              <a:t>Comprar</a:t>
            </a:r>
            <a:endParaRPr lang="es-ES" sz="1000" dirty="0"/>
          </a:p>
        </p:txBody>
      </p:sp>
      <p:grpSp>
        <p:nvGrpSpPr>
          <p:cNvPr id="54" name="53 Grupo"/>
          <p:cNvGrpSpPr/>
          <p:nvPr/>
        </p:nvGrpSpPr>
        <p:grpSpPr>
          <a:xfrm>
            <a:off x="285720" y="2000240"/>
            <a:ext cx="2214578" cy="644530"/>
            <a:chOff x="4143372" y="2928934"/>
            <a:chExt cx="2214578" cy="644530"/>
          </a:xfrm>
        </p:grpSpPr>
        <p:sp>
          <p:nvSpPr>
            <p:cNvPr id="43" name="42 Rectángulo"/>
            <p:cNvSpPr/>
            <p:nvPr/>
          </p:nvSpPr>
          <p:spPr>
            <a:xfrm>
              <a:off x="4714876" y="2928934"/>
              <a:ext cx="1643074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Yerba </a:t>
              </a:r>
              <a:r>
                <a:rPr lang="es-ES" sz="1200" dirty="0" err="1" smtClean="0"/>
                <a:t>CBSé</a:t>
              </a:r>
              <a:r>
                <a:rPr lang="es-ES" sz="1200" dirty="0" smtClean="0"/>
                <a:t>                 </a:t>
              </a:r>
              <a:r>
                <a:rPr lang="es-ES" b="1" dirty="0" smtClean="0"/>
                <a:t> </a:t>
              </a:r>
              <a:r>
                <a:rPr lang="es-ES" b="1" dirty="0" smtClean="0"/>
                <a:t> </a:t>
              </a:r>
              <a:r>
                <a:rPr lang="es-ES" b="1" dirty="0" smtClean="0">
                  <a:solidFill>
                    <a:srgbClr val="00B0F0"/>
                  </a:solidFill>
                </a:rPr>
                <a:t>+</a:t>
              </a:r>
              <a:endParaRPr lang="es-ES" b="1" dirty="0" smtClean="0">
                <a:solidFill>
                  <a:srgbClr val="00B0F0"/>
                </a:solidFill>
              </a:endParaRPr>
            </a:p>
            <a:p>
              <a:r>
                <a:rPr lang="es-ES" sz="1200" dirty="0" smtClean="0"/>
                <a:t>$ 100.00                </a:t>
              </a:r>
              <a:endParaRPr lang="es-ES" b="1" dirty="0"/>
            </a:p>
          </p:txBody>
        </p:sp>
        <p:cxnSp>
          <p:nvCxnSpPr>
            <p:cNvPr id="45" name="44 Conector recto"/>
            <p:cNvCxnSpPr/>
            <p:nvPr/>
          </p:nvCxnSpPr>
          <p:spPr>
            <a:xfrm>
              <a:off x="4143372" y="3571876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45 Rectángulo redondeado"/>
            <p:cNvSpPr/>
            <p:nvPr/>
          </p:nvSpPr>
          <p:spPr>
            <a:xfrm>
              <a:off x="5786446" y="335756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1058" name="Picture 34" descr="CBSe Yerba Mate Sabor Miel 500 grs. - Paquete de 4 / sabor miel 17.63 oz. -  Paquete de 4.: Amazon.com: Grocery &amp;amp; Gourmet Foo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43372" y="3000372"/>
              <a:ext cx="500066" cy="500066"/>
            </a:xfrm>
            <a:prstGeom prst="rect">
              <a:avLst/>
            </a:prstGeom>
            <a:noFill/>
          </p:spPr>
        </p:pic>
      </p:grpSp>
      <p:sp>
        <p:nvSpPr>
          <p:cNvPr id="1060" name="AutoShape 36" descr="SKYY VODKA | Neo2 Magaz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2" name="AutoShape 38" descr="SKYY VODKA | Neo2 Magaz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4" name="AutoShape 40" descr="SKYY VODKA | Neo2 Magaz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6" name="AutoShape 42" descr="SKYY Vodka presenta su nuevo recetario de cocteles para el verano 20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68" name="AutoShape 44" descr="SKYY Vodka presenta su nuevo recetario de cocteles para el verano 20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61" name="60 Grupo"/>
          <p:cNvGrpSpPr/>
          <p:nvPr/>
        </p:nvGrpSpPr>
        <p:grpSpPr>
          <a:xfrm>
            <a:off x="285720" y="2643182"/>
            <a:ext cx="2214578" cy="644530"/>
            <a:chOff x="4143372" y="3643314"/>
            <a:chExt cx="2286016" cy="644530"/>
          </a:xfrm>
        </p:grpSpPr>
        <p:sp>
          <p:nvSpPr>
            <p:cNvPr id="49" name="48 Rectángulo"/>
            <p:cNvSpPr/>
            <p:nvPr/>
          </p:nvSpPr>
          <p:spPr>
            <a:xfrm>
              <a:off x="4714876" y="3643314"/>
              <a:ext cx="1643074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Vodka </a:t>
              </a:r>
              <a:r>
                <a:rPr lang="es-ES" sz="1200" dirty="0" err="1" smtClean="0"/>
                <a:t>Skyy</a:t>
              </a:r>
              <a:r>
                <a:rPr lang="es-ES" sz="1200" dirty="0" smtClean="0"/>
                <a:t> </a:t>
              </a:r>
              <a:r>
                <a:rPr lang="es-ES" sz="1200" dirty="0" smtClean="0"/>
                <a:t>    </a:t>
              </a:r>
              <a:r>
                <a:rPr lang="es-ES" b="1" dirty="0" smtClean="0"/>
                <a:t>          </a:t>
              </a:r>
              <a:r>
                <a:rPr lang="es-ES" b="1" dirty="0" smtClean="0">
                  <a:solidFill>
                    <a:srgbClr val="00B0F0"/>
                  </a:solidFill>
                </a:rPr>
                <a:t>+</a:t>
              </a:r>
            </a:p>
            <a:p>
              <a:r>
                <a:rPr lang="es-ES" sz="1200" dirty="0" smtClean="0"/>
                <a:t>$ 350.00                </a:t>
              </a:r>
              <a:endParaRPr lang="es-ES" b="1" dirty="0"/>
            </a:p>
          </p:txBody>
        </p:sp>
        <p:cxnSp>
          <p:nvCxnSpPr>
            <p:cNvPr id="51" name="50 Conector recto"/>
            <p:cNvCxnSpPr/>
            <p:nvPr/>
          </p:nvCxnSpPr>
          <p:spPr>
            <a:xfrm>
              <a:off x="4143372" y="4286256"/>
              <a:ext cx="228601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51 Rectángulo redondeado"/>
            <p:cNvSpPr/>
            <p:nvPr/>
          </p:nvSpPr>
          <p:spPr>
            <a:xfrm>
              <a:off x="5857884" y="407194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1070" name="Picture 46" descr="SKYY Vodka presenta su nuevo recetario de cocteles para el verano 201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197290" y="3714753"/>
              <a:ext cx="374709" cy="500066"/>
            </a:xfrm>
            <a:prstGeom prst="rect">
              <a:avLst/>
            </a:prstGeom>
            <a:noFill/>
          </p:spPr>
        </p:pic>
      </p:grpSp>
      <p:sp>
        <p:nvSpPr>
          <p:cNvPr id="68" name="67 Rectángulo redondeado"/>
          <p:cNvSpPr/>
          <p:nvPr/>
        </p:nvSpPr>
        <p:spPr>
          <a:xfrm>
            <a:off x="2857488" y="142852"/>
            <a:ext cx="2357454" cy="4071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Rectángulo"/>
          <p:cNvSpPr/>
          <p:nvPr/>
        </p:nvSpPr>
        <p:spPr>
          <a:xfrm>
            <a:off x="2857488" y="428604"/>
            <a:ext cx="2357454" cy="500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VentasDelivery</a:t>
            </a:r>
            <a:endParaRPr lang="es-ES" dirty="0"/>
          </a:p>
        </p:txBody>
      </p:sp>
      <p:pic>
        <p:nvPicPr>
          <p:cNvPr id="70" name="Picture 2" descr="Menú Botón Casa - Imagen gratis e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500042"/>
            <a:ext cx="357190" cy="357190"/>
          </a:xfrm>
          <a:prstGeom prst="rect">
            <a:avLst/>
          </a:prstGeom>
          <a:noFill/>
        </p:spPr>
      </p:pic>
      <p:pic>
        <p:nvPicPr>
          <p:cNvPr id="71" name="Picture 8" descr="icono de vector de búsqueda 1504972 Vector en Vecteez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000108"/>
            <a:ext cx="214314" cy="214314"/>
          </a:xfrm>
          <a:prstGeom prst="rect">
            <a:avLst/>
          </a:prstGeom>
          <a:noFill/>
        </p:spPr>
      </p:pic>
      <p:pic>
        <p:nvPicPr>
          <p:cNvPr id="72" name="Picture 18" descr="icono de línea para filtro 2142126 Vector en Vecteez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1" y="1000109"/>
            <a:ext cx="214314" cy="214314"/>
          </a:xfrm>
          <a:prstGeom prst="rect">
            <a:avLst/>
          </a:prstGeom>
          <a:noFill/>
        </p:spPr>
      </p:pic>
      <p:pic>
        <p:nvPicPr>
          <p:cNvPr id="73" name="Picture 20" descr="Icono Del Carrito De Compras. Diseño De Color Azul Ilustración del Vector -  Ilustración de icono, forma: 20947247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1000108"/>
            <a:ext cx="285752" cy="285752"/>
          </a:xfrm>
          <a:prstGeom prst="rect">
            <a:avLst/>
          </a:prstGeom>
          <a:noFill/>
        </p:spPr>
      </p:pic>
      <p:grpSp>
        <p:nvGrpSpPr>
          <p:cNvPr id="78" name="77 Grupo"/>
          <p:cNvGrpSpPr/>
          <p:nvPr/>
        </p:nvGrpSpPr>
        <p:grpSpPr>
          <a:xfrm>
            <a:off x="2928926" y="2000240"/>
            <a:ext cx="2214578" cy="644530"/>
            <a:chOff x="4143372" y="2928934"/>
            <a:chExt cx="2214578" cy="644530"/>
          </a:xfrm>
        </p:grpSpPr>
        <p:sp>
          <p:nvSpPr>
            <p:cNvPr id="79" name="78 Rectángulo"/>
            <p:cNvSpPr/>
            <p:nvPr/>
          </p:nvSpPr>
          <p:spPr>
            <a:xfrm>
              <a:off x="4714876" y="2928934"/>
              <a:ext cx="1643074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Yerba </a:t>
              </a:r>
              <a:r>
                <a:rPr lang="es-ES" sz="1200" dirty="0" err="1" smtClean="0"/>
                <a:t>CBSé</a:t>
              </a:r>
              <a:r>
                <a:rPr lang="es-ES" sz="1200" dirty="0" smtClean="0"/>
                <a:t>        </a:t>
              </a:r>
              <a:r>
                <a:rPr lang="es-ES" b="1" dirty="0" smtClean="0"/>
                <a:t>        </a:t>
              </a:r>
              <a:r>
                <a:rPr lang="es-ES" b="1" dirty="0" smtClean="0">
                  <a:solidFill>
                    <a:srgbClr val="00B0F0"/>
                  </a:solidFill>
                </a:rPr>
                <a:t>+</a:t>
              </a:r>
            </a:p>
            <a:p>
              <a:r>
                <a:rPr lang="es-ES" sz="1200" dirty="0" smtClean="0"/>
                <a:t>$ 100.00                </a:t>
              </a:r>
              <a:endParaRPr lang="es-ES" b="1" dirty="0"/>
            </a:p>
          </p:txBody>
        </p:sp>
        <p:cxnSp>
          <p:nvCxnSpPr>
            <p:cNvPr id="80" name="79 Conector recto"/>
            <p:cNvCxnSpPr/>
            <p:nvPr/>
          </p:nvCxnSpPr>
          <p:spPr>
            <a:xfrm>
              <a:off x="4143372" y="3571876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80 Rectángulo redondeado"/>
            <p:cNvSpPr/>
            <p:nvPr/>
          </p:nvSpPr>
          <p:spPr>
            <a:xfrm>
              <a:off x="5786446" y="335756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82" name="Picture 34" descr="CBSe Yerba Mate Sabor Miel 500 grs. - Paquete de 4 / sabor miel 17.63 oz. -  Paquete de 4.: Amazon.com: Grocery &amp;amp; Gourmet Foo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43372" y="3000372"/>
              <a:ext cx="500066" cy="500066"/>
            </a:xfrm>
            <a:prstGeom prst="rect">
              <a:avLst/>
            </a:prstGeom>
            <a:noFill/>
          </p:spPr>
        </p:pic>
      </p:grpSp>
      <p:grpSp>
        <p:nvGrpSpPr>
          <p:cNvPr id="83" name="82 Grupo"/>
          <p:cNvGrpSpPr/>
          <p:nvPr/>
        </p:nvGrpSpPr>
        <p:grpSpPr>
          <a:xfrm>
            <a:off x="2928926" y="2643182"/>
            <a:ext cx="2214578" cy="644530"/>
            <a:chOff x="4143372" y="3643314"/>
            <a:chExt cx="2286016" cy="644530"/>
          </a:xfrm>
        </p:grpSpPr>
        <p:sp>
          <p:nvSpPr>
            <p:cNvPr id="84" name="83 Rectángulo"/>
            <p:cNvSpPr/>
            <p:nvPr/>
          </p:nvSpPr>
          <p:spPr>
            <a:xfrm>
              <a:off x="4714876" y="3643314"/>
              <a:ext cx="1643074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Vodka </a:t>
              </a:r>
              <a:r>
                <a:rPr lang="es-ES" sz="1200" dirty="0" err="1" smtClean="0"/>
                <a:t>Skyy</a:t>
              </a:r>
              <a:r>
                <a:rPr lang="es-ES" sz="1200" dirty="0" smtClean="0"/>
                <a:t>    </a:t>
              </a:r>
              <a:r>
                <a:rPr lang="es-ES" b="1" dirty="0" smtClean="0"/>
                <a:t>           </a:t>
              </a:r>
              <a:r>
                <a:rPr lang="es-ES" b="1" dirty="0" smtClean="0">
                  <a:solidFill>
                    <a:srgbClr val="00B0F0"/>
                  </a:solidFill>
                </a:rPr>
                <a:t>+</a:t>
              </a:r>
            </a:p>
            <a:p>
              <a:r>
                <a:rPr lang="es-ES" sz="1200" dirty="0" smtClean="0"/>
                <a:t>$ 350.00                </a:t>
              </a:r>
              <a:endParaRPr lang="es-ES" b="1" dirty="0"/>
            </a:p>
          </p:txBody>
        </p:sp>
        <p:cxnSp>
          <p:nvCxnSpPr>
            <p:cNvPr id="85" name="84 Conector recto"/>
            <p:cNvCxnSpPr/>
            <p:nvPr/>
          </p:nvCxnSpPr>
          <p:spPr>
            <a:xfrm>
              <a:off x="4143372" y="4286256"/>
              <a:ext cx="228601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85 Rectángulo redondeado"/>
            <p:cNvSpPr/>
            <p:nvPr/>
          </p:nvSpPr>
          <p:spPr>
            <a:xfrm>
              <a:off x="5857884" y="4071942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  <p:pic>
          <p:nvPicPr>
            <p:cNvPr id="87" name="Picture 46" descr="SKYY Vodka presenta su nuevo recetario de cocteles para el verano 201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30576" y="3714752"/>
              <a:ext cx="412862" cy="550983"/>
            </a:xfrm>
            <a:prstGeom prst="rect">
              <a:avLst/>
            </a:prstGeom>
            <a:noFill/>
          </p:spPr>
        </p:pic>
      </p:grpSp>
      <p:grpSp>
        <p:nvGrpSpPr>
          <p:cNvPr id="62" name="61 Grupo"/>
          <p:cNvGrpSpPr/>
          <p:nvPr/>
        </p:nvGrpSpPr>
        <p:grpSpPr>
          <a:xfrm>
            <a:off x="2928926" y="1285860"/>
            <a:ext cx="2214578" cy="785818"/>
            <a:chOff x="1214414" y="2000240"/>
            <a:chExt cx="2214578" cy="785818"/>
          </a:xfrm>
        </p:grpSpPr>
        <p:pic>
          <p:nvPicPr>
            <p:cNvPr id="63" name="Picture 28" descr="Imagen de carnes pizzas creativas. icono de pizza italiana. un trozo de  pizza para la publicidad de su negocio de restauración. | Vector Prem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14414" y="2071678"/>
              <a:ext cx="929014" cy="714380"/>
            </a:xfrm>
            <a:prstGeom prst="rect">
              <a:avLst/>
            </a:prstGeom>
            <a:noFill/>
          </p:spPr>
        </p:pic>
        <p:sp>
          <p:nvSpPr>
            <p:cNvPr id="64" name="63 Rectángulo"/>
            <p:cNvSpPr/>
            <p:nvPr/>
          </p:nvSpPr>
          <p:spPr>
            <a:xfrm>
              <a:off x="2071670" y="2000240"/>
              <a:ext cx="1357322" cy="6429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Pizza tropical        </a:t>
              </a:r>
              <a:r>
                <a:rPr lang="es-ES" b="1" dirty="0" smtClean="0"/>
                <a:t> </a:t>
              </a:r>
            </a:p>
            <a:p>
              <a:r>
                <a:rPr lang="es-ES" sz="1200" dirty="0" smtClean="0"/>
                <a:t>$ 250.00                </a:t>
              </a:r>
              <a:endParaRPr lang="es-ES" b="1" dirty="0"/>
            </a:p>
          </p:txBody>
        </p:sp>
        <p:pic>
          <p:nvPicPr>
            <p:cNvPr id="65" name="Picture 32" descr="Icono De Marca De Verificación Verde Estilo Plano, Si Clipart, Verificar  Iconos, Iconos De Estilo PNG y Vector para Descargar Gratis | Pngtree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000364" y="2071678"/>
              <a:ext cx="428628" cy="428628"/>
            </a:xfrm>
            <a:prstGeom prst="rect">
              <a:avLst/>
            </a:prstGeom>
            <a:noFill/>
          </p:spPr>
        </p:pic>
        <p:cxnSp>
          <p:nvCxnSpPr>
            <p:cNvPr id="66" name="65 Conector recto"/>
            <p:cNvCxnSpPr/>
            <p:nvPr/>
          </p:nvCxnSpPr>
          <p:spPr>
            <a:xfrm>
              <a:off x="1214414" y="2643182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66 Rectángulo redondeado"/>
            <p:cNvSpPr/>
            <p:nvPr/>
          </p:nvSpPr>
          <p:spPr>
            <a:xfrm>
              <a:off x="2857488" y="2428868"/>
              <a:ext cx="557210" cy="142876"/>
            </a:xfrm>
            <a:prstGeom prst="roundRect">
              <a:avLst/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 dirty="0" smtClean="0"/>
                <a:t>Comprar</a:t>
              </a:r>
              <a:endParaRPr lang="es-ES" sz="1000" dirty="0"/>
            </a:p>
          </p:txBody>
        </p:sp>
      </p:grpSp>
      <p:sp>
        <p:nvSpPr>
          <p:cNvPr id="1072" name="AutoShape 48" descr="Póster «El número 1 letras y números de punto rojo grande» de  thriftshopbuddy | Redbub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74" name="AutoShape 50" descr="Número 1 Blanco en Círculo Rojo PNG transparente - Stick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76" name="Picture 52" descr="Número 1 Blanco en Círculo Rojo PNG transparente - Stick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29189" y="928670"/>
            <a:ext cx="142877" cy="142877"/>
          </a:xfrm>
          <a:prstGeom prst="rect">
            <a:avLst/>
          </a:prstGeom>
          <a:noFill/>
        </p:spPr>
      </p:pic>
      <p:sp>
        <p:nvSpPr>
          <p:cNvPr id="1078" name="AutoShape 54" descr="BOTON DE MERCADO PAGO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80" name="AutoShape 56" descr="BOTON DE MERCADO PAGO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9" name="88 Llamada rectangular redondeada"/>
          <p:cNvSpPr/>
          <p:nvPr/>
        </p:nvSpPr>
        <p:spPr>
          <a:xfrm>
            <a:off x="6215106" y="71438"/>
            <a:ext cx="2857488" cy="4429132"/>
          </a:xfrm>
          <a:prstGeom prst="wedgeRoundRectCallout">
            <a:avLst>
              <a:gd name="adj1" fmla="val -78499"/>
              <a:gd name="adj2" fmla="val -20296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Rectángulo redondeado"/>
          <p:cNvSpPr/>
          <p:nvPr/>
        </p:nvSpPr>
        <p:spPr>
          <a:xfrm>
            <a:off x="6500858" y="214290"/>
            <a:ext cx="2357454" cy="4071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1" name="90 Rectángulo"/>
          <p:cNvSpPr/>
          <p:nvPr/>
        </p:nvSpPr>
        <p:spPr>
          <a:xfrm>
            <a:off x="6500858" y="500042"/>
            <a:ext cx="2357454" cy="5000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VentasDelivery</a:t>
            </a:r>
            <a:endParaRPr lang="es-ES" dirty="0"/>
          </a:p>
        </p:txBody>
      </p:sp>
      <p:pic>
        <p:nvPicPr>
          <p:cNvPr id="92" name="Picture 2" descr="Menú Botón Casa - Imagen gratis en Pixab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96" y="571480"/>
            <a:ext cx="357190" cy="357190"/>
          </a:xfrm>
          <a:prstGeom prst="rect">
            <a:avLst/>
          </a:prstGeom>
          <a:noFill/>
        </p:spPr>
      </p:pic>
      <p:pic>
        <p:nvPicPr>
          <p:cNvPr id="96" name="Picture 20" descr="Icono Del Carrito De Compras. Diseño De Color Azul Ilustración del Vector -  Ilustración de icono, forma: 20947247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01122" y="1071546"/>
            <a:ext cx="285752" cy="285752"/>
          </a:xfrm>
          <a:prstGeom prst="rect">
            <a:avLst/>
          </a:prstGeom>
          <a:noFill/>
        </p:spPr>
      </p:pic>
      <p:grpSp>
        <p:nvGrpSpPr>
          <p:cNvPr id="97" name="96 Grupo"/>
          <p:cNvGrpSpPr/>
          <p:nvPr/>
        </p:nvGrpSpPr>
        <p:grpSpPr>
          <a:xfrm>
            <a:off x="6643734" y="1357298"/>
            <a:ext cx="2214578" cy="287340"/>
            <a:chOff x="1285852" y="2000240"/>
            <a:chExt cx="2214578" cy="287340"/>
          </a:xfrm>
        </p:grpSpPr>
        <p:sp>
          <p:nvSpPr>
            <p:cNvPr id="99" name="98 Rectángulo"/>
            <p:cNvSpPr/>
            <p:nvPr/>
          </p:nvSpPr>
          <p:spPr>
            <a:xfrm>
              <a:off x="1285852" y="2000240"/>
              <a:ext cx="2143140" cy="21431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s-ES" sz="1200" dirty="0" smtClean="0"/>
                <a:t>1      Pizza tropical   $ 250.00      </a:t>
              </a:r>
              <a:r>
                <a:rPr lang="es-ES" sz="1200" b="1" dirty="0" smtClean="0">
                  <a:solidFill>
                    <a:srgbClr val="FF0000"/>
                  </a:solidFill>
                </a:rPr>
                <a:t>X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0" name="99 Conector recto"/>
            <p:cNvCxnSpPr/>
            <p:nvPr/>
          </p:nvCxnSpPr>
          <p:spPr>
            <a:xfrm>
              <a:off x="1285852" y="2285992"/>
              <a:ext cx="221457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1" name="Picture 52" descr="Número 1 Blanco en Círculo Rojo PNG transparente - Stick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72559" y="1000108"/>
            <a:ext cx="142877" cy="142877"/>
          </a:xfrm>
          <a:prstGeom prst="rect">
            <a:avLst/>
          </a:prstGeom>
          <a:noFill/>
        </p:spPr>
      </p:pic>
      <p:sp>
        <p:nvSpPr>
          <p:cNvPr id="102" name="101 CuadroTexto"/>
          <p:cNvSpPr txBox="1"/>
          <p:nvPr/>
        </p:nvSpPr>
        <p:spPr>
          <a:xfrm>
            <a:off x="6572296" y="1000108"/>
            <a:ext cx="1397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Carrito de compras</a:t>
            </a:r>
            <a:endParaRPr lang="es-ES" sz="1200" b="1" dirty="0"/>
          </a:p>
        </p:txBody>
      </p:sp>
      <p:sp>
        <p:nvSpPr>
          <p:cNvPr id="103" name="102 Rectángulo"/>
          <p:cNvSpPr/>
          <p:nvPr/>
        </p:nvSpPr>
        <p:spPr>
          <a:xfrm>
            <a:off x="7358114" y="1714488"/>
            <a:ext cx="1428760" cy="214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200" dirty="0" smtClean="0"/>
              <a:t>TOTAL   $ 250.00 </a:t>
            </a:r>
            <a:endParaRPr lang="es-ES" b="1" dirty="0"/>
          </a:p>
        </p:txBody>
      </p:sp>
      <p:pic>
        <p:nvPicPr>
          <p:cNvPr id="104" name="Picture 58" descr="BOTON DE MERCADO PAGO -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15172" y="3378993"/>
            <a:ext cx="1928826" cy="578649"/>
          </a:xfrm>
          <a:prstGeom prst="rect">
            <a:avLst/>
          </a:prstGeom>
          <a:noFill/>
        </p:spPr>
      </p:pic>
      <p:sp>
        <p:nvSpPr>
          <p:cNvPr id="105" name="104 Rectángulo redondeado"/>
          <p:cNvSpPr/>
          <p:nvPr/>
        </p:nvSpPr>
        <p:spPr>
          <a:xfrm>
            <a:off x="6786610" y="3071810"/>
            <a:ext cx="1857388" cy="2143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Acordar con el </a:t>
            </a:r>
            <a:r>
              <a:rPr lang="es-ES" sz="1200" dirty="0" smtClean="0"/>
              <a:t>vendedor</a:t>
            </a:r>
            <a:endParaRPr lang="es-ES" sz="1200" dirty="0"/>
          </a:p>
        </p:txBody>
      </p:sp>
      <p:cxnSp>
        <p:nvCxnSpPr>
          <p:cNvPr id="107" name="106 Conector recto"/>
          <p:cNvCxnSpPr>
            <a:stCxn id="89" idx="4"/>
            <a:endCxn id="67" idx="3"/>
          </p:cNvCxnSpPr>
          <p:nvPr/>
        </p:nvCxnSpPr>
        <p:spPr>
          <a:xfrm rot="5400000">
            <a:off x="5065551" y="1450726"/>
            <a:ext cx="398859" cy="27154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89" idx="4"/>
            <a:endCxn id="73" idx="3"/>
          </p:cNvCxnSpPr>
          <p:nvPr/>
        </p:nvCxnSpPr>
        <p:spPr>
          <a:xfrm rot="5400000" flipH="1">
            <a:off x="5150085" y="1136403"/>
            <a:ext cx="244083" cy="25724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>
            <a:stCxn id="1032" idx="2"/>
          </p:cNvCxnSpPr>
          <p:nvPr/>
        </p:nvCxnSpPr>
        <p:spPr>
          <a:xfrm rot="16200000" flipH="1">
            <a:off x="767926" y="839372"/>
            <a:ext cx="1588" cy="75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"/>
          <p:cNvCxnSpPr>
            <a:stCxn id="71" idx="2"/>
          </p:cNvCxnSpPr>
          <p:nvPr/>
        </p:nvCxnSpPr>
        <p:spPr>
          <a:xfrm rot="16200000" flipH="1">
            <a:off x="3411132" y="839372"/>
            <a:ext cx="1588" cy="75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54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HP</dc:creator>
  <cp:lastModifiedBy>HP</cp:lastModifiedBy>
  <cp:revision>27</cp:revision>
  <dcterms:created xsi:type="dcterms:W3CDTF">2021-06-06T22:28:22Z</dcterms:created>
  <dcterms:modified xsi:type="dcterms:W3CDTF">2021-06-07T12:08:30Z</dcterms:modified>
</cp:coreProperties>
</file>