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2AD00-09D2-4736-B27A-C3E554583A97}" v="1" dt="2024-12-29T05:49:4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E0D4-49BE-FD44-2A73-802C08DD1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DAC0E-5024-00C4-5EFA-A2F63519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5ADA4-A12C-0741-B9CF-EB60A613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D9117-EEA5-67E7-C8EF-3109D74E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5C0ED-40A2-FAD7-F298-129B3745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15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700E-91AB-4037-C71F-4ABE698D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ABE09-0401-F848-008C-92BF2B46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2BD7B-010E-8A3F-930B-EF52EEA4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C1278-E036-8B42-5992-6FAB9691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44896-8C8F-3611-B9D8-8CB61314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4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2868C9-DEA5-09A3-9B5F-82A0F9FF0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2017CF-0497-8103-ED1A-DE067588F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A1A53-4043-3F2B-2D3C-3E3D512C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37F0-C13A-C2FC-8C15-2EA024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B03D1-D773-6BBA-5664-86DBEA1D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4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B61B-AEF2-08F6-1A42-D521BB8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F23F-7580-217D-1A9D-713B9188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EBC04-6491-6712-2A20-98E9A8F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12BFF-B065-8913-4A6E-8EC7C4C4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EE6FE-B42C-3AB4-D6B8-B90402E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5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1056F-22A6-5369-5A8E-CAE1683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8F755-08E4-BCEE-B847-A201C40F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2D50F-91A6-481E-CB73-F9CBA741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62D56-5070-CA4A-A16B-1F3AE57A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08B8D-0EDA-4AF0-9098-F6A60D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19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DDB6-F8BA-0416-AB8A-D00C2B5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206C8-32BD-A021-5F2A-15C98C72F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F45A-FD30-0715-EB30-A21973A3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6317-3D47-7002-BCCE-7366190E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B0CF0-300D-521B-032B-A22B1F69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9E0D0-F040-3269-AFC1-062E8117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79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631E-76CA-FBEE-98FC-2176B872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3CAA0A-BDC7-9F4D-E840-4D440508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41946-D8CA-4F21-E20F-DBF390E2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02CD8-6526-3D67-EA39-6438988B0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EFB7F3-6F6B-2656-0786-400A52E7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5A24B8-9F38-9D6E-C48B-F14CBC8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B400C1-A9CE-A7BD-13CA-7161DC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56A40-74B9-51A0-2211-A6348EC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3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109F0-1EB5-F20A-FAC0-BEFB413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B174B8-6AFC-6189-8D55-8D57FEFA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D2CE1C-9549-4F27-624E-47D9F2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127D8D-F5CA-349E-8CE8-953A1EC1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9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BCD473-654E-BE74-205D-DD7FA2F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EB5E72-3C5C-1E15-3B26-90D3CCB5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0F667A-F274-BC3A-BA83-3717327A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7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C2CB0-43FD-5093-F4C5-25755757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5DA1D-8887-EEE3-BFEF-10E983A7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E4E48-7519-B77A-1C60-B52B99C3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F8CC54-1AF8-4DDB-8B19-96ABA707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2B414F-8FFB-8E2E-C7A9-1154619F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FC39C-5705-5048-CD75-F2B9BCD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79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5D0A-CF4C-6C2F-CBF5-38836E8D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C9BFBD-3709-4C30-C26B-93ED39F7B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CA8A6-5F8F-6204-E0DF-F4A9E119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55641-EBEB-4811-5D90-42AC989F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85713-24B4-368A-18DA-0013939C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00C42-E195-718F-C220-5104932A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1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9B882A-1DE2-BB93-CF44-7FB1905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F8150-443D-DCD0-B617-64A4C747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C551F-0216-0A27-7F0A-C18D3DCEB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48C9D-6A21-422F-9C0E-94B221E87C0E}" type="datetimeFigureOut">
              <a:rPr lang="es-PE" smtClean="0"/>
              <a:t>31/12/2024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CCA05-E6BE-8E1B-D6F6-804AF859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56B5B-4185-554D-4010-7849B3B1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62F95-3B79-45F6-BE54-07C23D731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3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E7124E-3710-2964-0349-C93DD44B80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1544" t="9618" r="1397" b="1321"/>
          <a:stretch/>
        </p:blipFill>
        <p:spPr>
          <a:xfrm>
            <a:off x="0" y="285887"/>
            <a:ext cx="12192000" cy="62862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CDDAC31-AEDA-A75D-C1B9-684ADC6E5AC3}"/>
              </a:ext>
            </a:extLst>
          </p:cNvPr>
          <p:cNvSpPr/>
          <p:nvPr/>
        </p:nvSpPr>
        <p:spPr>
          <a:xfrm>
            <a:off x="6756400" y="2184400"/>
            <a:ext cx="5334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264B68C-319B-F302-1B1C-33F5BE65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44" y="847546"/>
            <a:ext cx="3248566" cy="2260599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751E28AA-156F-CDB7-63CE-80162DEF1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0" b="35334"/>
          <a:stretch/>
        </p:blipFill>
        <p:spPr>
          <a:xfrm>
            <a:off x="3714748" y="735388"/>
            <a:ext cx="4762500" cy="22606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9CDF6BB-2C7E-908B-B4A9-908B384C0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361" y="3162262"/>
            <a:ext cx="3000505" cy="88903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5F8806A-FDCB-BB2C-4395-F8DEE74EE9AA}"/>
              </a:ext>
            </a:extLst>
          </p:cNvPr>
          <p:cNvSpPr txBox="1"/>
          <p:nvPr/>
        </p:nvSpPr>
        <p:spPr>
          <a:xfrm>
            <a:off x="4268575" y="3220303"/>
            <a:ext cx="365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Eina"/>
              </a:rPr>
              <a:t>OportuniTech</a:t>
            </a:r>
          </a:p>
        </p:txBody>
      </p:sp>
    </p:spTree>
    <p:extLst>
      <p:ext uri="{BB962C8B-B14F-4D97-AF65-F5344CB8AC3E}">
        <p14:creationId xmlns:p14="http://schemas.microsoft.com/office/powerpoint/2010/main" val="343362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4025C-D40E-90D8-17D4-B9622415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4ED803-462D-968A-83C2-59EE0109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6"/>
          <a:stretch/>
        </p:blipFill>
        <p:spPr>
          <a:xfrm>
            <a:off x="0" y="309325"/>
            <a:ext cx="12192000" cy="62393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3F12FC8-C4AA-1096-2C57-91D3B4AD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102"/>
          <a:stretch/>
        </p:blipFill>
        <p:spPr>
          <a:xfrm>
            <a:off x="1417483" y="712709"/>
            <a:ext cx="3522818" cy="2605345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0B20EEF-5E25-F893-F6F2-6534E7A43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0" b="35334"/>
          <a:stretch/>
        </p:blipFill>
        <p:spPr>
          <a:xfrm>
            <a:off x="444498" y="1057454"/>
            <a:ext cx="4762500" cy="2260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86E687E-F2B0-5653-B366-6B9E17B32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56" y="3835718"/>
            <a:ext cx="4590240" cy="6854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714E945-7E1C-1707-13BD-1948E0B01B17}"/>
              </a:ext>
            </a:extLst>
          </p:cNvPr>
          <p:cNvSpPr txBox="1"/>
          <p:nvPr/>
        </p:nvSpPr>
        <p:spPr>
          <a:xfrm>
            <a:off x="998325" y="3525154"/>
            <a:ext cx="365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Eina"/>
              </a:rPr>
              <a:t>OportuniTech</a:t>
            </a:r>
          </a:p>
        </p:txBody>
      </p:sp>
    </p:spTree>
    <p:extLst>
      <p:ext uri="{BB962C8B-B14F-4D97-AF65-F5344CB8AC3E}">
        <p14:creationId xmlns:p14="http://schemas.microsoft.com/office/powerpoint/2010/main" val="34468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A581B-A484-FC67-18E1-F753F6BC5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4550F7-5ED4-258C-5F3E-E8A24884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96" b="3038"/>
          <a:stretch/>
        </p:blipFill>
        <p:spPr>
          <a:xfrm>
            <a:off x="937390" y="833379"/>
            <a:ext cx="10317220" cy="51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039D-A95A-8531-01C6-3B51A963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F8A11C-57AB-EC9A-6214-60F7CDA9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0"/>
          <a:stretch/>
        </p:blipFill>
        <p:spPr>
          <a:xfrm>
            <a:off x="988362" y="751978"/>
            <a:ext cx="10215276" cy="5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F3545-3B14-FB6C-6A83-2F77D2F7E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C095C4-0BB5-53DB-C0B8-2A1D3A26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49"/>
          <a:stretch/>
        </p:blipFill>
        <p:spPr>
          <a:xfrm>
            <a:off x="1462542" y="997940"/>
            <a:ext cx="9266915" cy="48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8085-BFF1-7DAC-B38B-C31EDD7F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454D18-32DB-B379-3ED9-63432D14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2"/>
          <a:stretch/>
        </p:blipFill>
        <p:spPr>
          <a:xfrm>
            <a:off x="1644059" y="1118545"/>
            <a:ext cx="8903882" cy="46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B916A9-9018-9E80-9734-72BA9460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09"/>
          <a:stretch/>
        </p:blipFill>
        <p:spPr>
          <a:xfrm>
            <a:off x="1954105" y="1028700"/>
            <a:ext cx="8283789" cy="3576074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39CCBDC6-1766-19B1-53C2-BC56ED1C2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4" y="4172974"/>
            <a:ext cx="1949450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AAA7AB-CBF9-6BC5-52BE-FCA4E81B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74"/>
          <a:stretch/>
        </p:blipFill>
        <p:spPr>
          <a:xfrm>
            <a:off x="1348493" y="927873"/>
            <a:ext cx="9495013" cy="50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B1C274-B30B-3D8C-FCB3-CDAF871A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4"/>
          <a:stretch/>
        </p:blipFill>
        <p:spPr>
          <a:xfrm>
            <a:off x="1384300" y="978257"/>
            <a:ext cx="9423400" cy="49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52A46A-3CC2-1FC4-279D-420D35DA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12"/>
          <a:stretch/>
        </p:blipFill>
        <p:spPr>
          <a:xfrm>
            <a:off x="1778000" y="1180418"/>
            <a:ext cx="8636000" cy="44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4BF8BB-E10A-E04A-93F4-57F8F114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53"/>
          <a:stretch/>
        </p:blipFill>
        <p:spPr>
          <a:xfrm>
            <a:off x="1492250" y="1038910"/>
            <a:ext cx="9207500" cy="4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A22B58-FA62-40E8-CBB2-FD94670F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0"/>
          <a:stretch/>
        </p:blipFill>
        <p:spPr>
          <a:xfrm>
            <a:off x="1811845" y="1206266"/>
            <a:ext cx="8568310" cy="44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C7B8-18A1-5E7A-733A-9358594E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3DF204-60EC-C37D-25FA-F7AA72CD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7" b="865"/>
          <a:stretch/>
        </p:blipFill>
        <p:spPr>
          <a:xfrm>
            <a:off x="1150412" y="913447"/>
            <a:ext cx="9891175" cy="50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3B888-2856-47F6-5201-2CE362068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37A198-F176-8A46-1250-5A6331E6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61"/>
          <a:stretch/>
        </p:blipFill>
        <p:spPr>
          <a:xfrm>
            <a:off x="1978226" y="1302508"/>
            <a:ext cx="8235547" cy="4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8227-67C0-CD7D-E831-1278B267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A56A94-4625-3F00-14AB-402B307A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72"/>
          <a:stretch/>
        </p:blipFill>
        <p:spPr>
          <a:xfrm>
            <a:off x="1917700" y="1263990"/>
            <a:ext cx="8356600" cy="43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8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</Words>
  <Application>Microsoft Office PowerPoint</Application>
  <PresentationFormat>Panorámica</PresentationFormat>
  <Paragraphs>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Eina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Angel Puerta</dc:creator>
  <cp:lastModifiedBy>Miguel Angel Puerta</cp:lastModifiedBy>
  <cp:revision>2</cp:revision>
  <dcterms:created xsi:type="dcterms:W3CDTF">2024-12-29T04:51:55Z</dcterms:created>
  <dcterms:modified xsi:type="dcterms:W3CDTF">2024-12-31T05:13:52Z</dcterms:modified>
</cp:coreProperties>
</file>