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aaraj" userId="9a9795543c91ffd3" providerId="LiveId" clId="{5BED5C91-01D9-4039-8631-DE684FB6D047}"/>
    <pc:docChg chg="custSel addSld modSld">
      <pc:chgData name="miguel aaraj" userId="9a9795543c91ffd3" providerId="LiveId" clId="{5BED5C91-01D9-4039-8631-DE684FB6D047}" dt="2021-05-25T13:42:54.957" v="343" actId="20577"/>
      <pc:docMkLst>
        <pc:docMk/>
      </pc:docMkLst>
      <pc:sldChg chg="addSp modSp new mod">
        <pc:chgData name="miguel aaraj" userId="9a9795543c91ffd3" providerId="LiveId" clId="{5BED5C91-01D9-4039-8631-DE684FB6D047}" dt="2021-05-25T13:28:56.262" v="28" actId="1076"/>
        <pc:sldMkLst>
          <pc:docMk/>
          <pc:sldMk cId="2917054778" sldId="263"/>
        </pc:sldMkLst>
        <pc:spChg chg="add mod">
          <ac:chgData name="miguel aaraj" userId="9a9795543c91ffd3" providerId="LiveId" clId="{5BED5C91-01D9-4039-8631-DE684FB6D047}" dt="2021-05-25T13:28:28.483" v="23" actId="20577"/>
          <ac:spMkLst>
            <pc:docMk/>
            <pc:sldMk cId="2917054778" sldId="263"/>
            <ac:spMk id="2" creationId="{B4424D1C-56C6-4C6E-975A-669F0E8BF821}"/>
          </ac:spMkLst>
        </pc:spChg>
        <pc:spChg chg="add mod">
          <ac:chgData name="miguel aaraj" userId="9a9795543c91ffd3" providerId="LiveId" clId="{5BED5C91-01D9-4039-8631-DE684FB6D047}" dt="2021-05-25T13:28:53.054" v="27" actId="1076"/>
          <ac:spMkLst>
            <pc:docMk/>
            <pc:sldMk cId="2917054778" sldId="263"/>
            <ac:spMk id="5" creationId="{29B4E6AC-DCD9-487D-A16C-74FDE776D94A}"/>
          </ac:spMkLst>
        </pc:spChg>
        <pc:picChg chg="add mod">
          <ac:chgData name="miguel aaraj" userId="9a9795543c91ffd3" providerId="LiveId" clId="{5BED5C91-01D9-4039-8631-DE684FB6D047}" dt="2021-05-25T13:28:56.262" v="28" actId="1076"/>
          <ac:picMkLst>
            <pc:docMk/>
            <pc:sldMk cId="2917054778" sldId="263"/>
            <ac:picMk id="3" creationId="{BE1283D0-4E69-44F3-B0B2-99FF58A7BEA1}"/>
          </ac:picMkLst>
        </pc:picChg>
      </pc:sldChg>
      <pc:sldChg chg="addSp modSp new mod">
        <pc:chgData name="miguel aaraj" userId="9a9795543c91ffd3" providerId="LiveId" clId="{5BED5C91-01D9-4039-8631-DE684FB6D047}" dt="2021-05-25T13:29:40.331" v="53" actId="1076"/>
        <pc:sldMkLst>
          <pc:docMk/>
          <pc:sldMk cId="636378302" sldId="264"/>
        </pc:sldMkLst>
        <pc:spChg chg="add mod">
          <ac:chgData name="miguel aaraj" userId="9a9795543c91ffd3" providerId="LiveId" clId="{5BED5C91-01D9-4039-8631-DE684FB6D047}" dt="2021-05-25T13:29:17.181" v="49" actId="20577"/>
          <ac:spMkLst>
            <pc:docMk/>
            <pc:sldMk cId="636378302" sldId="264"/>
            <ac:spMk id="2" creationId="{50235611-2692-41AF-9FB1-5C7254FF028D}"/>
          </ac:spMkLst>
        </pc:spChg>
        <pc:spChg chg="add mod">
          <ac:chgData name="miguel aaraj" userId="9a9795543c91ffd3" providerId="LiveId" clId="{5BED5C91-01D9-4039-8631-DE684FB6D047}" dt="2021-05-25T13:29:40.331" v="53" actId="1076"/>
          <ac:spMkLst>
            <pc:docMk/>
            <pc:sldMk cId="636378302" sldId="264"/>
            <ac:spMk id="5" creationId="{D6BC1126-04DA-4F29-9ADD-A70F396F7B48}"/>
          </ac:spMkLst>
        </pc:spChg>
        <pc:picChg chg="add mod">
          <ac:chgData name="miguel aaraj" userId="9a9795543c91ffd3" providerId="LiveId" clId="{5BED5C91-01D9-4039-8631-DE684FB6D047}" dt="2021-05-25T13:29:29.316" v="51" actId="1076"/>
          <ac:picMkLst>
            <pc:docMk/>
            <pc:sldMk cId="636378302" sldId="264"/>
            <ac:picMk id="3" creationId="{DB0F5120-A246-46E2-8AA5-E203F849A924}"/>
          </ac:picMkLst>
        </pc:picChg>
      </pc:sldChg>
      <pc:sldChg chg="addSp modSp new mod">
        <pc:chgData name="miguel aaraj" userId="9a9795543c91ffd3" providerId="LiveId" clId="{5BED5C91-01D9-4039-8631-DE684FB6D047}" dt="2021-05-25T13:30:17.483" v="69" actId="1076"/>
        <pc:sldMkLst>
          <pc:docMk/>
          <pc:sldMk cId="743843927" sldId="265"/>
        </pc:sldMkLst>
        <pc:spChg chg="add mod">
          <ac:chgData name="miguel aaraj" userId="9a9795543c91ffd3" providerId="LiveId" clId="{5BED5C91-01D9-4039-8631-DE684FB6D047}" dt="2021-05-25T13:29:58.612" v="64" actId="20577"/>
          <ac:spMkLst>
            <pc:docMk/>
            <pc:sldMk cId="743843927" sldId="265"/>
            <ac:spMk id="2" creationId="{45833607-76C8-4302-8AC4-58B11D7E6C4B}"/>
          </ac:spMkLst>
        </pc:spChg>
        <pc:spChg chg="add mod">
          <ac:chgData name="miguel aaraj" userId="9a9795543c91ffd3" providerId="LiveId" clId="{5BED5C91-01D9-4039-8631-DE684FB6D047}" dt="2021-05-25T13:30:17.483" v="69" actId="1076"/>
          <ac:spMkLst>
            <pc:docMk/>
            <pc:sldMk cId="743843927" sldId="265"/>
            <ac:spMk id="5" creationId="{476BEDBE-F761-4CA7-9B48-9736A1036DD0}"/>
          </ac:spMkLst>
        </pc:spChg>
        <pc:picChg chg="add mod">
          <ac:chgData name="miguel aaraj" userId="9a9795543c91ffd3" providerId="LiveId" clId="{5BED5C91-01D9-4039-8631-DE684FB6D047}" dt="2021-05-25T13:30:07.427" v="67" actId="1076"/>
          <ac:picMkLst>
            <pc:docMk/>
            <pc:sldMk cId="743843927" sldId="265"/>
            <ac:picMk id="3" creationId="{E510DC7B-6284-4F37-B7DC-1ED5FAC0F37B}"/>
          </ac:picMkLst>
        </pc:picChg>
      </pc:sldChg>
      <pc:sldChg chg="addSp modSp new mod">
        <pc:chgData name="miguel aaraj" userId="9a9795543c91ffd3" providerId="LiveId" clId="{5BED5C91-01D9-4039-8631-DE684FB6D047}" dt="2021-05-25T13:34:48.421" v="145" actId="20577"/>
        <pc:sldMkLst>
          <pc:docMk/>
          <pc:sldMk cId="408804022" sldId="266"/>
        </pc:sldMkLst>
        <pc:spChg chg="add mod">
          <ac:chgData name="miguel aaraj" userId="9a9795543c91ffd3" providerId="LiveId" clId="{5BED5C91-01D9-4039-8631-DE684FB6D047}" dt="2021-05-25T13:34:48.421" v="145" actId="20577"/>
          <ac:spMkLst>
            <pc:docMk/>
            <pc:sldMk cId="408804022" sldId="266"/>
            <ac:spMk id="2" creationId="{DA11B3C5-2606-4625-9B99-D7B63A5E147F}"/>
          </ac:spMkLst>
        </pc:spChg>
        <pc:spChg chg="add mod">
          <ac:chgData name="miguel aaraj" userId="9a9795543c91ffd3" providerId="LiveId" clId="{5BED5C91-01D9-4039-8631-DE684FB6D047}" dt="2021-05-25T13:31:42.266" v="87" actId="1076"/>
          <ac:spMkLst>
            <pc:docMk/>
            <pc:sldMk cId="408804022" sldId="266"/>
            <ac:spMk id="5" creationId="{F13C87C9-30B7-49CE-B827-97943F4A7BF2}"/>
          </ac:spMkLst>
        </pc:spChg>
        <pc:picChg chg="add mod">
          <ac:chgData name="miguel aaraj" userId="9a9795543c91ffd3" providerId="LiveId" clId="{5BED5C91-01D9-4039-8631-DE684FB6D047}" dt="2021-05-25T13:30:44.267" v="84" actId="1076"/>
          <ac:picMkLst>
            <pc:docMk/>
            <pc:sldMk cId="408804022" sldId="266"/>
            <ac:picMk id="3" creationId="{31D12F73-7E61-4004-A5E0-FC2B49A7AA76}"/>
          </ac:picMkLst>
        </pc:picChg>
      </pc:sldChg>
      <pc:sldChg chg="addSp modSp new mod">
        <pc:chgData name="miguel aaraj" userId="9a9795543c91ffd3" providerId="LiveId" clId="{5BED5C91-01D9-4039-8631-DE684FB6D047}" dt="2021-05-25T13:34:52.279" v="147" actId="20577"/>
        <pc:sldMkLst>
          <pc:docMk/>
          <pc:sldMk cId="3860751408" sldId="267"/>
        </pc:sldMkLst>
        <pc:spChg chg="add mod">
          <ac:chgData name="miguel aaraj" userId="9a9795543c91ffd3" providerId="LiveId" clId="{5BED5C91-01D9-4039-8631-DE684FB6D047}" dt="2021-05-25T13:34:52.279" v="147" actId="20577"/>
          <ac:spMkLst>
            <pc:docMk/>
            <pc:sldMk cId="3860751408" sldId="267"/>
            <ac:spMk id="2" creationId="{75645786-6092-41B1-8C63-E5693F676F3C}"/>
          </ac:spMkLst>
        </pc:spChg>
        <pc:spChg chg="add mod">
          <ac:chgData name="miguel aaraj" userId="9a9795543c91ffd3" providerId="LiveId" clId="{5BED5C91-01D9-4039-8631-DE684FB6D047}" dt="2021-05-25T13:32:09.068" v="95" actId="1076"/>
          <ac:spMkLst>
            <pc:docMk/>
            <pc:sldMk cId="3860751408" sldId="267"/>
            <ac:spMk id="5" creationId="{58CC2CF1-6572-4AC1-A229-DCFF787860B8}"/>
          </ac:spMkLst>
        </pc:spChg>
        <pc:picChg chg="add mod">
          <ac:chgData name="miguel aaraj" userId="9a9795543c91ffd3" providerId="LiveId" clId="{5BED5C91-01D9-4039-8631-DE684FB6D047}" dt="2021-05-25T13:32:00.827" v="93" actId="1076"/>
          <ac:picMkLst>
            <pc:docMk/>
            <pc:sldMk cId="3860751408" sldId="267"/>
            <ac:picMk id="3" creationId="{5CDE032E-A96C-48BD-8AAD-EEF36E3E3ACD}"/>
          </ac:picMkLst>
        </pc:picChg>
      </pc:sldChg>
      <pc:sldChg chg="addSp delSp modSp new mod">
        <pc:chgData name="miguel aaraj" userId="9a9795543c91ffd3" providerId="LiveId" clId="{5BED5C91-01D9-4039-8631-DE684FB6D047}" dt="2021-05-25T13:34:55.830" v="149" actId="20577"/>
        <pc:sldMkLst>
          <pc:docMk/>
          <pc:sldMk cId="2974924811" sldId="268"/>
        </pc:sldMkLst>
        <pc:spChg chg="add mod">
          <ac:chgData name="miguel aaraj" userId="9a9795543c91ffd3" providerId="LiveId" clId="{5BED5C91-01D9-4039-8631-DE684FB6D047}" dt="2021-05-25T13:34:55.830" v="149" actId="20577"/>
          <ac:spMkLst>
            <pc:docMk/>
            <pc:sldMk cId="2974924811" sldId="268"/>
            <ac:spMk id="2" creationId="{390ECC66-520B-4478-88D7-BE392CFC37A4}"/>
          </ac:spMkLst>
        </pc:spChg>
        <pc:spChg chg="add mod">
          <ac:chgData name="miguel aaraj" userId="9a9795543c91ffd3" providerId="LiveId" clId="{5BED5C91-01D9-4039-8631-DE684FB6D047}" dt="2021-05-25T13:33:59.574" v="117" actId="20577"/>
          <ac:spMkLst>
            <pc:docMk/>
            <pc:sldMk cId="2974924811" sldId="268"/>
            <ac:spMk id="5" creationId="{A4C807BA-5E78-403D-851D-0792F7BA25B4}"/>
          </ac:spMkLst>
        </pc:spChg>
        <pc:picChg chg="add mod">
          <ac:chgData name="miguel aaraj" userId="9a9795543c91ffd3" providerId="LiveId" clId="{5BED5C91-01D9-4039-8631-DE684FB6D047}" dt="2021-05-25T13:32:56.750" v="104" actId="1076"/>
          <ac:picMkLst>
            <pc:docMk/>
            <pc:sldMk cId="2974924811" sldId="268"/>
            <ac:picMk id="3" creationId="{286DAF5E-A274-4BD3-933E-B8D6E19DB95E}"/>
          </ac:picMkLst>
        </pc:picChg>
        <pc:picChg chg="add del mod">
          <ac:chgData name="miguel aaraj" userId="9a9795543c91ffd3" providerId="LiveId" clId="{5BED5C91-01D9-4039-8631-DE684FB6D047}" dt="2021-05-25T13:33:15.883" v="107" actId="478"/>
          <ac:picMkLst>
            <pc:docMk/>
            <pc:sldMk cId="2974924811" sldId="268"/>
            <ac:picMk id="6" creationId="{0F5208C2-2450-4EDF-9A34-DA1FD3788690}"/>
          </ac:picMkLst>
        </pc:picChg>
      </pc:sldChg>
      <pc:sldChg chg="addSp modSp new mod">
        <pc:chgData name="miguel aaraj" userId="9a9795543c91ffd3" providerId="LiveId" clId="{5BED5C91-01D9-4039-8631-DE684FB6D047}" dt="2021-05-25T13:34:59.884" v="151" actId="20577"/>
        <pc:sldMkLst>
          <pc:docMk/>
          <pc:sldMk cId="4029143575" sldId="269"/>
        </pc:sldMkLst>
        <pc:spChg chg="add mod">
          <ac:chgData name="miguel aaraj" userId="9a9795543c91ffd3" providerId="LiveId" clId="{5BED5C91-01D9-4039-8631-DE684FB6D047}" dt="2021-05-25T13:34:59.884" v="151" actId="20577"/>
          <ac:spMkLst>
            <pc:docMk/>
            <pc:sldMk cId="4029143575" sldId="269"/>
            <ac:spMk id="3" creationId="{0F58A386-E8C0-4FE7-AE9B-8E8FDEBBA555}"/>
          </ac:spMkLst>
        </pc:spChg>
        <pc:spChg chg="add mod">
          <ac:chgData name="miguel aaraj" userId="9a9795543c91ffd3" providerId="LiveId" clId="{5BED5C91-01D9-4039-8631-DE684FB6D047}" dt="2021-05-25T13:33:38.094" v="115" actId="1076"/>
          <ac:spMkLst>
            <pc:docMk/>
            <pc:sldMk cId="4029143575" sldId="269"/>
            <ac:spMk id="5" creationId="{7662904F-2E2F-4613-8D82-ED2F2CD2496C}"/>
          </ac:spMkLst>
        </pc:spChg>
        <pc:picChg chg="add mod">
          <ac:chgData name="miguel aaraj" userId="9a9795543c91ffd3" providerId="LiveId" clId="{5BED5C91-01D9-4039-8631-DE684FB6D047}" dt="2021-05-25T13:33:19.975" v="110" actId="1076"/>
          <ac:picMkLst>
            <pc:docMk/>
            <pc:sldMk cId="4029143575" sldId="269"/>
            <ac:picMk id="2" creationId="{A543271A-7B71-41F9-A47E-96BFA8782197}"/>
          </ac:picMkLst>
        </pc:picChg>
      </pc:sldChg>
      <pc:sldChg chg="addSp modSp new mod">
        <pc:chgData name="miguel aaraj" userId="9a9795543c91ffd3" providerId="LiveId" clId="{5BED5C91-01D9-4039-8631-DE684FB6D047}" dt="2021-05-25T13:36:23.170" v="180" actId="1076"/>
        <pc:sldMkLst>
          <pc:docMk/>
          <pc:sldMk cId="1910782316" sldId="270"/>
        </pc:sldMkLst>
        <pc:spChg chg="add mod">
          <ac:chgData name="miguel aaraj" userId="9a9795543c91ffd3" providerId="LiveId" clId="{5BED5C91-01D9-4039-8631-DE684FB6D047}" dt="2021-05-25T13:36:09.949" v="179" actId="313"/>
          <ac:spMkLst>
            <pc:docMk/>
            <pc:sldMk cId="1910782316" sldId="270"/>
            <ac:spMk id="2" creationId="{E3217D01-8B84-4651-8B9B-3F6D0E2549C8}"/>
          </ac:spMkLst>
        </pc:spChg>
        <pc:spChg chg="add mod">
          <ac:chgData name="miguel aaraj" userId="9a9795543c91ffd3" providerId="LiveId" clId="{5BED5C91-01D9-4039-8631-DE684FB6D047}" dt="2021-05-25T13:36:02.663" v="176" actId="1076"/>
          <ac:spMkLst>
            <pc:docMk/>
            <pc:sldMk cId="1910782316" sldId="270"/>
            <ac:spMk id="5" creationId="{E213C56C-ED30-410C-9558-10BC2228FC9B}"/>
          </ac:spMkLst>
        </pc:spChg>
        <pc:picChg chg="add mod">
          <ac:chgData name="miguel aaraj" userId="9a9795543c91ffd3" providerId="LiveId" clId="{5BED5C91-01D9-4039-8631-DE684FB6D047}" dt="2021-05-25T13:36:23.170" v="180" actId="1076"/>
          <ac:picMkLst>
            <pc:docMk/>
            <pc:sldMk cId="1910782316" sldId="270"/>
            <ac:picMk id="3" creationId="{DC0F33C8-C69B-4234-998D-89C2C40B8BBA}"/>
          </ac:picMkLst>
        </pc:picChg>
      </pc:sldChg>
      <pc:sldChg chg="addSp modSp new mod">
        <pc:chgData name="miguel aaraj" userId="9a9795543c91ffd3" providerId="LiveId" clId="{5BED5C91-01D9-4039-8631-DE684FB6D047}" dt="2021-05-25T13:37:18.595" v="202" actId="1076"/>
        <pc:sldMkLst>
          <pc:docMk/>
          <pc:sldMk cId="140931988" sldId="271"/>
        </pc:sldMkLst>
        <pc:spChg chg="add mod">
          <ac:chgData name="miguel aaraj" userId="9a9795543c91ffd3" providerId="LiveId" clId="{5BED5C91-01D9-4039-8631-DE684FB6D047}" dt="2021-05-25T13:37:01.147" v="198" actId="20577"/>
          <ac:spMkLst>
            <pc:docMk/>
            <pc:sldMk cId="140931988" sldId="271"/>
            <ac:spMk id="2" creationId="{209E8ED4-FFD0-4E2F-A8EC-275BB9880F7C}"/>
          </ac:spMkLst>
        </pc:spChg>
        <pc:spChg chg="add mod">
          <ac:chgData name="miguel aaraj" userId="9a9795543c91ffd3" providerId="LiveId" clId="{5BED5C91-01D9-4039-8631-DE684FB6D047}" dt="2021-05-25T13:37:18.595" v="202" actId="1076"/>
          <ac:spMkLst>
            <pc:docMk/>
            <pc:sldMk cId="140931988" sldId="271"/>
            <ac:spMk id="5" creationId="{B37EF9F5-6A9B-454E-B98C-E1AEA1A9F1FC}"/>
          </ac:spMkLst>
        </pc:spChg>
        <pc:picChg chg="add mod">
          <ac:chgData name="miguel aaraj" userId="9a9795543c91ffd3" providerId="LiveId" clId="{5BED5C91-01D9-4039-8631-DE684FB6D047}" dt="2021-05-25T13:37:08.683" v="200" actId="1076"/>
          <ac:picMkLst>
            <pc:docMk/>
            <pc:sldMk cId="140931988" sldId="271"/>
            <ac:picMk id="3" creationId="{CFA032D4-7333-4BE8-9227-A6826B1E140C}"/>
          </ac:picMkLst>
        </pc:picChg>
      </pc:sldChg>
      <pc:sldChg chg="addSp modSp new mod">
        <pc:chgData name="miguel aaraj" userId="9a9795543c91ffd3" providerId="LiveId" clId="{5BED5C91-01D9-4039-8631-DE684FB6D047}" dt="2021-05-25T13:38:21.699" v="239" actId="1076"/>
        <pc:sldMkLst>
          <pc:docMk/>
          <pc:sldMk cId="3186933733" sldId="272"/>
        </pc:sldMkLst>
        <pc:spChg chg="add mod">
          <ac:chgData name="miguel aaraj" userId="9a9795543c91ffd3" providerId="LiveId" clId="{5BED5C91-01D9-4039-8631-DE684FB6D047}" dt="2021-05-25T13:37:59.596" v="235" actId="20577"/>
          <ac:spMkLst>
            <pc:docMk/>
            <pc:sldMk cId="3186933733" sldId="272"/>
            <ac:spMk id="2" creationId="{660D6DA9-7890-4481-8035-52084C8ABD48}"/>
          </ac:spMkLst>
        </pc:spChg>
        <pc:spChg chg="add mod">
          <ac:chgData name="miguel aaraj" userId="9a9795543c91ffd3" providerId="LiveId" clId="{5BED5C91-01D9-4039-8631-DE684FB6D047}" dt="2021-05-25T13:38:21.699" v="239" actId="1076"/>
          <ac:spMkLst>
            <pc:docMk/>
            <pc:sldMk cId="3186933733" sldId="272"/>
            <ac:spMk id="5" creationId="{74CC056C-E691-4084-AF86-4609734CC4E0}"/>
          </ac:spMkLst>
        </pc:spChg>
        <pc:picChg chg="add mod">
          <ac:chgData name="miguel aaraj" userId="9a9795543c91ffd3" providerId="LiveId" clId="{5BED5C91-01D9-4039-8631-DE684FB6D047}" dt="2021-05-25T13:38:11.643" v="237" actId="1076"/>
          <ac:picMkLst>
            <pc:docMk/>
            <pc:sldMk cId="3186933733" sldId="272"/>
            <ac:picMk id="3" creationId="{52CED763-44FC-40C0-ADE8-79B65AE82012}"/>
          </ac:picMkLst>
        </pc:picChg>
      </pc:sldChg>
      <pc:sldChg chg="addSp modSp new mod">
        <pc:chgData name="miguel aaraj" userId="9a9795543c91ffd3" providerId="LiveId" clId="{5BED5C91-01D9-4039-8631-DE684FB6D047}" dt="2021-05-25T13:39:04.942" v="262" actId="20577"/>
        <pc:sldMkLst>
          <pc:docMk/>
          <pc:sldMk cId="4287894614" sldId="273"/>
        </pc:sldMkLst>
        <pc:spChg chg="add mod">
          <ac:chgData name="miguel aaraj" userId="9a9795543c91ffd3" providerId="LiveId" clId="{5BED5C91-01D9-4039-8631-DE684FB6D047}" dt="2021-05-25T13:38:35.532" v="252" actId="20577"/>
          <ac:spMkLst>
            <pc:docMk/>
            <pc:sldMk cId="4287894614" sldId="273"/>
            <ac:spMk id="2" creationId="{A53989CA-DFEF-4FC0-B5F2-ED0F2B2829BB}"/>
          </ac:spMkLst>
        </pc:spChg>
        <pc:spChg chg="add mod">
          <ac:chgData name="miguel aaraj" userId="9a9795543c91ffd3" providerId="LiveId" clId="{5BED5C91-01D9-4039-8631-DE684FB6D047}" dt="2021-05-25T13:39:04.942" v="262" actId="20577"/>
          <ac:spMkLst>
            <pc:docMk/>
            <pc:sldMk cId="4287894614" sldId="273"/>
            <ac:spMk id="6" creationId="{ABD97A5C-1B2D-425C-A461-0478BF375D8C}"/>
          </ac:spMkLst>
        </pc:spChg>
        <pc:picChg chg="add mod">
          <ac:chgData name="miguel aaraj" userId="9a9795543c91ffd3" providerId="LiveId" clId="{5BED5C91-01D9-4039-8631-DE684FB6D047}" dt="2021-05-25T13:38:52.794" v="258" actId="1076"/>
          <ac:picMkLst>
            <pc:docMk/>
            <pc:sldMk cId="4287894614" sldId="273"/>
            <ac:picMk id="3" creationId="{0B47C542-C09B-42CC-8188-DD8B2EAE9C3D}"/>
          </ac:picMkLst>
        </pc:picChg>
        <pc:picChg chg="add mod">
          <ac:chgData name="miguel aaraj" userId="9a9795543c91ffd3" providerId="LiveId" clId="{5BED5C91-01D9-4039-8631-DE684FB6D047}" dt="2021-05-25T13:38:51.234" v="257" actId="1076"/>
          <ac:picMkLst>
            <pc:docMk/>
            <pc:sldMk cId="4287894614" sldId="273"/>
            <ac:picMk id="4" creationId="{A56C92C6-9AA8-408E-8D51-0397CCCF6BCC}"/>
          </ac:picMkLst>
        </pc:picChg>
      </pc:sldChg>
      <pc:sldChg chg="addSp modSp new mod">
        <pc:chgData name="miguel aaraj" userId="9a9795543c91ffd3" providerId="LiveId" clId="{5BED5C91-01D9-4039-8631-DE684FB6D047}" dt="2021-05-25T13:42:54.957" v="343" actId="20577"/>
        <pc:sldMkLst>
          <pc:docMk/>
          <pc:sldMk cId="1126920480" sldId="274"/>
        </pc:sldMkLst>
        <pc:spChg chg="add mod">
          <ac:chgData name="miguel aaraj" userId="9a9795543c91ffd3" providerId="LiveId" clId="{5BED5C91-01D9-4039-8631-DE684FB6D047}" dt="2021-05-25T13:42:54.957" v="343" actId="20577"/>
          <ac:spMkLst>
            <pc:docMk/>
            <pc:sldMk cId="1126920480" sldId="274"/>
            <ac:spMk id="2" creationId="{F1F761F8-0A77-4ED8-8B33-E4F2A3E37B55}"/>
          </ac:spMkLst>
        </pc:spChg>
        <pc:spChg chg="add mod">
          <ac:chgData name="miguel aaraj" userId="9a9795543c91ffd3" providerId="LiveId" clId="{5BED5C91-01D9-4039-8631-DE684FB6D047}" dt="2021-05-25T13:42:14.028" v="340" actId="20577"/>
          <ac:spMkLst>
            <pc:docMk/>
            <pc:sldMk cId="1126920480" sldId="274"/>
            <ac:spMk id="5" creationId="{C41D097E-1B1E-4753-AF35-03202C7B528F}"/>
          </ac:spMkLst>
        </pc:spChg>
        <pc:spChg chg="add mod">
          <ac:chgData name="miguel aaraj" userId="9a9795543c91ffd3" providerId="LiveId" clId="{5BED5C91-01D9-4039-8631-DE684FB6D047}" dt="2021-05-25T13:42:10.687" v="337" actId="1076"/>
          <ac:spMkLst>
            <pc:docMk/>
            <pc:sldMk cId="1126920480" sldId="274"/>
            <ac:spMk id="8" creationId="{3FA55929-6D07-4D74-863A-9D462391FB66}"/>
          </ac:spMkLst>
        </pc:spChg>
        <pc:picChg chg="add mod">
          <ac:chgData name="miguel aaraj" userId="9a9795543c91ffd3" providerId="LiveId" clId="{5BED5C91-01D9-4039-8631-DE684FB6D047}" dt="2021-05-25T13:41:58.835" v="334" actId="1076"/>
          <ac:picMkLst>
            <pc:docMk/>
            <pc:sldMk cId="1126920480" sldId="274"/>
            <ac:picMk id="3" creationId="{C6545422-FBB2-4E2A-A8F7-173DAFFEFE05}"/>
          </ac:picMkLst>
        </pc:picChg>
        <pc:picChg chg="add mod">
          <ac:chgData name="miguel aaraj" userId="9a9795543c91ffd3" providerId="LiveId" clId="{5BED5C91-01D9-4039-8631-DE684FB6D047}" dt="2021-05-25T13:42:01.135" v="335" actId="1076"/>
          <ac:picMkLst>
            <pc:docMk/>
            <pc:sldMk cId="1126920480" sldId="274"/>
            <ac:picMk id="6" creationId="{B91C09DE-5D6C-4C00-911A-B1F9BD7D1533}"/>
          </ac:picMkLst>
        </pc:picChg>
      </pc:sldChg>
      <pc:sldChg chg="addSp delSp modSp new mod">
        <pc:chgData name="miguel aaraj" userId="9a9795543c91ffd3" providerId="LiveId" clId="{5BED5C91-01D9-4039-8631-DE684FB6D047}" dt="2021-05-25T13:40:43.671" v="302" actId="1076"/>
        <pc:sldMkLst>
          <pc:docMk/>
          <pc:sldMk cId="2151181944" sldId="275"/>
        </pc:sldMkLst>
        <pc:spChg chg="add del mod">
          <ac:chgData name="miguel aaraj" userId="9a9795543c91ffd3" providerId="LiveId" clId="{5BED5C91-01D9-4039-8631-DE684FB6D047}" dt="2021-05-25T13:40:12.189" v="291" actId="478"/>
          <ac:spMkLst>
            <pc:docMk/>
            <pc:sldMk cId="2151181944" sldId="275"/>
            <ac:spMk id="3" creationId="{13BBE6FD-C721-4BBE-86CC-9234FF3F24DF}"/>
          </ac:spMkLst>
        </pc:spChg>
        <pc:spChg chg="add mod">
          <ac:chgData name="miguel aaraj" userId="9a9795543c91ffd3" providerId="LiveId" clId="{5BED5C91-01D9-4039-8631-DE684FB6D047}" dt="2021-05-25T13:40:35.612" v="300" actId="20577"/>
          <ac:spMkLst>
            <pc:docMk/>
            <pc:sldMk cId="2151181944" sldId="275"/>
            <ac:spMk id="4" creationId="{07F36763-4B98-415C-B96F-725434780D6E}"/>
          </ac:spMkLst>
        </pc:spChg>
        <pc:spChg chg="add mod">
          <ac:chgData name="miguel aaraj" userId="9a9795543c91ffd3" providerId="LiveId" clId="{5BED5C91-01D9-4039-8631-DE684FB6D047}" dt="2021-05-25T13:40:43.671" v="302" actId="1076"/>
          <ac:spMkLst>
            <pc:docMk/>
            <pc:sldMk cId="2151181944" sldId="275"/>
            <ac:spMk id="6" creationId="{2C800A30-EDBA-45F0-9023-72120C6DE324}"/>
          </ac:spMkLst>
        </pc:spChg>
        <pc:picChg chg="add mod">
          <ac:chgData name="miguel aaraj" userId="9a9795543c91ffd3" providerId="LiveId" clId="{5BED5C91-01D9-4039-8631-DE684FB6D047}" dt="2021-05-25T13:39:49.963" v="281" actId="1076"/>
          <ac:picMkLst>
            <pc:docMk/>
            <pc:sldMk cId="2151181944" sldId="275"/>
            <ac:picMk id="2" creationId="{CA8E82D0-A1CB-424A-9666-8A11B3A8527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4C585-B7FF-42CA-83E0-D3CE51A8B096}" type="datetimeFigureOut">
              <a:rPr lang="en-US" smtClean="0"/>
              <a:t>5/25/2021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267E6-6D21-494C-8DDE-2E63772ED5FC}" type="slidenum">
              <a:rPr lang="en-US" smtClean="0"/>
              <a:t>‹#›</a:t>
            </a:fld>
            <a:endParaRPr lang="en-US"/>
          </a:p>
        </p:txBody>
      </p:sp>
    </p:spTree>
    <p:extLst>
      <p:ext uri="{BB962C8B-B14F-4D97-AF65-F5344CB8AC3E}">
        <p14:creationId xmlns:p14="http://schemas.microsoft.com/office/powerpoint/2010/main" val="56655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4F309D-3790-4EFE-BB3C-11EE9EADC6E9}" type="slidenum">
              <a:rPr lang="en-US" smtClean="0"/>
              <a:t>1</a:t>
            </a:fld>
            <a:endParaRPr lang="en-US"/>
          </a:p>
        </p:txBody>
      </p:sp>
    </p:spTree>
    <p:extLst>
      <p:ext uri="{BB962C8B-B14F-4D97-AF65-F5344CB8AC3E}">
        <p14:creationId xmlns:p14="http://schemas.microsoft.com/office/powerpoint/2010/main" val="3840459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C947-7900-4753-B45F-F821A4BD8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27F6CB-4DC6-49BB-9E58-D8C3A5BA0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618EC7-5BBC-4B00-B2F6-AD2820A40AA8}"/>
              </a:ext>
            </a:extLst>
          </p:cNvPr>
          <p:cNvSpPr>
            <a:spLocks noGrp="1"/>
          </p:cNvSpPr>
          <p:nvPr>
            <p:ph type="dt" sz="half" idx="10"/>
          </p:nvPr>
        </p:nvSpPr>
        <p:spPr/>
        <p:txBody>
          <a:bodyPr/>
          <a:lstStyle/>
          <a:p>
            <a:fld id="{D4F587C7-9208-4B0D-BA55-3C13D447A33F}" type="datetimeFigureOut">
              <a:rPr lang="en-US" smtClean="0"/>
              <a:t>5/25/2021</a:t>
            </a:fld>
            <a:endParaRPr lang="en-US"/>
          </a:p>
        </p:txBody>
      </p:sp>
      <p:sp>
        <p:nvSpPr>
          <p:cNvPr id="5" name="Footer Placeholder 4">
            <a:extLst>
              <a:ext uri="{FF2B5EF4-FFF2-40B4-BE49-F238E27FC236}">
                <a16:creationId xmlns:a16="http://schemas.microsoft.com/office/drawing/2014/main" id="{0149C14B-188A-4017-9C43-03212C2DC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2753F-DBD4-4048-AFEC-F309820585C2}"/>
              </a:ext>
            </a:extLst>
          </p:cNvPr>
          <p:cNvSpPr>
            <a:spLocks noGrp="1"/>
          </p:cNvSpPr>
          <p:nvPr>
            <p:ph type="sldNum" sz="quarter" idx="12"/>
          </p:nvPr>
        </p:nvSpPr>
        <p:spPr/>
        <p:txBody>
          <a:bodyPr/>
          <a:lstStyle/>
          <a:p>
            <a:fld id="{14C1E9FE-1B75-4480-A8AC-C4E7487057B7}" type="slidenum">
              <a:rPr lang="en-US" smtClean="0"/>
              <a:t>‹#›</a:t>
            </a:fld>
            <a:endParaRPr lang="en-US"/>
          </a:p>
        </p:txBody>
      </p:sp>
    </p:spTree>
    <p:extLst>
      <p:ext uri="{BB962C8B-B14F-4D97-AF65-F5344CB8AC3E}">
        <p14:creationId xmlns:p14="http://schemas.microsoft.com/office/powerpoint/2010/main" val="527914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E70B-90CC-4D0A-8E1F-2734064329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9EBA0E-189D-4EF0-A202-7360D83FC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12F75-6F0B-4578-BD0C-13EF257ABF24}"/>
              </a:ext>
            </a:extLst>
          </p:cNvPr>
          <p:cNvSpPr>
            <a:spLocks noGrp="1"/>
          </p:cNvSpPr>
          <p:nvPr>
            <p:ph type="dt" sz="half" idx="10"/>
          </p:nvPr>
        </p:nvSpPr>
        <p:spPr/>
        <p:txBody>
          <a:bodyPr/>
          <a:lstStyle/>
          <a:p>
            <a:fld id="{D4F587C7-9208-4B0D-BA55-3C13D447A33F}" type="datetimeFigureOut">
              <a:rPr lang="en-US" smtClean="0"/>
              <a:t>5/25/2021</a:t>
            </a:fld>
            <a:endParaRPr lang="en-US"/>
          </a:p>
        </p:txBody>
      </p:sp>
      <p:sp>
        <p:nvSpPr>
          <p:cNvPr id="5" name="Footer Placeholder 4">
            <a:extLst>
              <a:ext uri="{FF2B5EF4-FFF2-40B4-BE49-F238E27FC236}">
                <a16:creationId xmlns:a16="http://schemas.microsoft.com/office/drawing/2014/main" id="{0570F299-3B93-4ADC-A53E-59C01E8B3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21652-0BF0-4FAC-B311-D5AE10FD3641}"/>
              </a:ext>
            </a:extLst>
          </p:cNvPr>
          <p:cNvSpPr>
            <a:spLocks noGrp="1"/>
          </p:cNvSpPr>
          <p:nvPr>
            <p:ph type="sldNum" sz="quarter" idx="12"/>
          </p:nvPr>
        </p:nvSpPr>
        <p:spPr/>
        <p:txBody>
          <a:bodyPr/>
          <a:lstStyle/>
          <a:p>
            <a:fld id="{14C1E9FE-1B75-4480-A8AC-C4E7487057B7}" type="slidenum">
              <a:rPr lang="en-US" smtClean="0"/>
              <a:t>‹#›</a:t>
            </a:fld>
            <a:endParaRPr lang="en-US"/>
          </a:p>
        </p:txBody>
      </p:sp>
    </p:spTree>
    <p:extLst>
      <p:ext uri="{BB962C8B-B14F-4D97-AF65-F5344CB8AC3E}">
        <p14:creationId xmlns:p14="http://schemas.microsoft.com/office/powerpoint/2010/main" val="250309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EEB5-AF00-4692-ACD4-96E223F417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DDC72A-9BD3-4093-93B7-6894D276BD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30C10-52FE-4205-9090-E8088E43FFFD}"/>
              </a:ext>
            </a:extLst>
          </p:cNvPr>
          <p:cNvSpPr>
            <a:spLocks noGrp="1"/>
          </p:cNvSpPr>
          <p:nvPr>
            <p:ph type="dt" sz="half" idx="10"/>
          </p:nvPr>
        </p:nvSpPr>
        <p:spPr/>
        <p:txBody>
          <a:bodyPr/>
          <a:lstStyle/>
          <a:p>
            <a:fld id="{D4F587C7-9208-4B0D-BA55-3C13D447A33F}" type="datetimeFigureOut">
              <a:rPr lang="en-US" smtClean="0"/>
              <a:t>5/25/2021</a:t>
            </a:fld>
            <a:endParaRPr lang="en-US"/>
          </a:p>
        </p:txBody>
      </p:sp>
      <p:sp>
        <p:nvSpPr>
          <p:cNvPr id="5" name="Footer Placeholder 4">
            <a:extLst>
              <a:ext uri="{FF2B5EF4-FFF2-40B4-BE49-F238E27FC236}">
                <a16:creationId xmlns:a16="http://schemas.microsoft.com/office/drawing/2014/main" id="{DBCD85F0-996E-4EFB-A15C-63ABC52D3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FF99D-5ECA-4857-AFA1-3E1577A1689F}"/>
              </a:ext>
            </a:extLst>
          </p:cNvPr>
          <p:cNvSpPr>
            <a:spLocks noGrp="1"/>
          </p:cNvSpPr>
          <p:nvPr>
            <p:ph type="sldNum" sz="quarter" idx="12"/>
          </p:nvPr>
        </p:nvSpPr>
        <p:spPr/>
        <p:txBody>
          <a:bodyPr/>
          <a:lstStyle/>
          <a:p>
            <a:fld id="{14C1E9FE-1B75-4480-A8AC-C4E7487057B7}" type="slidenum">
              <a:rPr lang="en-US" smtClean="0"/>
              <a:t>‹#›</a:t>
            </a:fld>
            <a:endParaRPr lang="en-US"/>
          </a:p>
        </p:txBody>
      </p:sp>
    </p:spTree>
    <p:extLst>
      <p:ext uri="{BB962C8B-B14F-4D97-AF65-F5344CB8AC3E}">
        <p14:creationId xmlns:p14="http://schemas.microsoft.com/office/powerpoint/2010/main" val="151614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B260-8A71-4598-9733-2988BE1D4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CF024-5027-4B6B-9C72-8DDC84E39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2BD78-211F-4E10-B264-63D75454AF35}"/>
              </a:ext>
            </a:extLst>
          </p:cNvPr>
          <p:cNvSpPr>
            <a:spLocks noGrp="1"/>
          </p:cNvSpPr>
          <p:nvPr>
            <p:ph type="dt" sz="half" idx="10"/>
          </p:nvPr>
        </p:nvSpPr>
        <p:spPr/>
        <p:txBody>
          <a:bodyPr/>
          <a:lstStyle/>
          <a:p>
            <a:fld id="{D4F587C7-9208-4B0D-BA55-3C13D447A33F}" type="datetimeFigureOut">
              <a:rPr lang="en-US" smtClean="0"/>
              <a:t>5/25/2021</a:t>
            </a:fld>
            <a:endParaRPr lang="en-US"/>
          </a:p>
        </p:txBody>
      </p:sp>
      <p:sp>
        <p:nvSpPr>
          <p:cNvPr id="5" name="Footer Placeholder 4">
            <a:extLst>
              <a:ext uri="{FF2B5EF4-FFF2-40B4-BE49-F238E27FC236}">
                <a16:creationId xmlns:a16="http://schemas.microsoft.com/office/drawing/2014/main" id="{E1AF525A-6FE8-42EB-8923-B584A8A81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DCC81-E3C5-4AC5-994A-CB0C0B63D6C8}"/>
              </a:ext>
            </a:extLst>
          </p:cNvPr>
          <p:cNvSpPr>
            <a:spLocks noGrp="1"/>
          </p:cNvSpPr>
          <p:nvPr>
            <p:ph type="sldNum" sz="quarter" idx="12"/>
          </p:nvPr>
        </p:nvSpPr>
        <p:spPr/>
        <p:txBody>
          <a:bodyPr/>
          <a:lstStyle/>
          <a:p>
            <a:fld id="{14C1E9FE-1B75-4480-A8AC-C4E7487057B7}" type="slidenum">
              <a:rPr lang="en-US" smtClean="0"/>
              <a:t>‹#›</a:t>
            </a:fld>
            <a:endParaRPr lang="en-US"/>
          </a:p>
        </p:txBody>
      </p:sp>
    </p:spTree>
    <p:extLst>
      <p:ext uri="{BB962C8B-B14F-4D97-AF65-F5344CB8AC3E}">
        <p14:creationId xmlns:p14="http://schemas.microsoft.com/office/powerpoint/2010/main" val="367973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241D-204B-4A38-A730-B6285F71EA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4CE329-2504-4F21-88EC-F999FED29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5AD542-84F6-4ADA-B74A-F0EE98CAD923}"/>
              </a:ext>
            </a:extLst>
          </p:cNvPr>
          <p:cNvSpPr>
            <a:spLocks noGrp="1"/>
          </p:cNvSpPr>
          <p:nvPr>
            <p:ph type="dt" sz="half" idx="10"/>
          </p:nvPr>
        </p:nvSpPr>
        <p:spPr/>
        <p:txBody>
          <a:bodyPr/>
          <a:lstStyle/>
          <a:p>
            <a:fld id="{D4F587C7-9208-4B0D-BA55-3C13D447A33F}" type="datetimeFigureOut">
              <a:rPr lang="en-US" smtClean="0"/>
              <a:t>5/25/2021</a:t>
            </a:fld>
            <a:endParaRPr lang="en-US"/>
          </a:p>
        </p:txBody>
      </p:sp>
      <p:sp>
        <p:nvSpPr>
          <p:cNvPr id="5" name="Footer Placeholder 4">
            <a:extLst>
              <a:ext uri="{FF2B5EF4-FFF2-40B4-BE49-F238E27FC236}">
                <a16:creationId xmlns:a16="http://schemas.microsoft.com/office/drawing/2014/main" id="{A50B9E51-B7DD-401A-BB25-7E18E134C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034F4-880B-471F-A905-D90A254E3BEB}"/>
              </a:ext>
            </a:extLst>
          </p:cNvPr>
          <p:cNvSpPr>
            <a:spLocks noGrp="1"/>
          </p:cNvSpPr>
          <p:nvPr>
            <p:ph type="sldNum" sz="quarter" idx="12"/>
          </p:nvPr>
        </p:nvSpPr>
        <p:spPr/>
        <p:txBody>
          <a:bodyPr/>
          <a:lstStyle/>
          <a:p>
            <a:fld id="{14C1E9FE-1B75-4480-A8AC-C4E7487057B7}" type="slidenum">
              <a:rPr lang="en-US" smtClean="0"/>
              <a:t>‹#›</a:t>
            </a:fld>
            <a:endParaRPr lang="en-US"/>
          </a:p>
        </p:txBody>
      </p:sp>
    </p:spTree>
    <p:extLst>
      <p:ext uri="{BB962C8B-B14F-4D97-AF65-F5344CB8AC3E}">
        <p14:creationId xmlns:p14="http://schemas.microsoft.com/office/powerpoint/2010/main" val="13559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5503-29FC-45BF-806A-109AF6B7B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6806D-DFAA-4EA1-AE00-B1FCE7780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CBBFB4-F759-48D9-86FE-449244BBCC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7529CD-B6FD-4FE3-AF93-DA3F51F994FE}"/>
              </a:ext>
            </a:extLst>
          </p:cNvPr>
          <p:cNvSpPr>
            <a:spLocks noGrp="1"/>
          </p:cNvSpPr>
          <p:nvPr>
            <p:ph type="dt" sz="half" idx="10"/>
          </p:nvPr>
        </p:nvSpPr>
        <p:spPr/>
        <p:txBody>
          <a:bodyPr/>
          <a:lstStyle/>
          <a:p>
            <a:fld id="{D4F587C7-9208-4B0D-BA55-3C13D447A33F}" type="datetimeFigureOut">
              <a:rPr lang="en-US" smtClean="0"/>
              <a:t>5/25/2021</a:t>
            </a:fld>
            <a:endParaRPr lang="en-US"/>
          </a:p>
        </p:txBody>
      </p:sp>
      <p:sp>
        <p:nvSpPr>
          <p:cNvPr id="6" name="Footer Placeholder 5">
            <a:extLst>
              <a:ext uri="{FF2B5EF4-FFF2-40B4-BE49-F238E27FC236}">
                <a16:creationId xmlns:a16="http://schemas.microsoft.com/office/drawing/2014/main" id="{D8A0525D-B493-4428-86EC-CAA827DD1E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5103E-8C90-49CD-956B-5BEEAF7BDD42}"/>
              </a:ext>
            </a:extLst>
          </p:cNvPr>
          <p:cNvSpPr>
            <a:spLocks noGrp="1"/>
          </p:cNvSpPr>
          <p:nvPr>
            <p:ph type="sldNum" sz="quarter" idx="12"/>
          </p:nvPr>
        </p:nvSpPr>
        <p:spPr/>
        <p:txBody>
          <a:bodyPr/>
          <a:lstStyle/>
          <a:p>
            <a:fld id="{14C1E9FE-1B75-4480-A8AC-C4E7487057B7}" type="slidenum">
              <a:rPr lang="en-US" smtClean="0"/>
              <a:t>‹#›</a:t>
            </a:fld>
            <a:endParaRPr lang="en-US"/>
          </a:p>
        </p:txBody>
      </p:sp>
    </p:spTree>
    <p:extLst>
      <p:ext uri="{BB962C8B-B14F-4D97-AF65-F5344CB8AC3E}">
        <p14:creationId xmlns:p14="http://schemas.microsoft.com/office/powerpoint/2010/main" val="202540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F0CD-86FC-4AFA-91DD-FD55A89B59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2B8379-BBF3-4CC7-BD1D-EB953F102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8FA7DF-74F5-476C-B053-C77BC57BF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EBA23C-B8BC-4EAC-A5AB-8D566CBD6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7B4C27-BEC6-4118-B25F-B974E938E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C5BB43-9EFA-4100-85D8-8367F4A4ED0F}"/>
              </a:ext>
            </a:extLst>
          </p:cNvPr>
          <p:cNvSpPr>
            <a:spLocks noGrp="1"/>
          </p:cNvSpPr>
          <p:nvPr>
            <p:ph type="dt" sz="half" idx="10"/>
          </p:nvPr>
        </p:nvSpPr>
        <p:spPr/>
        <p:txBody>
          <a:bodyPr/>
          <a:lstStyle/>
          <a:p>
            <a:fld id="{D4F587C7-9208-4B0D-BA55-3C13D447A33F}" type="datetimeFigureOut">
              <a:rPr lang="en-US" smtClean="0"/>
              <a:t>5/25/2021</a:t>
            </a:fld>
            <a:endParaRPr lang="en-US"/>
          </a:p>
        </p:txBody>
      </p:sp>
      <p:sp>
        <p:nvSpPr>
          <p:cNvPr id="8" name="Footer Placeholder 7">
            <a:extLst>
              <a:ext uri="{FF2B5EF4-FFF2-40B4-BE49-F238E27FC236}">
                <a16:creationId xmlns:a16="http://schemas.microsoft.com/office/drawing/2014/main" id="{A7777782-E6D1-492F-ABD2-5DDDA24E39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4688B-788D-40A9-84D2-7AD70D709F4F}"/>
              </a:ext>
            </a:extLst>
          </p:cNvPr>
          <p:cNvSpPr>
            <a:spLocks noGrp="1"/>
          </p:cNvSpPr>
          <p:nvPr>
            <p:ph type="sldNum" sz="quarter" idx="12"/>
          </p:nvPr>
        </p:nvSpPr>
        <p:spPr/>
        <p:txBody>
          <a:bodyPr/>
          <a:lstStyle/>
          <a:p>
            <a:fld id="{14C1E9FE-1B75-4480-A8AC-C4E7487057B7}" type="slidenum">
              <a:rPr lang="en-US" smtClean="0"/>
              <a:t>‹#›</a:t>
            </a:fld>
            <a:endParaRPr lang="en-US"/>
          </a:p>
        </p:txBody>
      </p:sp>
    </p:spTree>
    <p:extLst>
      <p:ext uri="{BB962C8B-B14F-4D97-AF65-F5344CB8AC3E}">
        <p14:creationId xmlns:p14="http://schemas.microsoft.com/office/powerpoint/2010/main" val="332146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8264-B2DE-428B-B64B-2E2F750F6F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EA7C97-9CD4-4C5E-B449-B811C433053B}"/>
              </a:ext>
            </a:extLst>
          </p:cNvPr>
          <p:cNvSpPr>
            <a:spLocks noGrp="1"/>
          </p:cNvSpPr>
          <p:nvPr>
            <p:ph type="dt" sz="half" idx="10"/>
          </p:nvPr>
        </p:nvSpPr>
        <p:spPr/>
        <p:txBody>
          <a:bodyPr/>
          <a:lstStyle/>
          <a:p>
            <a:fld id="{D4F587C7-9208-4B0D-BA55-3C13D447A33F}" type="datetimeFigureOut">
              <a:rPr lang="en-US" smtClean="0"/>
              <a:t>5/25/2021</a:t>
            </a:fld>
            <a:endParaRPr lang="en-US"/>
          </a:p>
        </p:txBody>
      </p:sp>
      <p:sp>
        <p:nvSpPr>
          <p:cNvPr id="4" name="Footer Placeholder 3">
            <a:extLst>
              <a:ext uri="{FF2B5EF4-FFF2-40B4-BE49-F238E27FC236}">
                <a16:creationId xmlns:a16="http://schemas.microsoft.com/office/drawing/2014/main" id="{6DB88A3E-2103-4332-8E63-4B8D86EF08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A6FE4C-04B3-4C70-AA40-A9A62B9133F6}"/>
              </a:ext>
            </a:extLst>
          </p:cNvPr>
          <p:cNvSpPr>
            <a:spLocks noGrp="1"/>
          </p:cNvSpPr>
          <p:nvPr>
            <p:ph type="sldNum" sz="quarter" idx="12"/>
          </p:nvPr>
        </p:nvSpPr>
        <p:spPr/>
        <p:txBody>
          <a:bodyPr/>
          <a:lstStyle/>
          <a:p>
            <a:fld id="{14C1E9FE-1B75-4480-A8AC-C4E7487057B7}" type="slidenum">
              <a:rPr lang="en-US" smtClean="0"/>
              <a:t>‹#›</a:t>
            </a:fld>
            <a:endParaRPr lang="en-US"/>
          </a:p>
        </p:txBody>
      </p:sp>
    </p:spTree>
    <p:extLst>
      <p:ext uri="{BB962C8B-B14F-4D97-AF65-F5344CB8AC3E}">
        <p14:creationId xmlns:p14="http://schemas.microsoft.com/office/powerpoint/2010/main" val="81005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FF6B73-5D84-478D-8731-00A838699828}"/>
              </a:ext>
            </a:extLst>
          </p:cNvPr>
          <p:cNvSpPr>
            <a:spLocks noGrp="1"/>
          </p:cNvSpPr>
          <p:nvPr>
            <p:ph type="dt" sz="half" idx="10"/>
          </p:nvPr>
        </p:nvSpPr>
        <p:spPr/>
        <p:txBody>
          <a:bodyPr/>
          <a:lstStyle/>
          <a:p>
            <a:fld id="{D4F587C7-9208-4B0D-BA55-3C13D447A33F}" type="datetimeFigureOut">
              <a:rPr lang="en-US" smtClean="0"/>
              <a:t>5/25/2021</a:t>
            </a:fld>
            <a:endParaRPr lang="en-US"/>
          </a:p>
        </p:txBody>
      </p:sp>
      <p:sp>
        <p:nvSpPr>
          <p:cNvPr id="3" name="Footer Placeholder 2">
            <a:extLst>
              <a:ext uri="{FF2B5EF4-FFF2-40B4-BE49-F238E27FC236}">
                <a16:creationId xmlns:a16="http://schemas.microsoft.com/office/drawing/2014/main" id="{27B57D82-8687-4533-86E6-6E30D64BB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CEE73B-690E-44B3-9339-DBDC743FD9DB}"/>
              </a:ext>
            </a:extLst>
          </p:cNvPr>
          <p:cNvSpPr>
            <a:spLocks noGrp="1"/>
          </p:cNvSpPr>
          <p:nvPr>
            <p:ph type="sldNum" sz="quarter" idx="12"/>
          </p:nvPr>
        </p:nvSpPr>
        <p:spPr/>
        <p:txBody>
          <a:bodyPr/>
          <a:lstStyle/>
          <a:p>
            <a:fld id="{14C1E9FE-1B75-4480-A8AC-C4E7487057B7}" type="slidenum">
              <a:rPr lang="en-US" smtClean="0"/>
              <a:t>‹#›</a:t>
            </a:fld>
            <a:endParaRPr lang="en-US"/>
          </a:p>
        </p:txBody>
      </p:sp>
    </p:spTree>
    <p:extLst>
      <p:ext uri="{BB962C8B-B14F-4D97-AF65-F5344CB8AC3E}">
        <p14:creationId xmlns:p14="http://schemas.microsoft.com/office/powerpoint/2010/main" val="12116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5BDC-5A1C-42F3-8BA0-2FED93A742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F24745-EF41-4D8D-8FD3-7F66D69FD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401958-328B-4068-A53B-2D1D8070C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47589-32C4-41D1-9707-1BDCA8B5BA9D}"/>
              </a:ext>
            </a:extLst>
          </p:cNvPr>
          <p:cNvSpPr>
            <a:spLocks noGrp="1"/>
          </p:cNvSpPr>
          <p:nvPr>
            <p:ph type="dt" sz="half" idx="10"/>
          </p:nvPr>
        </p:nvSpPr>
        <p:spPr/>
        <p:txBody>
          <a:bodyPr/>
          <a:lstStyle/>
          <a:p>
            <a:fld id="{D4F587C7-9208-4B0D-BA55-3C13D447A33F}" type="datetimeFigureOut">
              <a:rPr lang="en-US" smtClean="0"/>
              <a:t>5/25/2021</a:t>
            </a:fld>
            <a:endParaRPr lang="en-US"/>
          </a:p>
        </p:txBody>
      </p:sp>
      <p:sp>
        <p:nvSpPr>
          <p:cNvPr id="6" name="Footer Placeholder 5">
            <a:extLst>
              <a:ext uri="{FF2B5EF4-FFF2-40B4-BE49-F238E27FC236}">
                <a16:creationId xmlns:a16="http://schemas.microsoft.com/office/drawing/2014/main" id="{234850AE-9EAB-4994-89EC-2CA2EE36CA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F43F5F-5C43-41EF-B034-41760E3AB626}"/>
              </a:ext>
            </a:extLst>
          </p:cNvPr>
          <p:cNvSpPr>
            <a:spLocks noGrp="1"/>
          </p:cNvSpPr>
          <p:nvPr>
            <p:ph type="sldNum" sz="quarter" idx="12"/>
          </p:nvPr>
        </p:nvSpPr>
        <p:spPr/>
        <p:txBody>
          <a:bodyPr/>
          <a:lstStyle/>
          <a:p>
            <a:fld id="{14C1E9FE-1B75-4480-A8AC-C4E7487057B7}" type="slidenum">
              <a:rPr lang="en-US" smtClean="0"/>
              <a:t>‹#›</a:t>
            </a:fld>
            <a:endParaRPr lang="en-US"/>
          </a:p>
        </p:txBody>
      </p:sp>
    </p:spTree>
    <p:extLst>
      <p:ext uri="{BB962C8B-B14F-4D97-AF65-F5344CB8AC3E}">
        <p14:creationId xmlns:p14="http://schemas.microsoft.com/office/powerpoint/2010/main" val="74558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B875-E262-4FFD-BB82-750B686C9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C5F400-AD4C-4E4D-AA0B-4A981DED8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6F27D9-ED20-4503-856C-B5D3D589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723E5-4A41-4F67-B6A2-06B55F9D913A}"/>
              </a:ext>
            </a:extLst>
          </p:cNvPr>
          <p:cNvSpPr>
            <a:spLocks noGrp="1"/>
          </p:cNvSpPr>
          <p:nvPr>
            <p:ph type="dt" sz="half" idx="10"/>
          </p:nvPr>
        </p:nvSpPr>
        <p:spPr/>
        <p:txBody>
          <a:bodyPr/>
          <a:lstStyle/>
          <a:p>
            <a:fld id="{D4F587C7-9208-4B0D-BA55-3C13D447A33F}" type="datetimeFigureOut">
              <a:rPr lang="en-US" smtClean="0"/>
              <a:t>5/25/2021</a:t>
            </a:fld>
            <a:endParaRPr lang="en-US"/>
          </a:p>
        </p:txBody>
      </p:sp>
      <p:sp>
        <p:nvSpPr>
          <p:cNvPr id="6" name="Footer Placeholder 5">
            <a:extLst>
              <a:ext uri="{FF2B5EF4-FFF2-40B4-BE49-F238E27FC236}">
                <a16:creationId xmlns:a16="http://schemas.microsoft.com/office/drawing/2014/main" id="{A2D383C3-DB91-45B2-8244-0AAF00ACC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D7353-7BD7-4AE5-B063-6A83957174E7}"/>
              </a:ext>
            </a:extLst>
          </p:cNvPr>
          <p:cNvSpPr>
            <a:spLocks noGrp="1"/>
          </p:cNvSpPr>
          <p:nvPr>
            <p:ph type="sldNum" sz="quarter" idx="12"/>
          </p:nvPr>
        </p:nvSpPr>
        <p:spPr/>
        <p:txBody>
          <a:bodyPr/>
          <a:lstStyle/>
          <a:p>
            <a:fld id="{14C1E9FE-1B75-4480-A8AC-C4E7487057B7}" type="slidenum">
              <a:rPr lang="en-US" smtClean="0"/>
              <a:t>‹#›</a:t>
            </a:fld>
            <a:endParaRPr lang="en-US"/>
          </a:p>
        </p:txBody>
      </p:sp>
    </p:spTree>
    <p:extLst>
      <p:ext uri="{BB962C8B-B14F-4D97-AF65-F5344CB8AC3E}">
        <p14:creationId xmlns:p14="http://schemas.microsoft.com/office/powerpoint/2010/main" val="360686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659F3-444C-4C3E-965F-6FF19617FB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B5DB76-D3A9-4D48-9E9F-5FE851E7D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1A9BD-AB50-4557-8864-4335E52D9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587C7-9208-4B0D-BA55-3C13D447A33F}" type="datetimeFigureOut">
              <a:rPr lang="en-US" smtClean="0"/>
              <a:t>5/25/2021</a:t>
            </a:fld>
            <a:endParaRPr lang="en-US"/>
          </a:p>
        </p:txBody>
      </p:sp>
      <p:sp>
        <p:nvSpPr>
          <p:cNvPr id="5" name="Footer Placeholder 4">
            <a:extLst>
              <a:ext uri="{FF2B5EF4-FFF2-40B4-BE49-F238E27FC236}">
                <a16:creationId xmlns:a16="http://schemas.microsoft.com/office/drawing/2014/main" id="{4C0EB0EE-CFC8-4906-ADBC-F46419D47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B7FB46-C45C-44CC-93A3-D40D5321E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1E9FE-1B75-4480-A8AC-C4E7487057B7}" type="slidenum">
              <a:rPr lang="en-US" smtClean="0"/>
              <a:t>‹#›</a:t>
            </a:fld>
            <a:endParaRPr lang="en-US"/>
          </a:p>
        </p:txBody>
      </p:sp>
    </p:spTree>
    <p:extLst>
      <p:ext uri="{BB962C8B-B14F-4D97-AF65-F5344CB8AC3E}">
        <p14:creationId xmlns:p14="http://schemas.microsoft.com/office/powerpoint/2010/main" val="106769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978" y="94273"/>
            <a:ext cx="1920240" cy="1210385"/>
          </a:xfrm>
          <a:prstGeom prst="rect">
            <a:avLst/>
          </a:prstGeom>
        </p:spPr>
      </p:pic>
      <p:pic>
        <p:nvPicPr>
          <p:cNvPr id="5" name="Picture 4" descr="\\fs\Profiles\arz.wehbe\Desktop\LCU 13-10-2016\5 - Année 2016 - 2017\faculty of arts &amp; sciences.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78771" y="109654"/>
            <a:ext cx="822960" cy="1115353"/>
          </a:xfrm>
          <a:prstGeom prst="rect">
            <a:avLst/>
          </a:prstGeom>
          <a:noFill/>
          <a:ln>
            <a:noFill/>
          </a:ln>
        </p:spPr>
      </p:pic>
      <p:sp>
        <p:nvSpPr>
          <p:cNvPr id="7" name="Rectangle 6"/>
          <p:cNvSpPr/>
          <p:nvPr/>
        </p:nvSpPr>
        <p:spPr>
          <a:xfrm>
            <a:off x="1524000" y="1229221"/>
            <a:ext cx="9144000" cy="530082"/>
          </a:xfrm>
          <a:prstGeom prst="rect">
            <a:avLst/>
          </a:prstGeom>
        </p:spPr>
        <p:txBody>
          <a:bodyPr wrap="square">
            <a:spAutoFit/>
          </a:bodyPr>
          <a:lstStyle/>
          <a:p>
            <a:pPr marR="114300" algn="ctr">
              <a:lnSpc>
                <a:spcPct val="107000"/>
              </a:lnSpc>
              <a:spcAft>
                <a:spcPts val="800"/>
              </a:spcAft>
            </a:pPr>
            <a:r>
              <a:rPr lang="fr-FR" sz="2800" b="1" dirty="0">
                <a:latin typeface="Cambria" panose="02040503050406030204" pitchFamily="18" charset="0"/>
                <a:ea typeface="Calibri" panose="020F0502020204030204" pitchFamily="34" charset="0"/>
                <a:cs typeface="Times New Roman" panose="02020603050405020304" pitchFamily="18" charset="0"/>
              </a:rPr>
              <a:t>  </a:t>
            </a:r>
            <a:r>
              <a:rPr lang="en-US" sz="2800" b="1" dirty="0">
                <a:latin typeface="Cambria" panose="02040503050406030204" pitchFamily="18" charset="0"/>
                <a:ea typeface="Calibri" panose="020F0502020204030204" pitchFamily="34" charset="0"/>
                <a:cs typeface="Times New Roman" panose="02020603050405020304" pitchFamily="18" charset="0"/>
              </a:rPr>
              <a:t>Lebanese Canadian University – LCU</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524000" y="1734490"/>
            <a:ext cx="9144000" cy="467564"/>
          </a:xfrm>
          <a:prstGeom prst="rect">
            <a:avLst/>
          </a:prstGeom>
        </p:spPr>
        <p:txBody>
          <a:bodyPr wrap="square">
            <a:spAutoFit/>
          </a:bodyPr>
          <a:lstStyle/>
          <a:p>
            <a:pPr marR="114300" algn="ctr">
              <a:lnSpc>
                <a:spcPct val="107000"/>
              </a:lnSpc>
              <a:spcAft>
                <a:spcPts val="800"/>
              </a:spcAft>
            </a:pPr>
            <a:r>
              <a:rPr lang="fr-FR" sz="2400" b="1" dirty="0">
                <a:latin typeface="Cambria" panose="02040503050406030204" pitchFamily="18" charset="0"/>
                <a:ea typeface="Calibri" panose="020F0502020204030204" pitchFamily="34" charset="0"/>
                <a:cs typeface="Times New Roman" panose="02020603050405020304" pitchFamily="18" charset="0"/>
              </a:rPr>
              <a:t> </a:t>
            </a:r>
            <a:r>
              <a:rPr lang="en-US" sz="2400" dirty="0">
                <a:latin typeface="Cambria" panose="02040503050406030204" pitchFamily="18" charset="0"/>
                <a:ea typeface="Calibri" panose="020F0502020204030204" pitchFamily="34" charset="0"/>
                <a:cs typeface="Times New Roman" panose="02020603050405020304" pitchFamily="18" charset="0"/>
              </a:rPr>
              <a:t>Faculty of Arts and Science – FSA</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524000" y="2219619"/>
            <a:ext cx="9144000" cy="458715"/>
          </a:xfrm>
          <a:prstGeom prst="rect">
            <a:avLst/>
          </a:prstGeom>
        </p:spPr>
        <p:txBody>
          <a:bodyPr wrap="square">
            <a:spAutoFit/>
          </a:bodyPr>
          <a:lstStyle/>
          <a:p>
            <a:pPr algn="ctr">
              <a:lnSpc>
                <a:spcPct val="107000"/>
              </a:lnSpc>
              <a:spcAft>
                <a:spcPts val="800"/>
              </a:spcAft>
            </a:pPr>
            <a:r>
              <a:rPr lang="en-US" sz="2400" dirty="0">
                <a:latin typeface="Cambria" panose="02040503050406030204" pitchFamily="18" charset="0"/>
                <a:ea typeface="Calibri" panose="020F0502020204030204" pitchFamily="34" charset="0"/>
                <a:cs typeface="Times New Roman" panose="02020603050405020304" pitchFamily="18" charset="0"/>
              </a:rPr>
              <a:t>Bachelor in Computer Sciences</a:t>
            </a:r>
            <a:endParaRPr lang="en-US" sz="2400" dirty="0">
              <a:solidFill>
                <a:srgbClr val="FF0000"/>
              </a:solidFill>
              <a:latin typeface="Cambria" panose="020405030504060302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1524000" y="2917442"/>
            <a:ext cx="9144000" cy="467564"/>
          </a:xfrm>
          <a:prstGeom prst="rect">
            <a:avLst/>
          </a:prstGeom>
        </p:spPr>
        <p:txBody>
          <a:bodyPr wrap="square">
            <a:spAutoFit/>
          </a:bodyPr>
          <a:lstStyle/>
          <a:p>
            <a:pPr algn="ctr">
              <a:lnSpc>
                <a:spcPct val="107000"/>
              </a:lnSpc>
              <a:spcAft>
                <a:spcPts val="800"/>
              </a:spcAft>
            </a:pPr>
            <a:r>
              <a:rPr lang="fr-FR" sz="2400" dirty="0">
                <a:latin typeface="Cambria" panose="02040503050406030204" pitchFamily="18" charset="0"/>
                <a:ea typeface="Calibri" panose="020F0502020204030204" pitchFamily="34" charset="0"/>
                <a:cs typeface="Times New Roman" panose="02020603050405020304" pitchFamily="18" charset="0"/>
              </a:rPr>
              <a:t>Final Project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524000" y="3296300"/>
            <a:ext cx="9144000" cy="564385"/>
          </a:xfrm>
          <a:prstGeom prst="rect">
            <a:avLst/>
          </a:prstGeom>
        </p:spPr>
        <p:txBody>
          <a:bodyPr wrap="square">
            <a:spAutoFit/>
          </a:bodyPr>
          <a:lstStyle/>
          <a:p>
            <a:pPr algn="ctr">
              <a:lnSpc>
                <a:spcPct val="107000"/>
              </a:lnSpc>
              <a:spcAft>
                <a:spcPts val="800"/>
              </a:spcAft>
            </a:pPr>
            <a:r>
              <a:rPr lang="en-US" sz="3000" dirty="0">
                <a:latin typeface="Calibri" panose="020F0502020204030204" pitchFamily="34" charset="0"/>
                <a:ea typeface="Calibri" panose="020F0502020204030204" pitchFamily="34" charset="0"/>
                <a:cs typeface="Times New Roman" panose="02020603050405020304" pitchFamily="18" charset="0"/>
              </a:rPr>
              <a:t>IFT 371</a:t>
            </a:r>
          </a:p>
        </p:txBody>
      </p:sp>
      <p:sp>
        <p:nvSpPr>
          <p:cNvPr id="12" name="Rectangle 11"/>
          <p:cNvSpPr/>
          <p:nvPr/>
        </p:nvSpPr>
        <p:spPr>
          <a:xfrm>
            <a:off x="1524000" y="4167559"/>
            <a:ext cx="9144000" cy="882678"/>
          </a:xfrm>
          <a:prstGeom prst="rect">
            <a:avLst/>
          </a:prstGeom>
        </p:spPr>
        <p:txBody>
          <a:bodyPr wrap="square">
            <a:spAutoFit/>
          </a:bodyPr>
          <a:lstStyle/>
          <a:p>
            <a:pPr algn="ctr">
              <a:lnSpc>
                <a:spcPct val="107000"/>
              </a:lnSpc>
            </a:pPr>
            <a:r>
              <a:rPr lang="fr-FR" sz="2400" dirty="0" err="1">
                <a:latin typeface="Cambria" panose="02040503050406030204" pitchFamily="18" charset="0"/>
                <a:ea typeface="Calibri" panose="020F0502020204030204" pitchFamily="34" charset="0"/>
                <a:cs typeface="Times New Roman" panose="02020603050405020304" pitchFamily="18" charset="0"/>
              </a:rPr>
              <a:t>Presented</a:t>
            </a:r>
            <a:r>
              <a:rPr lang="fr-FR" sz="2400" dirty="0">
                <a:latin typeface="Cambria" panose="02040503050406030204" pitchFamily="18" charset="0"/>
                <a:ea typeface="Calibri" panose="020F0502020204030204" pitchFamily="34" charset="0"/>
                <a:cs typeface="Times New Roman" panose="02020603050405020304" pitchFamily="18" charset="0"/>
              </a:rPr>
              <a:t> by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sz="2400" b="1" dirty="0">
                <a:solidFill>
                  <a:srgbClr val="FF0000"/>
                </a:solidFill>
                <a:latin typeface="Cambria" panose="02040503050406030204" pitchFamily="18" charset="0"/>
                <a:ea typeface="Calibri" panose="020F0502020204030204" pitchFamily="34" charset="0"/>
                <a:cs typeface="Times New Roman" panose="02020603050405020304" pitchFamily="18" charset="0"/>
              </a:rPr>
              <a:t>Miguel-Ange el Aaraj</a:t>
            </a:r>
          </a:p>
        </p:txBody>
      </p:sp>
      <p:sp>
        <p:nvSpPr>
          <p:cNvPr id="13" name="Rectangle 12"/>
          <p:cNvSpPr/>
          <p:nvPr/>
        </p:nvSpPr>
        <p:spPr>
          <a:xfrm>
            <a:off x="1524000" y="5196423"/>
            <a:ext cx="9144000" cy="882678"/>
          </a:xfrm>
          <a:prstGeom prst="rect">
            <a:avLst/>
          </a:prstGeom>
        </p:spPr>
        <p:txBody>
          <a:bodyPr wrap="square">
            <a:spAutoFit/>
          </a:bodyPr>
          <a:lstStyle/>
          <a:p>
            <a:pPr algn="ctr">
              <a:lnSpc>
                <a:spcPct val="107000"/>
              </a:lnSpc>
            </a:pPr>
            <a:r>
              <a:rPr lang="en-US" sz="2400" dirty="0">
                <a:latin typeface="Cambria" panose="02040503050406030204" pitchFamily="18" charset="0"/>
                <a:ea typeface="Calibri" panose="020F0502020204030204" pitchFamily="34" charset="0"/>
                <a:cs typeface="Times New Roman" panose="02020603050405020304" pitchFamily="18" charset="0"/>
              </a:rPr>
              <a:t>Supervised by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fr-FR" sz="2400" dirty="0">
                <a:solidFill>
                  <a:srgbClr val="FF0000"/>
                </a:solidFill>
                <a:latin typeface="Cambria" panose="02040503050406030204" pitchFamily="18" charset="0"/>
                <a:ea typeface="Calibri" panose="020F0502020204030204" pitchFamily="34" charset="0"/>
                <a:cs typeface="Times New Roman" panose="02020603050405020304" pitchFamily="18" charset="0"/>
              </a:rPr>
              <a:t>Mr. Johnny Khoury </a:t>
            </a:r>
            <a:endParaRPr lang="en-US" sz="2400" dirty="0">
              <a:solidFill>
                <a:srgbClr val="FF0000"/>
              </a:solidFill>
              <a:latin typeface="Cambria" panose="02040503050406030204" pitchFamily="18" charset="0"/>
              <a:ea typeface="Calibri" panose="020F0502020204030204" pitchFamily="34" charset="0"/>
              <a:cs typeface="Times New Roman" panose="02020603050405020304" pitchFamily="18" charset="0"/>
            </a:endParaRPr>
          </a:p>
        </p:txBody>
      </p:sp>
      <p:sp>
        <p:nvSpPr>
          <p:cNvPr id="14" name="Rectangle 13"/>
          <p:cNvSpPr/>
          <p:nvPr/>
        </p:nvSpPr>
        <p:spPr>
          <a:xfrm>
            <a:off x="1524000" y="6272603"/>
            <a:ext cx="9144000" cy="405047"/>
          </a:xfrm>
          <a:prstGeom prst="rect">
            <a:avLst/>
          </a:prstGeom>
        </p:spPr>
        <p:txBody>
          <a:bodyPr wrap="square">
            <a:spAutoFit/>
          </a:bodyPr>
          <a:lstStyle/>
          <a:p>
            <a:pPr algn="ctr">
              <a:lnSpc>
                <a:spcPct val="107000"/>
              </a:lnSpc>
              <a:spcAft>
                <a:spcPts val="800"/>
              </a:spcAft>
            </a:pPr>
            <a:r>
              <a:rPr lang="en-US" sz="2000" dirty="0">
                <a:solidFill>
                  <a:srgbClr val="FF0000"/>
                </a:solidFill>
                <a:latin typeface="Cambria" panose="02040503050406030204" pitchFamily="18" charset="0"/>
                <a:ea typeface="Calibri" panose="020F0502020204030204" pitchFamily="34" charset="0"/>
                <a:cs typeface="Times New Roman" panose="02020603050405020304" pitchFamily="18" charset="0"/>
              </a:rPr>
              <a:t>May,25 ,2021</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9662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833607-76C8-4302-8AC4-58B11D7E6C4B}"/>
              </a:ext>
            </a:extLst>
          </p:cNvPr>
          <p:cNvSpPr txBox="1"/>
          <p:nvPr/>
        </p:nvSpPr>
        <p:spPr>
          <a:xfrm>
            <a:off x="221673" y="55418"/>
            <a:ext cx="2754600" cy="707886"/>
          </a:xfrm>
          <a:prstGeom prst="rect">
            <a:avLst/>
          </a:prstGeom>
          <a:noFill/>
        </p:spPr>
        <p:txBody>
          <a:bodyPr wrap="none" rtlCol="0">
            <a:spAutoFit/>
          </a:bodyPr>
          <a:lstStyle/>
          <a:p>
            <a:r>
              <a:rPr lang="en-US" sz="2000" b="1" dirty="0"/>
              <a:t>Form Page (3)  (Module)</a:t>
            </a:r>
          </a:p>
          <a:p>
            <a:r>
              <a:rPr lang="en-US" sz="2000" b="1" dirty="0"/>
              <a:t>Phone validation</a:t>
            </a:r>
          </a:p>
        </p:txBody>
      </p:sp>
      <p:pic>
        <p:nvPicPr>
          <p:cNvPr id="3" name="Picture 2">
            <a:extLst>
              <a:ext uri="{FF2B5EF4-FFF2-40B4-BE49-F238E27FC236}">
                <a16:creationId xmlns:a16="http://schemas.microsoft.com/office/drawing/2014/main" id="{E510DC7B-6284-4F37-B7DC-1ED5FAC0F37B}"/>
              </a:ext>
            </a:extLst>
          </p:cNvPr>
          <p:cNvPicPr/>
          <p:nvPr/>
        </p:nvPicPr>
        <p:blipFill>
          <a:blip r:embed="rId2">
            <a:extLst>
              <a:ext uri="{28A0092B-C50C-407E-A947-70E740481C1C}">
                <a14:useLocalDpi xmlns:a14="http://schemas.microsoft.com/office/drawing/2010/main" val="0"/>
              </a:ext>
            </a:extLst>
          </a:blip>
          <a:stretch>
            <a:fillRect/>
          </a:stretch>
        </p:blipFill>
        <p:spPr>
          <a:xfrm>
            <a:off x="6248400" y="1080655"/>
            <a:ext cx="5943600" cy="4244975"/>
          </a:xfrm>
          <a:prstGeom prst="rect">
            <a:avLst/>
          </a:prstGeom>
        </p:spPr>
      </p:pic>
      <p:sp>
        <p:nvSpPr>
          <p:cNvPr id="5" name="TextBox 4">
            <a:extLst>
              <a:ext uri="{FF2B5EF4-FFF2-40B4-BE49-F238E27FC236}">
                <a16:creationId xmlns:a16="http://schemas.microsoft.com/office/drawing/2014/main" id="{476BEDBE-F761-4CA7-9B48-9736A1036DD0}"/>
              </a:ext>
            </a:extLst>
          </p:cNvPr>
          <p:cNvSpPr txBox="1"/>
          <p:nvPr/>
        </p:nvSpPr>
        <p:spPr>
          <a:xfrm>
            <a:off x="103910" y="1221018"/>
            <a:ext cx="6144490" cy="244861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third part of the form validation we have the phone validation so like the email we are checking for the value in the phone if it’s emptied a message will be displayed and colored in red otherwise in the for loop it will check for every single character in the phone field if the phone field contains a character so it will return true and break the loop and if true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check_array</a:t>
            </a:r>
            <a:r>
              <a:rPr lang="en-US" sz="1800" dirty="0">
                <a:effectLst/>
                <a:latin typeface="Times New Roman" panose="02020603050405020304" pitchFamily="18" charset="0"/>
                <a:ea typeface="Calibri" panose="020F0502020204030204" pitchFamily="34" charset="0"/>
                <a:cs typeface="Arial" panose="020B0604020202020204" pitchFamily="34" charset="0"/>
              </a:rPr>
              <a:t> index 3 will return true otherwise a message will be displayed and colored in red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check_array</a:t>
            </a:r>
            <a:r>
              <a:rPr lang="en-US" sz="1800" dirty="0">
                <a:effectLst/>
                <a:latin typeface="Times New Roman" panose="02020603050405020304" pitchFamily="18" charset="0"/>
                <a:ea typeface="Calibri" panose="020F0502020204030204" pitchFamily="34" charset="0"/>
                <a:cs typeface="Arial" panose="020B0604020202020204" pitchFamily="34" charset="0"/>
              </a:rPr>
              <a:t> is false.</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43843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1B3C5-2606-4625-9B99-D7B63A5E147F}"/>
              </a:ext>
            </a:extLst>
          </p:cNvPr>
          <p:cNvSpPr txBox="1"/>
          <p:nvPr/>
        </p:nvSpPr>
        <p:spPr>
          <a:xfrm>
            <a:off x="221673" y="55418"/>
            <a:ext cx="2754600" cy="707886"/>
          </a:xfrm>
          <a:prstGeom prst="rect">
            <a:avLst/>
          </a:prstGeom>
          <a:noFill/>
        </p:spPr>
        <p:txBody>
          <a:bodyPr wrap="none" rtlCol="0">
            <a:spAutoFit/>
          </a:bodyPr>
          <a:lstStyle/>
          <a:p>
            <a:r>
              <a:rPr lang="en-US" sz="2000" b="1" dirty="0"/>
              <a:t>Form Page (4)  (Module)</a:t>
            </a:r>
          </a:p>
          <a:p>
            <a:r>
              <a:rPr lang="en-US" sz="2000" b="1" dirty="0"/>
              <a:t>Password validation(1)</a:t>
            </a:r>
          </a:p>
        </p:txBody>
      </p:sp>
      <p:pic>
        <p:nvPicPr>
          <p:cNvPr id="3" name="Picture 2">
            <a:extLst>
              <a:ext uri="{FF2B5EF4-FFF2-40B4-BE49-F238E27FC236}">
                <a16:creationId xmlns:a16="http://schemas.microsoft.com/office/drawing/2014/main" id="{31D12F73-7E61-4004-A5E0-FC2B49A7AA76}"/>
              </a:ext>
            </a:extLst>
          </p:cNvPr>
          <p:cNvPicPr/>
          <p:nvPr/>
        </p:nvPicPr>
        <p:blipFill>
          <a:blip r:embed="rId2">
            <a:extLst>
              <a:ext uri="{28A0092B-C50C-407E-A947-70E740481C1C}">
                <a14:useLocalDpi xmlns:a14="http://schemas.microsoft.com/office/drawing/2010/main" val="0"/>
              </a:ext>
            </a:extLst>
          </a:blip>
          <a:stretch>
            <a:fillRect/>
          </a:stretch>
        </p:blipFill>
        <p:spPr>
          <a:xfrm>
            <a:off x="6248400" y="1052022"/>
            <a:ext cx="5943600" cy="5252720"/>
          </a:xfrm>
          <a:prstGeom prst="rect">
            <a:avLst/>
          </a:prstGeom>
        </p:spPr>
      </p:pic>
      <p:sp>
        <p:nvSpPr>
          <p:cNvPr id="5" name="TextBox 4">
            <a:extLst>
              <a:ext uri="{FF2B5EF4-FFF2-40B4-BE49-F238E27FC236}">
                <a16:creationId xmlns:a16="http://schemas.microsoft.com/office/drawing/2014/main" id="{F13C87C9-30B7-49CE-B827-97943F4A7BF2}"/>
              </a:ext>
            </a:extLst>
          </p:cNvPr>
          <p:cNvSpPr txBox="1"/>
          <p:nvPr/>
        </p:nvSpPr>
        <p:spPr>
          <a:xfrm>
            <a:off x="-71727" y="1693273"/>
            <a:ext cx="6096000" cy="15595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the password field checking for the value if it’s emptied a message will be displayed and colored by red otherwise in the for loop we are checking if the input value has at least one character and color the text depends on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check_form</a:t>
            </a:r>
            <a:r>
              <a:rPr lang="en-US" sz="1800" dirty="0">
                <a:effectLst/>
                <a:latin typeface="Times New Roman" panose="02020603050405020304" pitchFamily="18" charset="0"/>
                <a:ea typeface="Calibri" panose="020F0502020204030204" pitchFamily="34" charset="0"/>
                <a:cs typeface="Arial" panose="020B0604020202020204" pitchFamily="34" charset="0"/>
              </a:rPr>
              <a:t> value and the length of the input must be bigger or equal to 8.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880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45786-6092-41B1-8C63-E5693F676F3C}"/>
              </a:ext>
            </a:extLst>
          </p:cNvPr>
          <p:cNvSpPr txBox="1"/>
          <p:nvPr/>
        </p:nvSpPr>
        <p:spPr>
          <a:xfrm>
            <a:off x="221673" y="55418"/>
            <a:ext cx="2754600" cy="707886"/>
          </a:xfrm>
          <a:prstGeom prst="rect">
            <a:avLst/>
          </a:prstGeom>
          <a:noFill/>
        </p:spPr>
        <p:txBody>
          <a:bodyPr wrap="none" rtlCol="0">
            <a:spAutoFit/>
          </a:bodyPr>
          <a:lstStyle/>
          <a:p>
            <a:r>
              <a:rPr lang="en-US" sz="2000" b="1" dirty="0"/>
              <a:t>Form Page (5)  (Module)</a:t>
            </a:r>
          </a:p>
          <a:p>
            <a:r>
              <a:rPr lang="en-US" sz="2000" b="1" dirty="0"/>
              <a:t>Password validation(2)</a:t>
            </a:r>
          </a:p>
        </p:txBody>
      </p:sp>
      <p:pic>
        <p:nvPicPr>
          <p:cNvPr id="3" name="Picture 2">
            <a:extLst>
              <a:ext uri="{FF2B5EF4-FFF2-40B4-BE49-F238E27FC236}">
                <a16:creationId xmlns:a16="http://schemas.microsoft.com/office/drawing/2014/main" id="{5CDE032E-A96C-48BD-8AAD-EEF36E3E3ACD}"/>
              </a:ext>
            </a:extLst>
          </p:cNvPr>
          <p:cNvPicPr/>
          <p:nvPr/>
        </p:nvPicPr>
        <p:blipFill>
          <a:blip r:embed="rId2">
            <a:extLst>
              <a:ext uri="{28A0092B-C50C-407E-A947-70E740481C1C}">
                <a14:useLocalDpi xmlns:a14="http://schemas.microsoft.com/office/drawing/2010/main" val="0"/>
              </a:ext>
            </a:extLst>
          </a:blip>
          <a:stretch>
            <a:fillRect/>
          </a:stretch>
        </p:blipFill>
        <p:spPr>
          <a:xfrm>
            <a:off x="6562725" y="763304"/>
            <a:ext cx="5629275" cy="5686425"/>
          </a:xfrm>
          <a:prstGeom prst="rect">
            <a:avLst/>
          </a:prstGeom>
        </p:spPr>
      </p:pic>
      <p:sp>
        <p:nvSpPr>
          <p:cNvPr id="5" name="TextBox 4">
            <a:extLst>
              <a:ext uri="{FF2B5EF4-FFF2-40B4-BE49-F238E27FC236}">
                <a16:creationId xmlns:a16="http://schemas.microsoft.com/office/drawing/2014/main" id="{58CC2CF1-6572-4AC1-A229-DCFF787860B8}"/>
              </a:ext>
            </a:extLst>
          </p:cNvPr>
          <p:cNvSpPr txBox="1"/>
          <p:nvPr/>
        </p:nvSpPr>
        <p:spPr>
          <a:xfrm>
            <a:off x="-48490" y="1750623"/>
            <a:ext cx="6144490" cy="185589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the second part of the password field, we are checking for a specific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special_character</a:t>
            </a:r>
            <a:r>
              <a:rPr lang="en-US" sz="1800" dirty="0">
                <a:effectLst/>
                <a:latin typeface="Times New Roman" panose="02020603050405020304" pitchFamily="18" charset="0"/>
                <a:ea typeface="Calibri" panose="020F0502020204030204" pitchFamily="34" charset="0"/>
                <a:cs typeface="Arial" panose="020B0604020202020204" pitchFamily="34" charset="0"/>
              </a:rPr>
              <a:t> which are @ # and $ and will color the text depends on the result obtained from the for loop and in the for loop we are checking for the another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special_characters</a:t>
            </a:r>
            <a:r>
              <a:rPr lang="en-US" sz="1800" dirty="0">
                <a:effectLst/>
                <a:latin typeface="Times New Roman" panose="02020603050405020304" pitchFamily="18" charset="0"/>
                <a:ea typeface="Calibri" panose="020F0502020204030204" pitchFamily="34" charset="0"/>
                <a:cs typeface="Arial" panose="020B0604020202020204" pitchFamily="34" charset="0"/>
              </a:rPr>
              <a:t> defined in the click event in the first picture and color the text depends on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check_form</a:t>
            </a:r>
            <a:r>
              <a:rPr lang="en-US" sz="1800" dirty="0">
                <a:effectLst/>
                <a:latin typeface="Times New Roman" panose="02020603050405020304" pitchFamily="18" charset="0"/>
                <a:ea typeface="Calibri" panose="020F0502020204030204" pitchFamily="34" charset="0"/>
                <a:cs typeface="Arial" panose="020B0604020202020204" pitchFamily="34" charset="0"/>
              </a:rPr>
              <a:t> value.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6075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0ECC66-520B-4478-88D7-BE392CFC37A4}"/>
              </a:ext>
            </a:extLst>
          </p:cNvPr>
          <p:cNvSpPr txBox="1"/>
          <p:nvPr/>
        </p:nvSpPr>
        <p:spPr>
          <a:xfrm>
            <a:off x="221673" y="55418"/>
            <a:ext cx="2754600" cy="707886"/>
          </a:xfrm>
          <a:prstGeom prst="rect">
            <a:avLst/>
          </a:prstGeom>
          <a:noFill/>
        </p:spPr>
        <p:txBody>
          <a:bodyPr wrap="none" rtlCol="0">
            <a:spAutoFit/>
          </a:bodyPr>
          <a:lstStyle/>
          <a:p>
            <a:r>
              <a:rPr lang="en-US" sz="2000" b="1" dirty="0"/>
              <a:t>Form Page (6)  (Module)</a:t>
            </a:r>
          </a:p>
          <a:p>
            <a:r>
              <a:rPr lang="en-US" sz="2000" b="1" dirty="0"/>
              <a:t>Password validation(3)</a:t>
            </a:r>
          </a:p>
        </p:txBody>
      </p:sp>
      <p:pic>
        <p:nvPicPr>
          <p:cNvPr id="3" name="Picture 2">
            <a:extLst>
              <a:ext uri="{FF2B5EF4-FFF2-40B4-BE49-F238E27FC236}">
                <a16:creationId xmlns:a16="http://schemas.microsoft.com/office/drawing/2014/main" id="{286DAF5E-A274-4BD3-933E-B8D6E19DB95E}"/>
              </a:ext>
            </a:extLst>
          </p:cNvPr>
          <p:cNvPicPr/>
          <p:nvPr/>
        </p:nvPicPr>
        <p:blipFill>
          <a:blip r:embed="rId2">
            <a:extLst>
              <a:ext uri="{28A0092B-C50C-407E-A947-70E740481C1C}">
                <a14:useLocalDpi xmlns:a14="http://schemas.microsoft.com/office/drawing/2010/main" val="0"/>
              </a:ext>
            </a:extLst>
          </a:blip>
          <a:stretch>
            <a:fillRect/>
          </a:stretch>
        </p:blipFill>
        <p:spPr>
          <a:xfrm>
            <a:off x="6904990" y="288781"/>
            <a:ext cx="5287010" cy="2733675"/>
          </a:xfrm>
          <a:prstGeom prst="rect">
            <a:avLst/>
          </a:prstGeom>
        </p:spPr>
      </p:pic>
      <p:sp>
        <p:nvSpPr>
          <p:cNvPr id="5" name="TextBox 4">
            <a:extLst>
              <a:ext uri="{FF2B5EF4-FFF2-40B4-BE49-F238E27FC236}">
                <a16:creationId xmlns:a16="http://schemas.microsoft.com/office/drawing/2014/main" id="{A4C807BA-5E78-403D-851D-0792F7BA25B4}"/>
              </a:ext>
            </a:extLst>
          </p:cNvPr>
          <p:cNvSpPr txBox="1"/>
          <p:nvPr/>
        </p:nvSpPr>
        <p:spPr>
          <a:xfrm>
            <a:off x="0" y="1522799"/>
            <a:ext cx="6144490" cy="126316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Here we are checking for the password field we are checking in the for loop for each character in the password field if it’s contained a number everything is field otherwise it will color the text with 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7492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43271A-7B71-41F9-A47E-96BFA8782197}"/>
              </a:ext>
            </a:extLst>
          </p:cNvPr>
          <p:cNvPicPr/>
          <p:nvPr/>
        </p:nvPicPr>
        <p:blipFill>
          <a:blip r:embed="rId2">
            <a:extLst>
              <a:ext uri="{28A0092B-C50C-407E-A947-70E740481C1C}">
                <a14:useLocalDpi xmlns:a14="http://schemas.microsoft.com/office/drawing/2010/main" val="0"/>
              </a:ext>
            </a:extLst>
          </a:blip>
          <a:stretch>
            <a:fillRect/>
          </a:stretch>
        </p:blipFill>
        <p:spPr>
          <a:xfrm>
            <a:off x="6248400" y="1080452"/>
            <a:ext cx="5943600" cy="5001895"/>
          </a:xfrm>
          <a:prstGeom prst="rect">
            <a:avLst/>
          </a:prstGeom>
        </p:spPr>
      </p:pic>
      <p:sp>
        <p:nvSpPr>
          <p:cNvPr id="3" name="TextBox 2">
            <a:extLst>
              <a:ext uri="{FF2B5EF4-FFF2-40B4-BE49-F238E27FC236}">
                <a16:creationId xmlns:a16="http://schemas.microsoft.com/office/drawing/2014/main" id="{0F58A386-E8C0-4FE7-AE9B-8E8FDEBBA555}"/>
              </a:ext>
            </a:extLst>
          </p:cNvPr>
          <p:cNvSpPr txBox="1"/>
          <p:nvPr/>
        </p:nvSpPr>
        <p:spPr>
          <a:xfrm>
            <a:off x="221673" y="55418"/>
            <a:ext cx="3244286" cy="707886"/>
          </a:xfrm>
          <a:prstGeom prst="rect">
            <a:avLst/>
          </a:prstGeom>
          <a:noFill/>
        </p:spPr>
        <p:txBody>
          <a:bodyPr wrap="none" rtlCol="0">
            <a:spAutoFit/>
          </a:bodyPr>
          <a:lstStyle/>
          <a:p>
            <a:r>
              <a:rPr lang="en-US" sz="2000" b="1" dirty="0"/>
              <a:t>Form Page (7)  (Module)</a:t>
            </a:r>
          </a:p>
          <a:p>
            <a:r>
              <a:rPr lang="en-US" sz="2000" b="1" dirty="0"/>
              <a:t>Password confirmation field</a:t>
            </a:r>
          </a:p>
        </p:txBody>
      </p:sp>
      <p:sp>
        <p:nvSpPr>
          <p:cNvPr id="5" name="TextBox 4">
            <a:extLst>
              <a:ext uri="{FF2B5EF4-FFF2-40B4-BE49-F238E27FC236}">
                <a16:creationId xmlns:a16="http://schemas.microsoft.com/office/drawing/2014/main" id="{7662904F-2E2F-4613-8D82-ED2F2CD2496C}"/>
              </a:ext>
            </a:extLst>
          </p:cNvPr>
          <p:cNvSpPr txBox="1"/>
          <p:nvPr/>
        </p:nvSpPr>
        <p:spPr>
          <a:xfrm>
            <a:off x="-71727" y="1276744"/>
            <a:ext cx="6096000" cy="215225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Another field in the form which is the confirmation password if the pass confirm value is emptied so it will display a message and color it with red else it will enter the for loop and checks for the character if its match in the end, we got the sizes value and we are checking if the sizes value is equal to the length of the password field so everything is good else a message will be displayed and color it with 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29143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217D01-8B84-4651-8B9B-3F6D0E2549C8}"/>
              </a:ext>
            </a:extLst>
          </p:cNvPr>
          <p:cNvSpPr txBox="1"/>
          <p:nvPr/>
        </p:nvSpPr>
        <p:spPr>
          <a:xfrm>
            <a:off x="221673" y="55418"/>
            <a:ext cx="2754600" cy="707886"/>
          </a:xfrm>
          <a:prstGeom prst="rect">
            <a:avLst/>
          </a:prstGeom>
          <a:noFill/>
        </p:spPr>
        <p:txBody>
          <a:bodyPr wrap="none" rtlCol="0">
            <a:spAutoFit/>
          </a:bodyPr>
          <a:lstStyle/>
          <a:p>
            <a:r>
              <a:rPr lang="en-US" sz="2000" b="1" dirty="0"/>
              <a:t>Form Page (8)  (Module)</a:t>
            </a:r>
          </a:p>
          <a:p>
            <a:r>
              <a:rPr lang="en-US" sz="2000" b="1" dirty="0"/>
              <a:t>Text area Field</a:t>
            </a:r>
          </a:p>
        </p:txBody>
      </p:sp>
      <p:pic>
        <p:nvPicPr>
          <p:cNvPr id="3" name="Picture 2">
            <a:extLst>
              <a:ext uri="{FF2B5EF4-FFF2-40B4-BE49-F238E27FC236}">
                <a16:creationId xmlns:a16="http://schemas.microsoft.com/office/drawing/2014/main" id="{DC0F33C8-C69B-4234-998D-89C2C40B8BBA}"/>
              </a:ext>
            </a:extLst>
          </p:cNvPr>
          <p:cNvPicPr/>
          <p:nvPr/>
        </p:nvPicPr>
        <p:blipFill>
          <a:blip r:embed="rId2">
            <a:extLst>
              <a:ext uri="{28A0092B-C50C-407E-A947-70E740481C1C}">
                <a14:useLocalDpi xmlns:a14="http://schemas.microsoft.com/office/drawing/2010/main" val="0"/>
              </a:ext>
            </a:extLst>
          </a:blip>
          <a:stretch>
            <a:fillRect/>
          </a:stretch>
        </p:blipFill>
        <p:spPr>
          <a:xfrm>
            <a:off x="6234544" y="1286047"/>
            <a:ext cx="5943600" cy="4701540"/>
          </a:xfrm>
          <a:prstGeom prst="rect">
            <a:avLst/>
          </a:prstGeom>
        </p:spPr>
      </p:pic>
      <p:sp>
        <p:nvSpPr>
          <p:cNvPr id="5" name="TextBox 4">
            <a:extLst>
              <a:ext uri="{FF2B5EF4-FFF2-40B4-BE49-F238E27FC236}">
                <a16:creationId xmlns:a16="http://schemas.microsoft.com/office/drawing/2014/main" id="{E213C56C-ED30-410C-9558-10BC2228FC9B}"/>
              </a:ext>
            </a:extLst>
          </p:cNvPr>
          <p:cNvSpPr txBox="1"/>
          <p:nvPr/>
        </p:nvSpPr>
        <p:spPr>
          <a:xfrm>
            <a:off x="0" y="2349854"/>
            <a:ext cx="6234544" cy="96680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Last field is the text area where we are checking for the value in the text area filed if it’s emptied a message will display and colored with red otherwise everything is good</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1078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9E8ED4-FFD0-4E2F-A8EC-275BB9880F7C}"/>
              </a:ext>
            </a:extLst>
          </p:cNvPr>
          <p:cNvSpPr txBox="1"/>
          <p:nvPr/>
        </p:nvSpPr>
        <p:spPr>
          <a:xfrm>
            <a:off x="221673" y="55418"/>
            <a:ext cx="2754600" cy="707886"/>
          </a:xfrm>
          <a:prstGeom prst="rect">
            <a:avLst/>
          </a:prstGeom>
          <a:noFill/>
        </p:spPr>
        <p:txBody>
          <a:bodyPr wrap="none" rtlCol="0">
            <a:spAutoFit/>
          </a:bodyPr>
          <a:lstStyle/>
          <a:p>
            <a:r>
              <a:rPr lang="en-US" sz="2000" b="1" dirty="0"/>
              <a:t>Form Page (9)  (Module)</a:t>
            </a:r>
          </a:p>
          <a:p>
            <a:r>
              <a:rPr lang="en-US" sz="2000" b="1" dirty="0"/>
              <a:t>Alert Box</a:t>
            </a:r>
          </a:p>
        </p:txBody>
      </p:sp>
      <p:pic>
        <p:nvPicPr>
          <p:cNvPr id="3" name="Picture 2">
            <a:extLst>
              <a:ext uri="{FF2B5EF4-FFF2-40B4-BE49-F238E27FC236}">
                <a16:creationId xmlns:a16="http://schemas.microsoft.com/office/drawing/2014/main" id="{CFA032D4-7333-4BE8-9227-A6826B1E140C}"/>
              </a:ext>
            </a:extLst>
          </p:cNvPr>
          <p:cNvPicPr/>
          <p:nvPr/>
        </p:nvPicPr>
        <p:blipFill>
          <a:blip r:embed="rId2">
            <a:extLst>
              <a:ext uri="{28A0092B-C50C-407E-A947-70E740481C1C}">
                <a14:useLocalDpi xmlns:a14="http://schemas.microsoft.com/office/drawing/2010/main" val="0"/>
              </a:ext>
            </a:extLst>
          </a:blip>
          <a:stretch>
            <a:fillRect/>
          </a:stretch>
        </p:blipFill>
        <p:spPr>
          <a:xfrm>
            <a:off x="6248400" y="1215794"/>
            <a:ext cx="5943600" cy="3567430"/>
          </a:xfrm>
          <a:prstGeom prst="rect">
            <a:avLst/>
          </a:prstGeom>
        </p:spPr>
      </p:pic>
      <p:sp>
        <p:nvSpPr>
          <p:cNvPr id="5" name="TextBox 4">
            <a:extLst>
              <a:ext uri="{FF2B5EF4-FFF2-40B4-BE49-F238E27FC236}">
                <a16:creationId xmlns:a16="http://schemas.microsoft.com/office/drawing/2014/main" id="{B37EF9F5-6A9B-454E-B98C-E1AEA1A9F1FC}"/>
              </a:ext>
            </a:extLst>
          </p:cNvPr>
          <p:cNvSpPr txBox="1"/>
          <p:nvPr/>
        </p:nvSpPr>
        <p:spPr>
          <a:xfrm>
            <a:off x="0" y="1594994"/>
            <a:ext cx="6144490" cy="225484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the end of the form, we are checking all the Booleans values in the two arrays defined in the first page and we have a counter to count the matching two Boolean from the arrays in the end we are checking the size of the counter if it’s equal to 8 an alert box will appear otherwise nothing will happen.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And the key up event is for the text area field to count every character entered by the user and display it in the html.</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0931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D6DA9-7890-4481-8035-52084C8ABD48}"/>
              </a:ext>
            </a:extLst>
          </p:cNvPr>
          <p:cNvSpPr txBox="1"/>
          <p:nvPr/>
        </p:nvSpPr>
        <p:spPr>
          <a:xfrm>
            <a:off x="221673" y="55418"/>
            <a:ext cx="2766783" cy="707886"/>
          </a:xfrm>
          <a:prstGeom prst="rect">
            <a:avLst/>
          </a:prstGeom>
          <a:noFill/>
        </p:spPr>
        <p:txBody>
          <a:bodyPr wrap="none" rtlCol="0">
            <a:spAutoFit/>
          </a:bodyPr>
          <a:lstStyle/>
          <a:p>
            <a:r>
              <a:rPr lang="en-US" sz="2000" b="1" dirty="0"/>
              <a:t>Store Page (1)  (Module)</a:t>
            </a:r>
          </a:p>
          <a:p>
            <a:r>
              <a:rPr lang="en-US" sz="2000" b="1" dirty="0" err="1"/>
              <a:t>JQuery</a:t>
            </a:r>
            <a:r>
              <a:rPr lang="en-US" sz="2000" b="1" dirty="0"/>
              <a:t> Gallery Image</a:t>
            </a:r>
          </a:p>
        </p:txBody>
      </p:sp>
      <p:pic>
        <p:nvPicPr>
          <p:cNvPr id="3" name="Picture 2">
            <a:extLst>
              <a:ext uri="{FF2B5EF4-FFF2-40B4-BE49-F238E27FC236}">
                <a16:creationId xmlns:a16="http://schemas.microsoft.com/office/drawing/2014/main" id="{52CED763-44FC-40C0-ADE8-79B65AE82012}"/>
              </a:ext>
            </a:extLst>
          </p:cNvPr>
          <p:cNvPicPr/>
          <p:nvPr/>
        </p:nvPicPr>
        <p:blipFill>
          <a:blip r:embed="rId2">
            <a:extLst>
              <a:ext uri="{28A0092B-C50C-407E-A947-70E740481C1C}">
                <a14:useLocalDpi xmlns:a14="http://schemas.microsoft.com/office/drawing/2010/main" val="0"/>
              </a:ext>
            </a:extLst>
          </a:blip>
          <a:stretch>
            <a:fillRect/>
          </a:stretch>
        </p:blipFill>
        <p:spPr>
          <a:xfrm>
            <a:off x="6248400" y="1086947"/>
            <a:ext cx="5943600" cy="4878070"/>
          </a:xfrm>
          <a:prstGeom prst="rect">
            <a:avLst/>
          </a:prstGeom>
        </p:spPr>
      </p:pic>
      <p:sp>
        <p:nvSpPr>
          <p:cNvPr id="5" name="TextBox 4">
            <a:extLst>
              <a:ext uri="{FF2B5EF4-FFF2-40B4-BE49-F238E27FC236}">
                <a16:creationId xmlns:a16="http://schemas.microsoft.com/office/drawing/2014/main" id="{74CC056C-E691-4084-AF86-4609734CC4E0}"/>
              </a:ext>
            </a:extLst>
          </p:cNvPr>
          <p:cNvSpPr txBox="1"/>
          <p:nvPr/>
        </p:nvSpPr>
        <p:spPr>
          <a:xfrm>
            <a:off x="0" y="1573107"/>
            <a:ext cx="6144490" cy="185589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this function we have 4 checkboxes with a change event and check for the target if it’s true or false and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select_category</a:t>
            </a:r>
            <a:r>
              <a:rPr lang="en-US" sz="1800" dirty="0">
                <a:effectLst/>
                <a:latin typeface="Times New Roman" panose="02020603050405020304" pitchFamily="18" charset="0"/>
                <a:ea typeface="Calibri" panose="020F0502020204030204" pitchFamily="34" charset="0"/>
                <a:cs typeface="Arial" panose="020B0604020202020204" pitchFamily="34" charset="0"/>
              </a:rPr>
              <a:t> function takes two parameters the category name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Bvisible</a:t>
            </a:r>
            <a:r>
              <a:rPr lang="en-US" sz="1800" dirty="0">
                <a:effectLst/>
                <a:latin typeface="Times New Roman" panose="02020603050405020304" pitchFamily="18" charset="0"/>
                <a:ea typeface="Calibri" panose="020F0502020204030204" pitchFamily="34" charset="0"/>
                <a:cs typeface="Arial" panose="020B0604020202020204" pitchFamily="34" charset="0"/>
              </a:rPr>
              <a:t> refers to the checkboxes selected if it’s true or false then it will display the corresponding category depends on the h2[data-type] and display the design from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bvisible</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86933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989CA-DFEF-4FC0-B5F2-ED0F2B2829BB}"/>
              </a:ext>
            </a:extLst>
          </p:cNvPr>
          <p:cNvSpPr txBox="1"/>
          <p:nvPr/>
        </p:nvSpPr>
        <p:spPr>
          <a:xfrm>
            <a:off x="221673" y="55418"/>
            <a:ext cx="2766783" cy="707886"/>
          </a:xfrm>
          <a:prstGeom prst="rect">
            <a:avLst/>
          </a:prstGeom>
          <a:noFill/>
        </p:spPr>
        <p:txBody>
          <a:bodyPr wrap="none" rtlCol="0">
            <a:spAutoFit/>
          </a:bodyPr>
          <a:lstStyle/>
          <a:p>
            <a:r>
              <a:rPr lang="en-US" sz="2000" b="1" dirty="0"/>
              <a:t>Store Page (2)  (Module)</a:t>
            </a:r>
          </a:p>
          <a:p>
            <a:r>
              <a:rPr lang="en-US" sz="2000" b="1" dirty="0"/>
              <a:t>Basket</a:t>
            </a:r>
          </a:p>
        </p:txBody>
      </p:sp>
      <p:pic>
        <p:nvPicPr>
          <p:cNvPr id="3" name="Picture 2">
            <a:extLst>
              <a:ext uri="{FF2B5EF4-FFF2-40B4-BE49-F238E27FC236}">
                <a16:creationId xmlns:a16="http://schemas.microsoft.com/office/drawing/2014/main" id="{0B47C542-C09B-42CC-8188-DD8B2EAE9C3D}"/>
              </a:ext>
            </a:extLst>
          </p:cNvPr>
          <p:cNvPicPr/>
          <p:nvPr/>
        </p:nvPicPr>
        <p:blipFill>
          <a:blip r:embed="rId2">
            <a:extLst>
              <a:ext uri="{28A0092B-C50C-407E-A947-70E740481C1C}">
                <a14:useLocalDpi xmlns:a14="http://schemas.microsoft.com/office/drawing/2010/main" val="0"/>
              </a:ext>
            </a:extLst>
          </a:blip>
          <a:stretch>
            <a:fillRect/>
          </a:stretch>
        </p:blipFill>
        <p:spPr>
          <a:xfrm>
            <a:off x="6248400" y="163945"/>
            <a:ext cx="5943600" cy="3454400"/>
          </a:xfrm>
          <a:prstGeom prst="rect">
            <a:avLst/>
          </a:prstGeom>
        </p:spPr>
      </p:pic>
      <p:pic>
        <p:nvPicPr>
          <p:cNvPr id="4" name="Picture 3">
            <a:extLst>
              <a:ext uri="{FF2B5EF4-FFF2-40B4-BE49-F238E27FC236}">
                <a16:creationId xmlns:a16="http://schemas.microsoft.com/office/drawing/2014/main" id="{A56C92C6-9AA8-408E-8D51-0397CCCF6BCC}"/>
              </a:ext>
            </a:extLst>
          </p:cNvPr>
          <p:cNvPicPr/>
          <p:nvPr/>
        </p:nvPicPr>
        <p:blipFill>
          <a:blip r:embed="rId3">
            <a:extLst>
              <a:ext uri="{28A0092B-C50C-407E-A947-70E740481C1C}">
                <a14:useLocalDpi xmlns:a14="http://schemas.microsoft.com/office/drawing/2010/main" val="0"/>
              </a:ext>
            </a:extLst>
          </a:blip>
          <a:stretch>
            <a:fillRect/>
          </a:stretch>
        </p:blipFill>
        <p:spPr>
          <a:xfrm>
            <a:off x="7476490" y="3881871"/>
            <a:ext cx="4715510" cy="1809750"/>
          </a:xfrm>
          <a:prstGeom prst="rect">
            <a:avLst/>
          </a:prstGeom>
        </p:spPr>
      </p:pic>
      <p:sp>
        <p:nvSpPr>
          <p:cNvPr id="6" name="TextBox 5">
            <a:extLst>
              <a:ext uri="{FF2B5EF4-FFF2-40B4-BE49-F238E27FC236}">
                <a16:creationId xmlns:a16="http://schemas.microsoft.com/office/drawing/2014/main" id="{ABD97A5C-1B2D-425C-A461-0478BF375D8C}"/>
              </a:ext>
            </a:extLst>
          </p:cNvPr>
          <p:cNvSpPr txBox="1"/>
          <p:nvPr/>
        </p:nvSpPr>
        <p:spPr>
          <a:xfrm>
            <a:off x="0" y="1654726"/>
            <a:ext cx="6144490" cy="274498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the above function we have the basket function the user click on the button with id basket this syntax refers to the id #basket the parent refers to the li in the second picture and children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img</a:t>
            </a:r>
            <a:r>
              <a:rPr lang="en-US" sz="1800" dirty="0">
                <a:effectLst/>
                <a:latin typeface="Times New Roman" panose="02020603050405020304" pitchFamily="18" charset="0"/>
                <a:ea typeface="Calibri" panose="020F0502020204030204" pitchFamily="34" charset="0"/>
                <a:cs typeface="Arial" panose="020B0604020202020204" pitchFamily="34" charset="0"/>
              </a:rPr>
              <a:t> refers to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img</a:t>
            </a:r>
            <a:r>
              <a:rPr lang="en-US" sz="1800" dirty="0">
                <a:effectLst/>
                <a:latin typeface="Times New Roman" panose="02020603050405020304" pitchFamily="18" charset="0"/>
                <a:ea typeface="Calibri" panose="020F0502020204030204" pitchFamily="34" charset="0"/>
                <a:cs typeface="Arial" panose="020B0604020202020204" pitchFamily="34" charset="0"/>
              </a:rPr>
              <a:t> and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src</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attr</a:t>
            </a:r>
            <a:r>
              <a:rPr lang="en-US" sz="1800" dirty="0">
                <a:effectLst/>
                <a:latin typeface="Times New Roman" panose="02020603050405020304" pitchFamily="18" charset="0"/>
                <a:ea typeface="Calibri" panose="020F0502020204030204" pitchFamily="34" charset="0"/>
                <a:cs typeface="Arial" panose="020B0604020202020204" pitchFamily="34" charset="0"/>
              </a:rPr>
              <a:t> for the image source and this function will pick the price of the item selected the title and add them to the ul field with li tag. And if the user wants to remove an item, he clicked on the remove button and remove the li appended and will calculate the new price for all the items in the Basket.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87894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8E82D0-A1CB-424A-9666-8A11B3A85279}"/>
              </a:ext>
            </a:extLst>
          </p:cNvPr>
          <p:cNvPicPr/>
          <p:nvPr/>
        </p:nvPicPr>
        <p:blipFill>
          <a:blip r:embed="rId2">
            <a:extLst>
              <a:ext uri="{28A0092B-C50C-407E-A947-70E740481C1C}">
                <a14:useLocalDpi xmlns:a14="http://schemas.microsoft.com/office/drawing/2010/main" val="0"/>
              </a:ext>
            </a:extLst>
          </a:blip>
          <a:stretch>
            <a:fillRect/>
          </a:stretch>
        </p:blipFill>
        <p:spPr>
          <a:xfrm>
            <a:off x="6248400" y="1379595"/>
            <a:ext cx="5943600" cy="3322955"/>
          </a:xfrm>
          <a:prstGeom prst="rect">
            <a:avLst/>
          </a:prstGeom>
        </p:spPr>
      </p:pic>
      <p:sp>
        <p:nvSpPr>
          <p:cNvPr id="4" name="TextBox 3">
            <a:extLst>
              <a:ext uri="{FF2B5EF4-FFF2-40B4-BE49-F238E27FC236}">
                <a16:creationId xmlns:a16="http://schemas.microsoft.com/office/drawing/2014/main" id="{07F36763-4B98-415C-B96F-725434780D6E}"/>
              </a:ext>
            </a:extLst>
          </p:cNvPr>
          <p:cNvSpPr txBox="1"/>
          <p:nvPr/>
        </p:nvSpPr>
        <p:spPr>
          <a:xfrm>
            <a:off x="221673" y="55418"/>
            <a:ext cx="1660711" cy="707886"/>
          </a:xfrm>
          <a:prstGeom prst="rect">
            <a:avLst/>
          </a:prstGeom>
          <a:noFill/>
        </p:spPr>
        <p:txBody>
          <a:bodyPr wrap="none" rtlCol="0">
            <a:spAutoFit/>
          </a:bodyPr>
          <a:lstStyle/>
          <a:p>
            <a:r>
              <a:rPr lang="en-US" sz="2000" b="1" dirty="0"/>
              <a:t>Store Page (3)</a:t>
            </a:r>
          </a:p>
          <a:p>
            <a:endParaRPr lang="en-US" sz="2000" b="1" dirty="0"/>
          </a:p>
        </p:txBody>
      </p:sp>
      <p:sp>
        <p:nvSpPr>
          <p:cNvPr id="6" name="TextBox 5">
            <a:extLst>
              <a:ext uri="{FF2B5EF4-FFF2-40B4-BE49-F238E27FC236}">
                <a16:creationId xmlns:a16="http://schemas.microsoft.com/office/drawing/2014/main" id="{2C800A30-EDBA-45F0-9023-72120C6DE324}"/>
              </a:ext>
            </a:extLst>
          </p:cNvPr>
          <p:cNvSpPr txBox="1"/>
          <p:nvPr/>
        </p:nvSpPr>
        <p:spPr>
          <a:xfrm>
            <a:off x="0" y="1748690"/>
            <a:ext cx="6096000" cy="15595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this key up event, we are taking the value of the input field and checking for an array in the anchor tags in the html and if it’s match it will display the li tag it otherwise the other li tags will be displayed none and if the value of the input field is empty so everything will be display none.</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5118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2E9533-A63E-4516-A86C-7DB13C6C2AC2}"/>
              </a:ext>
            </a:extLst>
          </p:cNvPr>
          <p:cNvSpPr txBox="1"/>
          <p:nvPr/>
        </p:nvSpPr>
        <p:spPr>
          <a:xfrm>
            <a:off x="221673" y="55418"/>
            <a:ext cx="1363194" cy="400110"/>
          </a:xfrm>
          <a:prstGeom prst="rect">
            <a:avLst/>
          </a:prstGeom>
          <a:noFill/>
        </p:spPr>
        <p:txBody>
          <a:bodyPr wrap="none" rtlCol="0">
            <a:spAutoFit/>
          </a:bodyPr>
          <a:lstStyle/>
          <a:p>
            <a:r>
              <a:rPr lang="en-US" sz="2000" b="1" dirty="0"/>
              <a:t>Cover Page</a:t>
            </a:r>
          </a:p>
        </p:txBody>
      </p:sp>
      <p:pic>
        <p:nvPicPr>
          <p:cNvPr id="5" name="Picture 4">
            <a:extLst>
              <a:ext uri="{FF2B5EF4-FFF2-40B4-BE49-F238E27FC236}">
                <a16:creationId xmlns:a16="http://schemas.microsoft.com/office/drawing/2014/main" id="{5C779A62-BEC3-4058-9B6D-DF80CA3CD607}"/>
              </a:ext>
            </a:extLst>
          </p:cNvPr>
          <p:cNvPicPr/>
          <p:nvPr/>
        </p:nvPicPr>
        <p:blipFill>
          <a:blip r:embed="rId2">
            <a:extLst>
              <a:ext uri="{28A0092B-C50C-407E-A947-70E740481C1C}">
                <a14:useLocalDpi xmlns:a14="http://schemas.microsoft.com/office/drawing/2010/main" val="0"/>
              </a:ext>
            </a:extLst>
          </a:blip>
          <a:stretch>
            <a:fillRect/>
          </a:stretch>
        </p:blipFill>
        <p:spPr>
          <a:xfrm>
            <a:off x="6248400" y="0"/>
            <a:ext cx="5943600" cy="4041140"/>
          </a:xfrm>
          <a:prstGeom prst="rect">
            <a:avLst/>
          </a:prstGeom>
        </p:spPr>
      </p:pic>
      <p:pic>
        <p:nvPicPr>
          <p:cNvPr id="6" name="Picture 5">
            <a:extLst>
              <a:ext uri="{FF2B5EF4-FFF2-40B4-BE49-F238E27FC236}">
                <a16:creationId xmlns:a16="http://schemas.microsoft.com/office/drawing/2014/main" id="{AAEB6B0C-7857-49C0-9F30-92C589FC560A}"/>
              </a:ext>
            </a:extLst>
          </p:cNvPr>
          <p:cNvPicPr/>
          <p:nvPr/>
        </p:nvPicPr>
        <p:blipFill>
          <a:blip r:embed="rId3">
            <a:extLst>
              <a:ext uri="{28A0092B-C50C-407E-A947-70E740481C1C}">
                <a14:useLocalDpi xmlns:a14="http://schemas.microsoft.com/office/drawing/2010/main" val="0"/>
              </a:ext>
            </a:extLst>
          </a:blip>
          <a:stretch>
            <a:fillRect/>
          </a:stretch>
        </p:blipFill>
        <p:spPr>
          <a:xfrm>
            <a:off x="7710487" y="4183640"/>
            <a:ext cx="3019425" cy="1704975"/>
          </a:xfrm>
          <a:prstGeom prst="rect">
            <a:avLst/>
          </a:prstGeom>
        </p:spPr>
      </p:pic>
      <p:sp>
        <p:nvSpPr>
          <p:cNvPr id="8" name="TextBox 7">
            <a:extLst>
              <a:ext uri="{FF2B5EF4-FFF2-40B4-BE49-F238E27FC236}">
                <a16:creationId xmlns:a16="http://schemas.microsoft.com/office/drawing/2014/main" id="{DC74A29C-CC69-4FF1-A7EE-7F889DEF9FDB}"/>
              </a:ext>
            </a:extLst>
          </p:cNvPr>
          <p:cNvSpPr txBox="1"/>
          <p:nvPr/>
        </p:nvSpPr>
        <p:spPr>
          <a:xfrm>
            <a:off x="0" y="897202"/>
            <a:ext cx="6096000" cy="314393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This function display time in the html page which return the day , hours ,mins, seconds ,  and the year and a another function which called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myAmPm</a:t>
            </a:r>
            <a:r>
              <a:rPr lang="en-US" sz="1800" dirty="0">
                <a:effectLst/>
                <a:latin typeface="Times New Roman" panose="02020603050405020304" pitchFamily="18" charset="0"/>
                <a:ea typeface="Calibri" panose="020F0502020204030204" pitchFamily="34" charset="0"/>
                <a:cs typeface="Arial" panose="020B0604020202020204" pitchFamily="34" charset="0"/>
              </a:rPr>
              <a:t> which has one parameter the time and return AM or PM depends on the time and an another function called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MyTime</a:t>
            </a:r>
            <a:r>
              <a:rPr lang="en-US" sz="1800" dirty="0">
                <a:effectLst/>
                <a:latin typeface="Times New Roman" panose="02020603050405020304" pitchFamily="18" charset="0"/>
                <a:ea typeface="Calibri" panose="020F0502020204030204" pitchFamily="34" charset="0"/>
                <a:cs typeface="Arial" panose="020B0604020202020204" pitchFamily="34" charset="0"/>
              </a:rPr>
              <a:t> which takes two parameter first the html id element and the time and check for the time if the time is less than 10 so it will display in html as format of ex: 09  otherwise return the time normally.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SetInterval</a:t>
            </a:r>
            <a:r>
              <a:rPr lang="en-US" sz="1800" dirty="0">
                <a:effectLst/>
                <a:latin typeface="Times New Roman" panose="02020603050405020304" pitchFamily="18" charset="0"/>
                <a:ea typeface="Calibri" panose="020F0502020204030204" pitchFamily="34" charset="0"/>
                <a:cs typeface="Arial" panose="020B0604020202020204" pitchFamily="34" charset="0"/>
              </a:rPr>
              <a:t> will call this function every 1000ms to update the time.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41599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F761F8-0A77-4ED8-8B33-E4F2A3E37B55}"/>
              </a:ext>
            </a:extLst>
          </p:cNvPr>
          <p:cNvSpPr txBox="1"/>
          <p:nvPr/>
        </p:nvSpPr>
        <p:spPr>
          <a:xfrm>
            <a:off x="221673" y="55418"/>
            <a:ext cx="4329455" cy="707886"/>
          </a:xfrm>
          <a:prstGeom prst="rect">
            <a:avLst/>
          </a:prstGeom>
          <a:noFill/>
        </p:spPr>
        <p:txBody>
          <a:bodyPr wrap="none" rtlCol="0">
            <a:spAutoFit/>
          </a:bodyPr>
          <a:lstStyle/>
          <a:p>
            <a:r>
              <a:rPr lang="en-US" sz="2000" b="1" dirty="0"/>
              <a:t>Contact US </a:t>
            </a:r>
            <a:r>
              <a:rPr lang="en-US" sz="2000" b="1"/>
              <a:t>Page   </a:t>
            </a:r>
            <a:r>
              <a:rPr lang="en-US" sz="2000" b="1" dirty="0"/>
              <a:t>(Animation Module)</a:t>
            </a:r>
          </a:p>
          <a:p>
            <a:r>
              <a:rPr lang="en-US" sz="2000" b="1" dirty="0" err="1"/>
              <a:t>Jquery</a:t>
            </a:r>
            <a:r>
              <a:rPr lang="en-US" sz="2000" b="1" dirty="0"/>
              <a:t> Form</a:t>
            </a:r>
          </a:p>
        </p:txBody>
      </p:sp>
      <p:pic>
        <p:nvPicPr>
          <p:cNvPr id="3" name="Picture 2">
            <a:extLst>
              <a:ext uri="{FF2B5EF4-FFF2-40B4-BE49-F238E27FC236}">
                <a16:creationId xmlns:a16="http://schemas.microsoft.com/office/drawing/2014/main" id="{C6545422-FBB2-4E2A-A8F7-173DAFFEFE05}"/>
              </a:ext>
            </a:extLst>
          </p:cNvPr>
          <p:cNvPicPr/>
          <p:nvPr/>
        </p:nvPicPr>
        <p:blipFill>
          <a:blip r:embed="rId2">
            <a:extLst>
              <a:ext uri="{28A0092B-C50C-407E-A947-70E740481C1C}">
                <a14:useLocalDpi xmlns:a14="http://schemas.microsoft.com/office/drawing/2010/main" val="0"/>
              </a:ext>
            </a:extLst>
          </a:blip>
          <a:stretch>
            <a:fillRect/>
          </a:stretch>
        </p:blipFill>
        <p:spPr>
          <a:xfrm>
            <a:off x="6248400" y="55418"/>
            <a:ext cx="5943600" cy="2181225"/>
          </a:xfrm>
          <a:prstGeom prst="rect">
            <a:avLst/>
          </a:prstGeom>
        </p:spPr>
      </p:pic>
      <p:sp>
        <p:nvSpPr>
          <p:cNvPr id="5" name="TextBox 4">
            <a:extLst>
              <a:ext uri="{FF2B5EF4-FFF2-40B4-BE49-F238E27FC236}">
                <a16:creationId xmlns:a16="http://schemas.microsoft.com/office/drawing/2014/main" id="{C41D097E-1B1E-4753-AF35-03202C7B528F}"/>
              </a:ext>
            </a:extLst>
          </p:cNvPr>
          <p:cNvSpPr txBox="1"/>
          <p:nvPr/>
        </p:nvSpPr>
        <p:spPr>
          <a:xfrm>
            <a:off x="0" y="1287272"/>
            <a:ext cx="6096000" cy="126316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Here we have a new status form with jQuery which checks for the value of each input field if empty so it will make an animation on them using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fadeto</a:t>
            </a:r>
            <a:r>
              <a:rPr lang="en-US" sz="1800" dirty="0">
                <a:effectLst/>
                <a:latin typeface="Times New Roman" panose="02020603050405020304" pitchFamily="18" charset="0"/>
                <a:ea typeface="Calibri" panose="020F0502020204030204" pitchFamily="34" charset="0"/>
                <a:cs typeface="Arial" panose="020B0604020202020204" pitchFamily="34" charset="0"/>
              </a:rPr>
              <a:t> and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slideup</a:t>
            </a:r>
            <a:r>
              <a:rPr lang="en-US" sz="1800" dirty="0">
                <a:effectLst/>
                <a:latin typeface="Times New Roman" panose="02020603050405020304" pitchFamily="18" charset="0"/>
                <a:ea typeface="Calibri" panose="020F0502020204030204" pitchFamily="34" charset="0"/>
                <a:cs typeface="Arial" panose="020B0604020202020204" pitchFamily="34" charset="0"/>
              </a:rPr>
              <a:t> and put a border on them using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css</a:t>
            </a:r>
            <a:r>
              <a:rPr lang="en-US" sz="1800" dirty="0">
                <a:effectLst/>
                <a:latin typeface="Times New Roman" panose="02020603050405020304" pitchFamily="18" charset="0"/>
                <a:ea typeface="Calibri" panose="020F0502020204030204" pitchFamily="34" charset="0"/>
                <a:cs typeface="Arial" panose="020B0604020202020204" pitchFamily="34" charset="0"/>
              </a:rPr>
              <a:t> property.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91C09DE-5D6C-4C00-911A-B1F9BD7D1533}"/>
              </a:ext>
            </a:extLst>
          </p:cNvPr>
          <p:cNvPicPr/>
          <p:nvPr/>
        </p:nvPicPr>
        <p:blipFill>
          <a:blip r:embed="rId3">
            <a:extLst>
              <a:ext uri="{28A0092B-C50C-407E-A947-70E740481C1C}">
                <a14:useLocalDpi xmlns:a14="http://schemas.microsoft.com/office/drawing/2010/main" val="0"/>
              </a:ext>
            </a:extLst>
          </a:blip>
          <a:stretch>
            <a:fillRect/>
          </a:stretch>
        </p:blipFill>
        <p:spPr>
          <a:xfrm>
            <a:off x="6248400" y="2254712"/>
            <a:ext cx="5943600" cy="4547870"/>
          </a:xfrm>
          <a:prstGeom prst="rect">
            <a:avLst/>
          </a:prstGeom>
        </p:spPr>
      </p:pic>
      <p:sp>
        <p:nvSpPr>
          <p:cNvPr id="8" name="TextBox 7">
            <a:extLst>
              <a:ext uri="{FF2B5EF4-FFF2-40B4-BE49-F238E27FC236}">
                <a16:creationId xmlns:a16="http://schemas.microsoft.com/office/drawing/2014/main" id="{3FA55929-6D07-4D74-863A-9D462391FB66}"/>
              </a:ext>
            </a:extLst>
          </p:cNvPr>
          <p:cNvSpPr txBox="1"/>
          <p:nvPr/>
        </p:nvSpPr>
        <p:spPr>
          <a:xfrm>
            <a:off x="0" y="3748882"/>
            <a:ext cx="6172200" cy="15595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Here the second part we are checking for the email validation with @gmail.com and @hotmail.com and @outlook.com in the for loop and return a Boolean if true so it will append the comment in the ul field and he can remove the comment by clicking on the remove button.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2692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17DF75-D517-45C2-BE0E-ED28FF777D75}"/>
              </a:ext>
            </a:extLst>
          </p:cNvPr>
          <p:cNvSpPr txBox="1"/>
          <p:nvPr/>
        </p:nvSpPr>
        <p:spPr>
          <a:xfrm>
            <a:off x="221673" y="55418"/>
            <a:ext cx="1711046" cy="400110"/>
          </a:xfrm>
          <a:prstGeom prst="rect">
            <a:avLst/>
          </a:prstGeom>
          <a:noFill/>
        </p:spPr>
        <p:txBody>
          <a:bodyPr wrap="none" rtlCol="0">
            <a:spAutoFit/>
          </a:bodyPr>
          <a:lstStyle/>
          <a:p>
            <a:r>
              <a:rPr lang="en-US" sz="2000" b="1" dirty="0"/>
              <a:t>Cover Page (2)</a:t>
            </a:r>
          </a:p>
        </p:txBody>
      </p:sp>
      <p:pic>
        <p:nvPicPr>
          <p:cNvPr id="5" name="Picture 4">
            <a:extLst>
              <a:ext uri="{FF2B5EF4-FFF2-40B4-BE49-F238E27FC236}">
                <a16:creationId xmlns:a16="http://schemas.microsoft.com/office/drawing/2014/main" id="{0D5907D0-8DB9-4240-8DE4-468268BDBDAC}"/>
              </a:ext>
            </a:extLst>
          </p:cNvPr>
          <p:cNvPicPr/>
          <p:nvPr/>
        </p:nvPicPr>
        <p:blipFill>
          <a:blip r:embed="rId2">
            <a:extLst>
              <a:ext uri="{28A0092B-C50C-407E-A947-70E740481C1C}">
                <a14:useLocalDpi xmlns:a14="http://schemas.microsoft.com/office/drawing/2010/main" val="0"/>
              </a:ext>
            </a:extLst>
          </a:blip>
          <a:stretch>
            <a:fillRect/>
          </a:stretch>
        </p:blipFill>
        <p:spPr>
          <a:xfrm>
            <a:off x="7629525" y="1238250"/>
            <a:ext cx="3638550" cy="2190750"/>
          </a:xfrm>
          <a:prstGeom prst="rect">
            <a:avLst/>
          </a:prstGeom>
        </p:spPr>
      </p:pic>
      <p:sp>
        <p:nvSpPr>
          <p:cNvPr id="7" name="TextBox 6">
            <a:extLst>
              <a:ext uri="{FF2B5EF4-FFF2-40B4-BE49-F238E27FC236}">
                <a16:creationId xmlns:a16="http://schemas.microsoft.com/office/drawing/2014/main" id="{26219127-82A5-459E-AC63-6668517C1D8A}"/>
              </a:ext>
            </a:extLst>
          </p:cNvPr>
          <p:cNvSpPr txBox="1"/>
          <p:nvPr/>
        </p:nvSpPr>
        <p:spPr>
          <a:xfrm>
            <a:off x="0" y="2333625"/>
            <a:ext cx="6096000" cy="96680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it’s a simple animation with will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fadeTo</a:t>
            </a:r>
            <a:r>
              <a:rPr lang="en-US" sz="1800" dirty="0">
                <a:effectLst/>
                <a:latin typeface="Times New Roman" panose="02020603050405020304" pitchFamily="18" charset="0"/>
                <a:ea typeface="Calibri" panose="020F0502020204030204" pitchFamily="34" charset="0"/>
                <a:cs typeface="Arial" panose="020B0604020202020204" pitchFamily="34" charset="0"/>
              </a:rPr>
              <a:t> the title and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setInterval</a:t>
            </a:r>
            <a:r>
              <a:rPr lang="en-US" sz="1800" dirty="0">
                <a:effectLst/>
                <a:latin typeface="Times New Roman" panose="02020603050405020304" pitchFamily="18" charset="0"/>
                <a:ea typeface="Calibri" panose="020F0502020204030204" pitchFamily="34" charset="0"/>
                <a:cs typeface="Arial" panose="020B0604020202020204" pitchFamily="34" charset="0"/>
              </a:rPr>
              <a:t> method will call this function every 2000ms (Module)</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94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72902D-04D3-49D4-BBB6-F1D4B8009C77}"/>
              </a:ext>
            </a:extLst>
          </p:cNvPr>
          <p:cNvSpPr txBox="1"/>
          <p:nvPr/>
        </p:nvSpPr>
        <p:spPr>
          <a:xfrm>
            <a:off x="221673" y="55418"/>
            <a:ext cx="1615699" cy="400110"/>
          </a:xfrm>
          <a:prstGeom prst="rect">
            <a:avLst/>
          </a:prstGeom>
          <a:noFill/>
        </p:spPr>
        <p:txBody>
          <a:bodyPr wrap="none" rtlCol="0">
            <a:spAutoFit/>
          </a:bodyPr>
          <a:lstStyle/>
          <a:p>
            <a:r>
              <a:rPr lang="en-US" sz="2000" b="1" dirty="0"/>
              <a:t>Intro Page (1)</a:t>
            </a:r>
          </a:p>
        </p:txBody>
      </p:sp>
      <p:pic>
        <p:nvPicPr>
          <p:cNvPr id="3" name="Picture 2">
            <a:extLst>
              <a:ext uri="{FF2B5EF4-FFF2-40B4-BE49-F238E27FC236}">
                <a16:creationId xmlns:a16="http://schemas.microsoft.com/office/drawing/2014/main" id="{435144F5-43C4-42FD-8E9D-050D800912FC}"/>
              </a:ext>
            </a:extLst>
          </p:cNvPr>
          <p:cNvPicPr/>
          <p:nvPr/>
        </p:nvPicPr>
        <p:blipFill>
          <a:blip r:embed="rId2">
            <a:extLst>
              <a:ext uri="{28A0092B-C50C-407E-A947-70E740481C1C}">
                <a14:useLocalDpi xmlns:a14="http://schemas.microsoft.com/office/drawing/2010/main" val="0"/>
              </a:ext>
            </a:extLst>
          </a:blip>
          <a:stretch>
            <a:fillRect/>
          </a:stretch>
        </p:blipFill>
        <p:spPr>
          <a:xfrm>
            <a:off x="6248400" y="455528"/>
            <a:ext cx="5943600" cy="1990090"/>
          </a:xfrm>
          <a:prstGeom prst="rect">
            <a:avLst/>
          </a:prstGeom>
        </p:spPr>
      </p:pic>
      <p:pic>
        <p:nvPicPr>
          <p:cNvPr id="4" name="Picture 3">
            <a:extLst>
              <a:ext uri="{FF2B5EF4-FFF2-40B4-BE49-F238E27FC236}">
                <a16:creationId xmlns:a16="http://schemas.microsoft.com/office/drawing/2014/main" id="{03D7B250-97BD-4B4C-B285-2701880B0CB2}"/>
              </a:ext>
            </a:extLst>
          </p:cNvPr>
          <p:cNvPicPr/>
          <p:nvPr/>
        </p:nvPicPr>
        <p:blipFill>
          <a:blip r:embed="rId3">
            <a:extLst>
              <a:ext uri="{28A0092B-C50C-407E-A947-70E740481C1C}">
                <a14:useLocalDpi xmlns:a14="http://schemas.microsoft.com/office/drawing/2010/main" val="0"/>
              </a:ext>
            </a:extLst>
          </a:blip>
          <a:stretch>
            <a:fillRect/>
          </a:stretch>
        </p:blipFill>
        <p:spPr>
          <a:xfrm>
            <a:off x="6248400" y="2640849"/>
            <a:ext cx="5943600" cy="1404678"/>
          </a:xfrm>
          <a:prstGeom prst="rect">
            <a:avLst/>
          </a:prstGeom>
        </p:spPr>
      </p:pic>
      <p:sp>
        <p:nvSpPr>
          <p:cNvPr id="6" name="TextBox 5">
            <a:extLst>
              <a:ext uri="{FF2B5EF4-FFF2-40B4-BE49-F238E27FC236}">
                <a16:creationId xmlns:a16="http://schemas.microsoft.com/office/drawing/2014/main" id="{AA1D36C3-0B62-4EFB-9FD7-740D36B1762D}"/>
              </a:ext>
            </a:extLst>
          </p:cNvPr>
          <p:cNvSpPr txBox="1"/>
          <p:nvPr/>
        </p:nvSpPr>
        <p:spPr>
          <a:xfrm>
            <a:off x="0" y="1417495"/>
            <a:ext cx="6096000" cy="1559529"/>
          </a:xfrm>
          <a:prstGeom prst="rect">
            <a:avLst/>
          </a:prstGeom>
          <a:noFill/>
        </p:spPr>
        <p:txBody>
          <a:bodyPr wrap="square">
            <a:spAutoFit/>
          </a:bodyPr>
          <a:lstStyle/>
          <a:p>
            <a:pPr marL="0" marR="0">
              <a:lnSpc>
                <a:spcPct val="107000"/>
              </a:lnSpc>
              <a:spcBef>
                <a:spcPts val="0"/>
              </a:spcBef>
              <a:spcAft>
                <a:spcPts val="800"/>
              </a:spcAft>
              <a:tabLst>
                <a:tab pos="733425"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the intro page first, I initialize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sz="1800" dirty="0">
                <a:effectLst/>
                <a:latin typeface="Times New Roman" panose="02020603050405020304" pitchFamily="18" charset="0"/>
                <a:ea typeface="Calibri" panose="020F0502020204030204" pitchFamily="34" charset="0"/>
                <a:cs typeface="Arial" panose="020B0604020202020204" pitchFamily="34" charset="0"/>
              </a:rPr>
              <a:t> variable to true and the function which has a click event listener every time the user clicks on it the if condition checks for the check value and display the corresponding design and at each time, we have to reverse the check value</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9451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DE783A-1786-4648-AF22-26AE16A4EE65}"/>
              </a:ext>
            </a:extLst>
          </p:cNvPr>
          <p:cNvSpPr txBox="1"/>
          <p:nvPr/>
        </p:nvSpPr>
        <p:spPr>
          <a:xfrm>
            <a:off x="221673" y="55418"/>
            <a:ext cx="1615699" cy="400110"/>
          </a:xfrm>
          <a:prstGeom prst="rect">
            <a:avLst/>
          </a:prstGeom>
          <a:noFill/>
        </p:spPr>
        <p:txBody>
          <a:bodyPr wrap="none" rtlCol="0">
            <a:spAutoFit/>
          </a:bodyPr>
          <a:lstStyle/>
          <a:p>
            <a:r>
              <a:rPr lang="en-US" sz="2000" b="1" dirty="0"/>
              <a:t>Intro Page (2)</a:t>
            </a:r>
          </a:p>
        </p:txBody>
      </p:sp>
      <p:pic>
        <p:nvPicPr>
          <p:cNvPr id="3" name="Picture 2">
            <a:extLst>
              <a:ext uri="{FF2B5EF4-FFF2-40B4-BE49-F238E27FC236}">
                <a16:creationId xmlns:a16="http://schemas.microsoft.com/office/drawing/2014/main" id="{A75EA6FA-3407-479D-83CF-D9F25FF75334}"/>
              </a:ext>
            </a:extLst>
          </p:cNvPr>
          <p:cNvPicPr/>
          <p:nvPr/>
        </p:nvPicPr>
        <p:blipFill>
          <a:blip r:embed="rId2">
            <a:extLst>
              <a:ext uri="{28A0092B-C50C-407E-A947-70E740481C1C}">
                <a14:useLocalDpi xmlns:a14="http://schemas.microsoft.com/office/drawing/2010/main" val="0"/>
              </a:ext>
            </a:extLst>
          </a:blip>
          <a:stretch>
            <a:fillRect/>
          </a:stretch>
        </p:blipFill>
        <p:spPr>
          <a:xfrm>
            <a:off x="6248400" y="0"/>
            <a:ext cx="5943600" cy="3618865"/>
          </a:xfrm>
          <a:prstGeom prst="rect">
            <a:avLst/>
          </a:prstGeom>
        </p:spPr>
      </p:pic>
      <p:sp>
        <p:nvSpPr>
          <p:cNvPr id="5" name="TextBox 4">
            <a:extLst>
              <a:ext uri="{FF2B5EF4-FFF2-40B4-BE49-F238E27FC236}">
                <a16:creationId xmlns:a16="http://schemas.microsoft.com/office/drawing/2014/main" id="{43B74700-082F-48B0-A513-601BC0A5F897}"/>
              </a:ext>
            </a:extLst>
          </p:cNvPr>
          <p:cNvSpPr txBox="1"/>
          <p:nvPr/>
        </p:nvSpPr>
        <p:spPr>
          <a:xfrm>
            <a:off x="-48490" y="1029667"/>
            <a:ext cx="6144490" cy="15595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Here another click event which at every time I click on an item in the dropdown menu it will display the dropdown menu to none and the navbar refers to the navbar in the mobile design which will add a transition animation and the top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css</a:t>
            </a:r>
            <a:r>
              <a:rPr lang="en-US" sz="1800" dirty="0">
                <a:effectLst/>
                <a:latin typeface="Times New Roman" panose="02020603050405020304" pitchFamily="18" charset="0"/>
                <a:ea typeface="Calibri" panose="020F0502020204030204" pitchFamily="34" charset="0"/>
                <a:cs typeface="Arial" panose="020B0604020202020204" pitchFamily="34" charset="0"/>
              </a:rPr>
              <a:t> property to -400px</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FCC13D3-5E3F-4F30-BC88-8FCE95D79344}"/>
              </a:ext>
            </a:extLst>
          </p:cNvPr>
          <p:cNvPicPr/>
          <p:nvPr/>
        </p:nvPicPr>
        <p:blipFill>
          <a:blip r:embed="rId3">
            <a:extLst>
              <a:ext uri="{28A0092B-C50C-407E-A947-70E740481C1C}">
                <a14:useLocalDpi xmlns:a14="http://schemas.microsoft.com/office/drawing/2010/main" val="0"/>
              </a:ext>
            </a:extLst>
          </a:blip>
          <a:stretch>
            <a:fillRect/>
          </a:stretch>
        </p:blipFill>
        <p:spPr>
          <a:xfrm>
            <a:off x="7255453" y="3785119"/>
            <a:ext cx="3038475" cy="2867025"/>
          </a:xfrm>
          <a:prstGeom prst="rect">
            <a:avLst/>
          </a:prstGeom>
        </p:spPr>
      </p:pic>
      <p:sp>
        <p:nvSpPr>
          <p:cNvPr id="8" name="TextBox 7">
            <a:extLst>
              <a:ext uri="{FF2B5EF4-FFF2-40B4-BE49-F238E27FC236}">
                <a16:creationId xmlns:a16="http://schemas.microsoft.com/office/drawing/2014/main" id="{1205B78E-2E02-4119-9A36-194AE125BE6B}"/>
              </a:ext>
            </a:extLst>
          </p:cNvPr>
          <p:cNvSpPr txBox="1"/>
          <p:nvPr/>
        </p:nvSpPr>
        <p:spPr>
          <a:xfrm>
            <a:off x="-48490" y="3887708"/>
            <a:ext cx="6144490" cy="96680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the mobile design we have a navbar each time I click on the toggle icon so it will display the menu from the top and change the checks value.</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5053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163CBD-B661-4068-9DBE-69D0CF2D584B}"/>
              </a:ext>
            </a:extLst>
          </p:cNvPr>
          <p:cNvSpPr txBox="1"/>
          <p:nvPr/>
        </p:nvSpPr>
        <p:spPr>
          <a:xfrm>
            <a:off x="221673" y="55418"/>
            <a:ext cx="1615699" cy="400110"/>
          </a:xfrm>
          <a:prstGeom prst="rect">
            <a:avLst/>
          </a:prstGeom>
          <a:noFill/>
        </p:spPr>
        <p:txBody>
          <a:bodyPr wrap="none" rtlCol="0">
            <a:spAutoFit/>
          </a:bodyPr>
          <a:lstStyle/>
          <a:p>
            <a:r>
              <a:rPr lang="en-US" sz="2000" b="1" dirty="0"/>
              <a:t>Intro Page (3)</a:t>
            </a:r>
          </a:p>
        </p:txBody>
      </p:sp>
      <p:pic>
        <p:nvPicPr>
          <p:cNvPr id="3" name="Picture 2">
            <a:extLst>
              <a:ext uri="{FF2B5EF4-FFF2-40B4-BE49-F238E27FC236}">
                <a16:creationId xmlns:a16="http://schemas.microsoft.com/office/drawing/2014/main" id="{DB49AF1C-AB0D-4915-9DE9-81C7EE307A9C}"/>
              </a:ext>
            </a:extLst>
          </p:cNvPr>
          <p:cNvPicPr/>
          <p:nvPr/>
        </p:nvPicPr>
        <p:blipFill>
          <a:blip r:embed="rId2">
            <a:extLst>
              <a:ext uri="{28A0092B-C50C-407E-A947-70E740481C1C}">
                <a14:useLocalDpi xmlns:a14="http://schemas.microsoft.com/office/drawing/2010/main" val="0"/>
              </a:ext>
            </a:extLst>
          </a:blip>
          <a:stretch>
            <a:fillRect/>
          </a:stretch>
        </p:blipFill>
        <p:spPr>
          <a:xfrm>
            <a:off x="7352665" y="800100"/>
            <a:ext cx="4839335" cy="2628900"/>
          </a:xfrm>
          <a:prstGeom prst="rect">
            <a:avLst/>
          </a:prstGeom>
        </p:spPr>
      </p:pic>
      <p:sp>
        <p:nvSpPr>
          <p:cNvPr id="5" name="TextBox 4">
            <a:extLst>
              <a:ext uri="{FF2B5EF4-FFF2-40B4-BE49-F238E27FC236}">
                <a16:creationId xmlns:a16="http://schemas.microsoft.com/office/drawing/2014/main" id="{2D2C1ADF-D4C3-4F06-A95E-7150CCA72EF6}"/>
              </a:ext>
            </a:extLst>
          </p:cNvPr>
          <p:cNvSpPr txBox="1"/>
          <p:nvPr/>
        </p:nvSpPr>
        <p:spPr>
          <a:xfrm>
            <a:off x="-48490" y="1222218"/>
            <a:ext cx="6144490" cy="15595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my html I have 4 images which will be displayed depend on the index in this function and the if condition verified the index length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a:t>
            </a:r>
            <a:r>
              <a:rPr lang="en-US" sz="1800" dirty="0">
                <a:effectLst/>
                <a:latin typeface="Times New Roman" panose="02020603050405020304" pitchFamily="18" charset="0"/>
                <a:ea typeface="Calibri" panose="020F0502020204030204" pitchFamily="34" charset="0"/>
                <a:cs typeface="Arial" panose="020B0604020202020204" pitchFamily="34" charset="0"/>
              </a:rPr>
              <a:t>) so if it’s reaches the max value which is 4 so it will be initialize to 0 to avoid any error. I call this function every 3000ms in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setInterval</a:t>
            </a:r>
            <a:r>
              <a:rPr lang="en-US" sz="1800" dirty="0">
                <a:effectLst/>
                <a:latin typeface="Times New Roman" panose="02020603050405020304" pitchFamily="18" charset="0"/>
                <a:ea typeface="Calibri" panose="020F0502020204030204" pitchFamily="34" charset="0"/>
                <a:cs typeface="Arial" panose="020B0604020202020204" pitchFamily="34" charset="0"/>
              </a:rPr>
              <a:t> method</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4009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C29AB7-85F4-4B93-BE4C-D0E32D71A38A}"/>
              </a:ext>
            </a:extLst>
          </p:cNvPr>
          <p:cNvSpPr txBox="1"/>
          <p:nvPr/>
        </p:nvSpPr>
        <p:spPr>
          <a:xfrm>
            <a:off x="221673" y="55418"/>
            <a:ext cx="1615699" cy="400110"/>
          </a:xfrm>
          <a:prstGeom prst="rect">
            <a:avLst/>
          </a:prstGeom>
          <a:noFill/>
        </p:spPr>
        <p:txBody>
          <a:bodyPr wrap="none" rtlCol="0">
            <a:spAutoFit/>
          </a:bodyPr>
          <a:lstStyle/>
          <a:p>
            <a:r>
              <a:rPr lang="en-US" sz="2000" b="1" dirty="0"/>
              <a:t>Intro Page (4)</a:t>
            </a:r>
          </a:p>
        </p:txBody>
      </p:sp>
      <p:pic>
        <p:nvPicPr>
          <p:cNvPr id="3" name="Picture 2">
            <a:extLst>
              <a:ext uri="{FF2B5EF4-FFF2-40B4-BE49-F238E27FC236}">
                <a16:creationId xmlns:a16="http://schemas.microsoft.com/office/drawing/2014/main" id="{41DEE59C-B731-4E5C-8DD2-F2D48D41AA8F}"/>
              </a:ext>
            </a:extLst>
          </p:cNvPr>
          <p:cNvPicPr/>
          <p:nvPr/>
        </p:nvPicPr>
        <p:blipFill>
          <a:blip r:embed="rId2">
            <a:extLst>
              <a:ext uri="{28A0092B-C50C-407E-A947-70E740481C1C}">
                <a14:useLocalDpi xmlns:a14="http://schemas.microsoft.com/office/drawing/2010/main" val="0"/>
              </a:ext>
            </a:extLst>
          </a:blip>
          <a:stretch>
            <a:fillRect/>
          </a:stretch>
        </p:blipFill>
        <p:spPr>
          <a:xfrm>
            <a:off x="6857365" y="0"/>
            <a:ext cx="5334635" cy="4495800"/>
          </a:xfrm>
          <a:prstGeom prst="rect">
            <a:avLst/>
          </a:prstGeom>
        </p:spPr>
      </p:pic>
      <p:sp>
        <p:nvSpPr>
          <p:cNvPr id="5" name="TextBox 4">
            <a:extLst>
              <a:ext uri="{FF2B5EF4-FFF2-40B4-BE49-F238E27FC236}">
                <a16:creationId xmlns:a16="http://schemas.microsoft.com/office/drawing/2014/main" id="{0E8492CE-C7AE-49C6-B771-FAC19121594F}"/>
              </a:ext>
            </a:extLst>
          </p:cNvPr>
          <p:cNvSpPr txBox="1"/>
          <p:nvPr/>
        </p:nvSpPr>
        <p:spPr>
          <a:xfrm>
            <a:off x="-48490" y="1144507"/>
            <a:ext cx="6144490" cy="96680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All this work the same the content will appear if I click on the read more button and will disappear if I click on show less button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A0D9085-04BF-426E-B819-59BF3557D034}"/>
              </a:ext>
            </a:extLst>
          </p:cNvPr>
          <p:cNvPicPr/>
          <p:nvPr/>
        </p:nvPicPr>
        <p:blipFill>
          <a:blip r:embed="rId3">
            <a:extLst>
              <a:ext uri="{28A0092B-C50C-407E-A947-70E740481C1C}">
                <a14:useLocalDpi xmlns:a14="http://schemas.microsoft.com/office/drawing/2010/main" val="0"/>
              </a:ext>
            </a:extLst>
          </a:blip>
          <a:stretch>
            <a:fillRect/>
          </a:stretch>
        </p:blipFill>
        <p:spPr>
          <a:xfrm>
            <a:off x="6704965" y="4715741"/>
            <a:ext cx="5487035" cy="1638300"/>
          </a:xfrm>
          <a:prstGeom prst="rect">
            <a:avLst/>
          </a:prstGeom>
        </p:spPr>
      </p:pic>
      <p:sp>
        <p:nvSpPr>
          <p:cNvPr id="8" name="TextBox 7">
            <a:extLst>
              <a:ext uri="{FF2B5EF4-FFF2-40B4-BE49-F238E27FC236}">
                <a16:creationId xmlns:a16="http://schemas.microsoft.com/office/drawing/2014/main" id="{2588BF6B-3322-48D3-A5E8-762DA46E5CEC}"/>
              </a:ext>
            </a:extLst>
          </p:cNvPr>
          <p:cNvSpPr txBox="1"/>
          <p:nvPr/>
        </p:nvSpPr>
        <p:spPr>
          <a:xfrm>
            <a:off x="0" y="4256363"/>
            <a:ext cx="6192982" cy="15595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This function is for google map API the variable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mappoint</a:t>
            </a:r>
            <a:r>
              <a:rPr lang="en-US" sz="1800" dirty="0">
                <a:effectLst/>
                <a:latin typeface="Times New Roman" panose="02020603050405020304" pitchFamily="18" charset="0"/>
                <a:ea typeface="Calibri" panose="020F0502020204030204" pitchFamily="34" charset="0"/>
                <a:cs typeface="Arial" panose="020B0604020202020204" pitchFamily="34" charset="0"/>
              </a:rPr>
              <a:t> is an object which contain the position of a specific location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lat</a:t>
            </a:r>
            <a:r>
              <a:rPr lang="en-US" sz="1800" dirty="0">
                <a:effectLst/>
                <a:latin typeface="Times New Roman" panose="02020603050405020304" pitchFamily="18" charset="0"/>
                <a:ea typeface="Calibri" panose="020F0502020204030204" pitchFamily="34" charset="0"/>
                <a:cs typeface="Arial" panose="020B0604020202020204" pitchFamily="34" charset="0"/>
              </a:rPr>
              <a:t> and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lng</a:t>
            </a:r>
            <a:r>
              <a:rPr lang="en-US" sz="1800" dirty="0">
                <a:effectLst/>
                <a:latin typeface="Times New Roman" panose="02020603050405020304" pitchFamily="18" charset="0"/>
                <a:ea typeface="Calibri" panose="020F0502020204030204" pitchFamily="34" charset="0"/>
                <a:cs typeface="Arial" panose="020B0604020202020204" pitchFamily="34" charset="0"/>
              </a:rPr>
              <a:t> and inside the function we are initialize the google map into the html id element map and the marker to display it on the map takes the position and the map.</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503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424D1C-56C6-4C6E-975A-669F0E8BF821}"/>
              </a:ext>
            </a:extLst>
          </p:cNvPr>
          <p:cNvSpPr txBox="1"/>
          <p:nvPr/>
        </p:nvSpPr>
        <p:spPr>
          <a:xfrm>
            <a:off x="221673" y="55418"/>
            <a:ext cx="2754600" cy="400110"/>
          </a:xfrm>
          <a:prstGeom prst="rect">
            <a:avLst/>
          </a:prstGeom>
          <a:noFill/>
        </p:spPr>
        <p:txBody>
          <a:bodyPr wrap="none" rtlCol="0">
            <a:spAutoFit/>
          </a:bodyPr>
          <a:lstStyle/>
          <a:p>
            <a:r>
              <a:rPr lang="en-US" sz="2000" b="1" dirty="0"/>
              <a:t>Form Page (1)  (Module)</a:t>
            </a:r>
          </a:p>
        </p:txBody>
      </p:sp>
      <p:pic>
        <p:nvPicPr>
          <p:cNvPr id="3" name="Picture 2">
            <a:extLst>
              <a:ext uri="{FF2B5EF4-FFF2-40B4-BE49-F238E27FC236}">
                <a16:creationId xmlns:a16="http://schemas.microsoft.com/office/drawing/2014/main" id="{BE1283D0-4E69-44F3-B0B2-99FF58A7BEA1}"/>
              </a:ext>
            </a:extLst>
          </p:cNvPr>
          <p:cNvPicPr/>
          <p:nvPr/>
        </p:nvPicPr>
        <p:blipFill>
          <a:blip r:embed="rId2">
            <a:extLst>
              <a:ext uri="{28A0092B-C50C-407E-A947-70E740481C1C}">
                <a14:useLocalDpi xmlns:a14="http://schemas.microsoft.com/office/drawing/2010/main" val="0"/>
              </a:ext>
            </a:extLst>
          </a:blip>
          <a:stretch>
            <a:fillRect/>
          </a:stretch>
        </p:blipFill>
        <p:spPr>
          <a:xfrm>
            <a:off x="6248400" y="0"/>
            <a:ext cx="5943600" cy="3668395"/>
          </a:xfrm>
          <a:prstGeom prst="rect">
            <a:avLst/>
          </a:prstGeom>
        </p:spPr>
      </p:pic>
      <p:sp>
        <p:nvSpPr>
          <p:cNvPr id="5" name="TextBox 4">
            <a:extLst>
              <a:ext uri="{FF2B5EF4-FFF2-40B4-BE49-F238E27FC236}">
                <a16:creationId xmlns:a16="http://schemas.microsoft.com/office/drawing/2014/main" id="{29B4E6AC-DCD9-487D-A16C-74FDE776D94A}"/>
              </a:ext>
            </a:extLst>
          </p:cNvPr>
          <p:cNvSpPr txBox="1"/>
          <p:nvPr/>
        </p:nvSpPr>
        <p:spPr>
          <a:xfrm>
            <a:off x="0" y="878872"/>
            <a:ext cx="6144490" cy="274498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Here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I’am</a:t>
            </a:r>
            <a:r>
              <a:rPr lang="en-US" sz="1800" dirty="0">
                <a:effectLst/>
                <a:latin typeface="Times New Roman" panose="02020603050405020304" pitchFamily="18" charset="0"/>
                <a:ea typeface="Calibri" panose="020F0502020204030204" pitchFamily="34" charset="0"/>
                <a:cs typeface="Arial" panose="020B0604020202020204" pitchFamily="34" charset="0"/>
              </a:rPr>
              <a:t> define all the id elements to use them in the form and a click event one the button in the click event function I defined an array of true to check in the end for all the condition below and 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check_array</a:t>
            </a:r>
            <a:r>
              <a:rPr lang="en-US" sz="1800" dirty="0">
                <a:effectLst/>
                <a:latin typeface="Times New Roman" panose="02020603050405020304" pitchFamily="18" charset="0"/>
                <a:ea typeface="Calibri" panose="020F0502020204030204" pitchFamily="34" charset="0"/>
                <a:cs typeface="Arial" panose="020B0604020202020204" pitchFamily="34" charset="0"/>
              </a:rPr>
              <a:t> which will be fielded with true or false Booleans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email_content</a:t>
            </a:r>
            <a:r>
              <a:rPr lang="en-US" sz="1800" dirty="0">
                <a:effectLst/>
                <a:latin typeface="Times New Roman" panose="02020603050405020304" pitchFamily="18" charset="0"/>
                <a:ea typeface="Calibri" panose="020F0502020204030204" pitchFamily="34" charset="0"/>
                <a:cs typeface="Arial" panose="020B0604020202020204" pitchFamily="34" charset="0"/>
              </a:rPr>
              <a:t> which will contains the email input in the html numbers to check for the numbers in the number field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special_Characters</a:t>
            </a:r>
            <a:r>
              <a:rPr lang="en-US" sz="1800" dirty="0">
                <a:effectLst/>
                <a:latin typeface="Times New Roman" panose="02020603050405020304" pitchFamily="18" charset="0"/>
                <a:ea typeface="Calibri" panose="020F0502020204030204" pitchFamily="34" charset="0"/>
                <a:cs typeface="Arial" panose="020B0604020202020204" pitchFamily="34" charset="0"/>
              </a:rPr>
              <a:t> refers to the password field and the others corresponding for the value of each input field in the html form.</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1705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35611-2692-41AF-9FB1-5C7254FF028D}"/>
              </a:ext>
            </a:extLst>
          </p:cNvPr>
          <p:cNvSpPr txBox="1"/>
          <p:nvPr/>
        </p:nvSpPr>
        <p:spPr>
          <a:xfrm>
            <a:off x="221673" y="55418"/>
            <a:ext cx="2754600" cy="707886"/>
          </a:xfrm>
          <a:prstGeom prst="rect">
            <a:avLst/>
          </a:prstGeom>
          <a:noFill/>
        </p:spPr>
        <p:txBody>
          <a:bodyPr wrap="none" rtlCol="0">
            <a:spAutoFit/>
          </a:bodyPr>
          <a:lstStyle/>
          <a:p>
            <a:r>
              <a:rPr lang="en-US" sz="2000" b="1" dirty="0"/>
              <a:t>Form Page (2)  (Module)</a:t>
            </a:r>
          </a:p>
          <a:p>
            <a:r>
              <a:rPr lang="en-US" sz="2000" b="1" dirty="0"/>
              <a:t>Email validation</a:t>
            </a:r>
          </a:p>
        </p:txBody>
      </p:sp>
      <p:pic>
        <p:nvPicPr>
          <p:cNvPr id="3" name="Picture 2">
            <a:extLst>
              <a:ext uri="{FF2B5EF4-FFF2-40B4-BE49-F238E27FC236}">
                <a16:creationId xmlns:a16="http://schemas.microsoft.com/office/drawing/2014/main" id="{DB0F5120-A246-46E2-8AA5-E203F849A924}"/>
              </a:ext>
            </a:extLst>
          </p:cNvPr>
          <p:cNvPicPr/>
          <p:nvPr/>
        </p:nvPicPr>
        <p:blipFill>
          <a:blip r:embed="rId2">
            <a:extLst>
              <a:ext uri="{28A0092B-C50C-407E-A947-70E740481C1C}">
                <a14:useLocalDpi xmlns:a14="http://schemas.microsoft.com/office/drawing/2010/main" val="0"/>
              </a:ext>
            </a:extLst>
          </a:blip>
          <a:stretch>
            <a:fillRect/>
          </a:stretch>
        </p:blipFill>
        <p:spPr>
          <a:xfrm>
            <a:off x="6638290" y="763304"/>
            <a:ext cx="5553710" cy="4582160"/>
          </a:xfrm>
          <a:prstGeom prst="rect">
            <a:avLst/>
          </a:prstGeom>
        </p:spPr>
      </p:pic>
      <p:sp>
        <p:nvSpPr>
          <p:cNvPr id="5" name="TextBox 4">
            <a:extLst>
              <a:ext uri="{FF2B5EF4-FFF2-40B4-BE49-F238E27FC236}">
                <a16:creationId xmlns:a16="http://schemas.microsoft.com/office/drawing/2014/main" id="{D6BC1126-04DA-4F29-9ADD-A70F396F7B48}"/>
              </a:ext>
            </a:extLst>
          </p:cNvPr>
          <p:cNvSpPr txBox="1"/>
          <p:nvPr/>
        </p:nvSpPr>
        <p:spPr>
          <a:xfrm>
            <a:off x="0" y="1452326"/>
            <a:ext cx="6144490" cy="215225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second part of the code is for the email validation first checking for the value if it’s empty will display a message with the color pf red if email value is not empty in the for loop will check for the @ character if there are an @ character so it will return true and break the loop if not found so it will display a message and color it with red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check_array</a:t>
            </a:r>
            <a:r>
              <a:rPr lang="en-US" sz="1800" dirty="0">
                <a:effectLst/>
                <a:latin typeface="Times New Roman" panose="02020603050405020304" pitchFamily="18" charset="0"/>
                <a:ea typeface="Calibri" panose="020F0502020204030204" pitchFamily="34" charset="0"/>
                <a:cs typeface="Arial" panose="020B0604020202020204" pitchFamily="34" charset="0"/>
              </a:rPr>
              <a:t> with index 1 will be false</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3637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1613</Words>
  <Application>Microsoft Office PowerPoint</Application>
  <PresentationFormat>Widescreen</PresentationFormat>
  <Paragraphs>65</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miguel aaraj</dc:creator>
  <cp:lastModifiedBy>miguel aaraj</cp:lastModifiedBy>
  <cp:revision>1</cp:revision>
  <dcterms:created xsi:type="dcterms:W3CDTF">2021-05-25T13:27:30Z</dcterms:created>
  <dcterms:modified xsi:type="dcterms:W3CDTF">2021-05-25T13:42:56Z</dcterms:modified>
</cp:coreProperties>
</file>