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7" r:id="rId7"/>
    <p:sldId id="266" r:id="rId8"/>
    <p:sldId id="264" r:id="rId9"/>
    <p:sldId id="261" r:id="rId10"/>
    <p:sldId id="268" r:id="rId11"/>
    <p:sldId id="263" r:id="rId12"/>
    <p:sldId id="265" r:id="rId13"/>
    <p:sldId id="26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995" autoAdjust="0"/>
    <p:restoredTop sz="88970" autoAdjust="0"/>
  </p:normalViewPr>
  <p:slideViewPr>
    <p:cSldViewPr>
      <p:cViewPr>
        <p:scale>
          <a:sx n="70" d="100"/>
          <a:sy n="70" d="100"/>
        </p:scale>
        <p:origin x="-9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A23E-9F7A-4130-B885-7423F4B42BFD}" type="datetimeFigureOut">
              <a:rPr lang="es-ES_tradnl" smtClean="0"/>
              <a:pPr/>
              <a:t>17/05/2016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9B3AB-2669-4516-8057-5672341964F8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6730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alberto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50462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Cristina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13432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Cristina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963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Miguel Ángel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209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Miguel Ángel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25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alberto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6599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alberto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8167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Alberto</a:t>
            </a:r>
          </a:p>
          <a:p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android.permission.INTERNET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android.permission.GET_ACCOUNTS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android.permission.READ_CONTACTS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android.permission.WRITE_CONTACTS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android.permission.READ_PROFILE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android.permission.READ_EXTERNAL_STORAGE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br>
              <a:rPr lang="es-ES_tradnl" dirty="0" smtClean="0"/>
            </a:br>
            <a:r>
              <a:rPr lang="es-ES_tradnl" dirty="0" smtClean="0"/>
              <a:t>&lt;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uses-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ES_tradn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android.permission.WRITE_EXTERNAL_STORAGE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ES_tradnl" dirty="0" smtClean="0"/>
              <a:t>/&gt;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1336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Miguel Ángel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0186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Miguel Ángel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9464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Miguel Ángel</a:t>
            </a:r>
          </a:p>
          <a:p>
            <a:endParaRPr lang="es-ES" dirty="0" smtClean="0"/>
          </a:p>
          <a:p>
            <a:r>
              <a:rPr lang="es-ES" dirty="0" smtClean="0"/>
              <a:t>Y</a:t>
            </a:r>
            <a:r>
              <a:rPr lang="es-ES" baseline="0" dirty="0" smtClean="0"/>
              <a:t> muchas más clases y métodos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5429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Cristina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964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Cristina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B3AB-2669-4516-8057-5672341964F8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5473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2143140"/>
          </a:xfrm>
        </p:spPr>
        <p:txBody>
          <a:bodyPr/>
          <a:lstStyle/>
          <a:p>
            <a:r>
              <a:rPr lang="es-ES" dirty="0" smtClean="0"/>
              <a:t>Amigo Invisible</a:t>
            </a:r>
            <a:br>
              <a:rPr lang="es-ES" dirty="0" smtClean="0"/>
            </a:br>
            <a:r>
              <a:rPr lang="es-ES" dirty="0" smtClean="0"/>
              <a:t>CM: G3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00364" y="3071810"/>
            <a:ext cx="5457836" cy="1739501"/>
          </a:xfrm>
        </p:spPr>
        <p:txBody>
          <a:bodyPr>
            <a:normAutofit/>
          </a:bodyPr>
          <a:lstStyle/>
          <a:p>
            <a:r>
              <a:rPr lang="es-ES_tradnl" dirty="0" smtClean="0"/>
              <a:t>Cristina </a:t>
            </a:r>
            <a:r>
              <a:rPr lang="es-ES_tradnl" dirty="0" err="1" smtClean="0"/>
              <a:t>Perea</a:t>
            </a:r>
            <a:r>
              <a:rPr lang="es-ES_tradnl" dirty="0" smtClean="0"/>
              <a:t> Ruiz</a:t>
            </a:r>
          </a:p>
          <a:p>
            <a:r>
              <a:rPr lang="es-ES" dirty="0" smtClean="0"/>
              <a:t>Miguel Ángel </a:t>
            </a:r>
            <a:r>
              <a:rPr lang="es-ES" dirty="0" err="1" smtClean="0"/>
              <a:t>Cifredo</a:t>
            </a:r>
            <a:r>
              <a:rPr lang="es-ES" dirty="0" smtClean="0"/>
              <a:t> Campos</a:t>
            </a:r>
          </a:p>
          <a:p>
            <a:r>
              <a:rPr lang="es-ES" dirty="0" smtClean="0"/>
              <a:t>Alberto García Cobo</a:t>
            </a:r>
          </a:p>
        </p:txBody>
      </p:sp>
      <p:pic>
        <p:nvPicPr>
          <p:cNvPr id="4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5728"/>
            <a:ext cx="335758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LAYOUTS</a:t>
            </a:r>
            <a:endParaRPr lang="es-ES_tradnl" dirty="0"/>
          </a:p>
        </p:txBody>
      </p:sp>
      <p:pic>
        <p:nvPicPr>
          <p:cNvPr id="8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sp>
        <p:nvSpPr>
          <p:cNvPr id="7" name="Flecha derecha 6"/>
          <p:cNvSpPr/>
          <p:nvPr/>
        </p:nvSpPr>
        <p:spPr>
          <a:xfrm>
            <a:off x="3851920" y="346822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0913" y="1549424"/>
            <a:ext cx="2692300" cy="4786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36" t="16461" r="13482" b="16587"/>
          <a:stretch/>
        </p:blipFill>
        <p:spPr>
          <a:xfrm>
            <a:off x="1000924" y="1643050"/>
            <a:ext cx="2636292" cy="4425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40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VÍDEO</a:t>
            </a:r>
            <a:endParaRPr lang="es-ES_tradnl" dirty="0"/>
          </a:p>
        </p:txBody>
      </p:sp>
      <p:pic>
        <p:nvPicPr>
          <p:cNvPr id="3075" name="Picture 3" descr="C:\Users\alberto\Google Drive\Curso 2015 2016\CM\trabajo final\presentación\black_pl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9560" y="2928934"/>
            <a:ext cx="1599713" cy="1599713"/>
          </a:xfrm>
          <a:prstGeom prst="rect">
            <a:avLst/>
          </a:prstGeom>
          <a:noFill/>
        </p:spPr>
      </p:pic>
      <p:pic>
        <p:nvPicPr>
          <p:cNvPr id="3076" name="Picture 4" descr="C:\Users\alberto\Google Drive\Curso 2015 2016\CM\trabajo final\presentación\PAUSE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64138" y="2928934"/>
            <a:ext cx="1608126" cy="1608126"/>
          </a:xfrm>
          <a:prstGeom prst="rect">
            <a:avLst/>
          </a:prstGeom>
          <a:noFill/>
        </p:spPr>
      </p:pic>
      <p:pic>
        <p:nvPicPr>
          <p:cNvPr id="6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PLAY</a:t>
            </a:r>
            <a:endParaRPr lang="es-ES_tradnl" dirty="0"/>
          </a:p>
        </p:txBody>
      </p:sp>
      <p:pic>
        <p:nvPicPr>
          <p:cNvPr id="2050" name="Picture 2" descr="C:\Users\alberto\Google Drive\Curso 2015 2016\CM\trabajo final\presentación\Google_Play_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376358" cy="137635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428736"/>
            <a:ext cx="6143668" cy="465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_tradnl" dirty="0"/>
          </a:p>
        </p:txBody>
      </p:sp>
      <p:pic>
        <p:nvPicPr>
          <p:cNvPr id="3074" name="Picture 2" descr="C:\Users\alberto\Google Drive\Curso 2015 2016\CM\trabajo final\presentación\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1844824"/>
            <a:ext cx="4179894" cy="4179894"/>
          </a:xfrm>
          <a:prstGeom prst="rect">
            <a:avLst/>
          </a:prstGeom>
          <a:noFill/>
        </p:spPr>
      </p:pic>
      <p:pic>
        <p:nvPicPr>
          <p:cNvPr id="6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6758006" cy="4525963"/>
          </a:xfrm>
        </p:spPr>
        <p:txBody>
          <a:bodyPr/>
          <a:lstStyle/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PERMISOS: MANIFEST.XML</a:t>
            </a:r>
          </a:p>
          <a:p>
            <a:r>
              <a:rPr lang="es-ES" dirty="0" smtClean="0"/>
              <a:t>ARQUITECTURA</a:t>
            </a:r>
          </a:p>
          <a:p>
            <a:r>
              <a:rPr lang="es-ES" dirty="0" smtClean="0"/>
              <a:t>PERSISTENCIA DE DATOS: DB Y JAVA</a:t>
            </a:r>
          </a:p>
          <a:p>
            <a:r>
              <a:rPr lang="es-ES" dirty="0" smtClean="0"/>
              <a:t>LAYOUTS</a:t>
            </a:r>
          </a:p>
          <a:p>
            <a:r>
              <a:rPr lang="es-ES" dirty="0" smtClean="0"/>
              <a:t>VÍDEO</a:t>
            </a:r>
          </a:p>
          <a:p>
            <a:r>
              <a:rPr lang="es-ES" dirty="0" smtClean="0"/>
              <a:t>GOOGLE PLAY</a:t>
            </a:r>
          </a:p>
          <a:p>
            <a:r>
              <a:rPr lang="es-ES" dirty="0" smtClean="0"/>
              <a:t>PREGUNTAS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_tradnl" dirty="0"/>
          </a:p>
        </p:txBody>
      </p:sp>
      <p:pic>
        <p:nvPicPr>
          <p:cNvPr id="5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Aprobar la asignatura. </a:t>
            </a:r>
            <a:endParaRPr lang="es-ES_tradnl" dirty="0"/>
          </a:p>
          <a:p>
            <a:endParaRPr lang="es-ES" dirty="0" smtClean="0"/>
          </a:p>
          <a:p>
            <a:r>
              <a:rPr lang="es-ES" dirty="0" smtClean="0"/>
              <a:t>Nuestra primera aplicación móvil. </a:t>
            </a:r>
          </a:p>
          <a:p>
            <a:endParaRPr lang="es-ES" dirty="0" smtClean="0"/>
          </a:p>
          <a:p>
            <a:r>
              <a:rPr lang="es-ES" dirty="0" smtClean="0"/>
              <a:t>Google Play. </a:t>
            </a:r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_tradnl" dirty="0"/>
          </a:p>
        </p:txBody>
      </p:sp>
      <p:pic>
        <p:nvPicPr>
          <p:cNvPr id="5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PERMISOS: MANIFEST.XML</a:t>
            </a:r>
            <a:endParaRPr lang="es-ES_tradnl" dirty="0"/>
          </a:p>
        </p:txBody>
      </p:sp>
      <p:pic>
        <p:nvPicPr>
          <p:cNvPr id="4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pic>
        <p:nvPicPr>
          <p:cNvPr id="3074" name="Picture 2" descr="C:\Users\alberto\Google Drive\Curso 2015 2016\CM\trabajo final\presentación\imagenes\WW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06" y="1401766"/>
            <a:ext cx="2224086" cy="2224086"/>
          </a:xfrm>
          <a:prstGeom prst="rect">
            <a:avLst/>
          </a:prstGeom>
          <a:noFill/>
        </p:spPr>
      </p:pic>
      <p:pic>
        <p:nvPicPr>
          <p:cNvPr id="3076" name="Picture 4" descr="C:\Users\alberto\Google Drive\Curso 2015 2016\CM\trabajo final\presentación\imagenes\CONTACT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4766" y="4044972"/>
            <a:ext cx="2286016" cy="2286016"/>
          </a:xfrm>
          <a:prstGeom prst="rect">
            <a:avLst/>
          </a:prstGeom>
          <a:noFill/>
        </p:spPr>
      </p:pic>
      <p:pic>
        <p:nvPicPr>
          <p:cNvPr id="3077" name="Picture 5" descr="C:\Users\alberto\Google Drive\Curso 2015 2016\CM\trabajo final\presentación\imagenes\ACCOU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4964" y="1392258"/>
            <a:ext cx="2366962" cy="2366962"/>
          </a:xfrm>
          <a:prstGeom prst="rect">
            <a:avLst/>
          </a:prstGeom>
          <a:noFill/>
        </p:spPr>
      </p:pic>
      <p:pic>
        <p:nvPicPr>
          <p:cNvPr id="3078" name="Picture 6" descr="C:\Users\alberto\Google Drive\Curso 2015 2016\CM\trabajo final\presentación\imagenes\STORAG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59476" y="3902096"/>
            <a:ext cx="2527300" cy="252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_tradnl" dirty="0"/>
          </a:p>
        </p:txBody>
      </p:sp>
      <p:pic>
        <p:nvPicPr>
          <p:cNvPr id="4105" name="Picture 9" descr="C:\Users\alberto\Google Drive\Curso 2015 2016\CM\trabajo final\presentación\tablet 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357430"/>
            <a:ext cx="2213506" cy="2181225"/>
          </a:xfrm>
          <a:prstGeom prst="rect">
            <a:avLst/>
          </a:prstGeom>
          <a:noFill/>
        </p:spPr>
      </p:pic>
      <p:pic>
        <p:nvPicPr>
          <p:cNvPr id="4098" name="Picture 2" descr="C:\Users\alberto\Google Drive\Curso 2015 2016\CM\trabajo final\presentación\sq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699" y="2500305"/>
            <a:ext cx="1622705" cy="2000265"/>
          </a:xfrm>
          <a:prstGeom prst="rect">
            <a:avLst/>
          </a:prstGeom>
          <a:noFill/>
        </p:spPr>
      </p:pic>
      <p:pic>
        <p:nvPicPr>
          <p:cNvPr id="4099" name="Picture 3" descr="C:\Users\alberto\Google Drive\Curso 2015 2016\CM\trabajo final\presentación\php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2643182"/>
            <a:ext cx="2455299" cy="1528771"/>
          </a:xfrm>
          <a:prstGeom prst="rect">
            <a:avLst/>
          </a:prstGeom>
          <a:noFill/>
        </p:spPr>
      </p:pic>
      <p:sp>
        <p:nvSpPr>
          <p:cNvPr id="13" name="12 Flecha derecha"/>
          <p:cNvSpPr/>
          <p:nvPr/>
        </p:nvSpPr>
        <p:spPr>
          <a:xfrm>
            <a:off x="2643174" y="2857496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Flecha izquierda y derecha"/>
          <p:cNvSpPr/>
          <p:nvPr/>
        </p:nvSpPr>
        <p:spPr>
          <a:xfrm>
            <a:off x="5929322" y="3143248"/>
            <a:ext cx="85725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2571736" y="235743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QUERY</a:t>
            </a:r>
            <a:endParaRPr lang="es-ES_tradnl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072198" y="26431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SQL</a:t>
            </a:r>
            <a:endParaRPr lang="es-ES_tradnl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786050" y="40005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_tradnl" dirty="0"/>
          </a:p>
        </p:txBody>
      </p:sp>
      <p:sp>
        <p:nvSpPr>
          <p:cNvPr id="12" name="11 Flecha derecha"/>
          <p:cNvSpPr/>
          <p:nvPr/>
        </p:nvSpPr>
        <p:spPr>
          <a:xfrm rot="10800000">
            <a:off x="2643175" y="3500438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PERSISTENCIA DE DATOS: DB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1285860"/>
            <a:ext cx="1785950" cy="2857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EVENT</a:t>
            </a:r>
          </a:p>
          <a:p>
            <a:endParaRPr lang="es-ES" u="sng" dirty="0" smtClean="0"/>
          </a:p>
          <a:p>
            <a:r>
              <a:rPr lang="es-ES" u="sng" dirty="0" err="1" smtClean="0"/>
              <a:t>Id_event</a:t>
            </a:r>
            <a:endParaRPr lang="es-ES" u="sng" dirty="0" smtClean="0"/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r>
              <a:rPr lang="es-ES" dirty="0" smtClean="0"/>
              <a:t>Date</a:t>
            </a:r>
          </a:p>
          <a:p>
            <a:r>
              <a:rPr lang="es-ES" dirty="0" smtClean="0"/>
              <a:t>Place</a:t>
            </a:r>
          </a:p>
          <a:p>
            <a:r>
              <a:rPr lang="es-ES" dirty="0" err="1" smtClean="0"/>
              <a:t>Max_price</a:t>
            </a:r>
            <a:endParaRPr lang="es-ES" dirty="0" smtClean="0"/>
          </a:p>
          <a:p>
            <a:r>
              <a:rPr lang="es-ES" dirty="0" err="1" smtClean="0"/>
              <a:t>Min_price</a:t>
            </a:r>
            <a:endParaRPr lang="es-ES" dirty="0" smtClean="0"/>
          </a:p>
          <a:p>
            <a:r>
              <a:rPr lang="es-ES" dirty="0" err="1" smtClean="0"/>
              <a:t>Photo</a:t>
            </a:r>
            <a:endParaRPr lang="es-ES" dirty="0" smtClean="0"/>
          </a:p>
          <a:p>
            <a:r>
              <a:rPr lang="es-ES" dirty="0" err="1" smtClean="0"/>
              <a:t>Id_admin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571868" y="1817550"/>
            <a:ext cx="185738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PARTICIPANT</a:t>
            </a:r>
          </a:p>
          <a:p>
            <a:endParaRPr lang="es-ES" u="sng" dirty="0" smtClean="0"/>
          </a:p>
          <a:p>
            <a:r>
              <a:rPr lang="es-ES" u="sng" dirty="0" err="1" smtClean="0"/>
              <a:t>Id_participant</a:t>
            </a:r>
            <a:endParaRPr lang="es-ES" u="sng" dirty="0" smtClean="0"/>
          </a:p>
          <a:p>
            <a:r>
              <a:rPr lang="es-ES" dirty="0" err="1" smtClean="0"/>
              <a:t>Id_event</a:t>
            </a:r>
            <a:endParaRPr lang="es-ES" dirty="0" smtClean="0"/>
          </a:p>
          <a:p>
            <a:r>
              <a:rPr lang="es-ES" dirty="0" err="1" smtClean="0"/>
              <a:t>Id_person</a:t>
            </a:r>
            <a:endParaRPr lang="es-ES" dirty="0" smtClean="0"/>
          </a:p>
          <a:p>
            <a:r>
              <a:rPr lang="es-ES" dirty="0" err="1" smtClean="0"/>
              <a:t>friend</a:t>
            </a:r>
            <a:endParaRPr lang="es-ES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786182" y="4317880"/>
            <a:ext cx="142876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PERSON</a:t>
            </a:r>
          </a:p>
          <a:p>
            <a:endParaRPr lang="es-ES" u="sng" dirty="0" smtClean="0"/>
          </a:p>
          <a:p>
            <a:r>
              <a:rPr lang="es-ES" u="sng" dirty="0" err="1" smtClean="0"/>
              <a:t>Id_person</a:t>
            </a:r>
            <a:endParaRPr lang="es-ES" u="sng" dirty="0" smtClean="0"/>
          </a:p>
          <a:p>
            <a:r>
              <a:rPr lang="es-ES" dirty="0" smtClean="0"/>
              <a:t>Email</a:t>
            </a:r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r>
              <a:rPr lang="es-ES" dirty="0" err="1" smtClean="0"/>
              <a:t>photo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6643702" y="4183757"/>
            <a:ext cx="14287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WISH</a:t>
            </a:r>
          </a:p>
          <a:p>
            <a:endParaRPr lang="es-ES" u="sng" dirty="0" smtClean="0"/>
          </a:p>
          <a:p>
            <a:r>
              <a:rPr lang="es-ES" u="sng" dirty="0" err="1" smtClean="0"/>
              <a:t>Id_wish</a:t>
            </a:r>
            <a:endParaRPr lang="es-ES" u="sng" dirty="0" smtClean="0"/>
          </a:p>
          <a:p>
            <a:r>
              <a:rPr lang="es-ES" dirty="0" err="1" smtClean="0"/>
              <a:t>Id_person</a:t>
            </a:r>
            <a:endParaRPr lang="es-ES" dirty="0" smtClean="0"/>
          </a:p>
          <a:p>
            <a:r>
              <a:rPr lang="es-ES" dirty="0" err="1" smtClean="0"/>
              <a:t>Text</a:t>
            </a:r>
            <a:endParaRPr lang="es-ES" dirty="0" smtClean="0"/>
          </a:p>
          <a:p>
            <a:r>
              <a:rPr lang="es-ES" dirty="0" err="1" smtClean="0"/>
              <a:t>Photo</a:t>
            </a:r>
            <a:endParaRPr lang="es-ES" dirty="0" smtClean="0"/>
          </a:p>
          <a:p>
            <a:r>
              <a:rPr lang="es-ES" dirty="0" err="1" smtClean="0"/>
              <a:t>bought</a:t>
            </a:r>
            <a:endParaRPr lang="es-ES_tradnl" dirty="0"/>
          </a:p>
        </p:txBody>
      </p:sp>
      <p:cxnSp>
        <p:nvCxnSpPr>
          <p:cNvPr id="12" name="11 Conector recto"/>
          <p:cNvCxnSpPr>
            <a:stCxn id="5" idx="3"/>
            <a:endCxn id="6" idx="1"/>
          </p:cNvCxnSpPr>
          <p:nvPr/>
        </p:nvCxnSpPr>
        <p:spPr>
          <a:xfrm flipV="1">
            <a:off x="2571736" y="2694713"/>
            <a:ext cx="1000132" cy="1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2"/>
            <a:endCxn id="7" idx="0"/>
          </p:cNvCxnSpPr>
          <p:nvPr/>
        </p:nvCxnSpPr>
        <p:spPr>
          <a:xfrm rot="5400000">
            <a:off x="4127560" y="3944878"/>
            <a:ext cx="7460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7" idx="3"/>
            <a:endCxn id="8" idx="1"/>
          </p:cNvCxnSpPr>
          <p:nvPr/>
        </p:nvCxnSpPr>
        <p:spPr>
          <a:xfrm>
            <a:off x="5214942" y="5195043"/>
            <a:ext cx="1428760" cy="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571736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500562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_tradn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500562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214678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_tradn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28638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286512" y="48456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PERSISTENCIA DE DATOS: JAVA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2204864"/>
            <a:ext cx="264320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u="sng" dirty="0" err="1" smtClean="0"/>
              <a:t>public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class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ClsEvent</a:t>
            </a:r>
            <a:r>
              <a:rPr lang="es-ES_tradnl" b="1" u="sng" dirty="0" smtClean="0"/>
              <a:t> </a:t>
            </a:r>
          </a:p>
          <a:p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data_id_event</a:t>
            </a:r>
            <a:endParaRPr lang="es-ES_tradnl" dirty="0" smtClean="0"/>
          </a:p>
          <a:p>
            <a:r>
              <a:rPr lang="es-ES_tradnl" dirty="0" err="1" smtClean="0"/>
              <a:t>data_name</a:t>
            </a:r>
            <a:endParaRPr lang="es-ES_tradnl" dirty="0" smtClean="0"/>
          </a:p>
          <a:p>
            <a:r>
              <a:rPr lang="es-ES_tradnl" dirty="0" err="1" smtClean="0"/>
              <a:t>data_date</a:t>
            </a:r>
            <a:endParaRPr lang="es-ES_tradnl" dirty="0" smtClean="0"/>
          </a:p>
          <a:p>
            <a:r>
              <a:rPr lang="es-ES_tradnl" dirty="0" err="1" smtClean="0"/>
              <a:t>data_place</a:t>
            </a:r>
            <a:endParaRPr lang="es-ES_tradnl" dirty="0" smtClean="0"/>
          </a:p>
          <a:p>
            <a:r>
              <a:rPr lang="es-ES_tradnl" dirty="0" err="1" smtClean="0"/>
              <a:t>data_max_price</a:t>
            </a:r>
            <a:endParaRPr lang="es-ES_tradnl" dirty="0" smtClean="0"/>
          </a:p>
          <a:p>
            <a:r>
              <a:rPr lang="es-ES_tradnl" dirty="0" err="1" smtClean="0"/>
              <a:t>data_photo</a:t>
            </a:r>
            <a:r>
              <a:rPr lang="es-ES_tradnl" dirty="0" smtClean="0"/>
              <a:t> (</a:t>
            </a:r>
            <a:r>
              <a:rPr lang="es-ES_tradnl" dirty="0" err="1" smtClean="0"/>
              <a:t>Bitmap</a:t>
            </a:r>
            <a:r>
              <a:rPr lang="es-ES_tradnl" dirty="0" smtClean="0"/>
              <a:t>)</a:t>
            </a:r>
            <a:endParaRPr lang="es-ES_tradnl" dirty="0" smtClean="0"/>
          </a:p>
          <a:p>
            <a:r>
              <a:rPr lang="es-ES_tradnl" dirty="0" err="1" smtClean="0"/>
              <a:t>data_id_admin</a:t>
            </a:r>
            <a:endParaRPr lang="es-ES_tradnl" dirty="0" smtClean="0"/>
          </a:p>
          <a:p>
            <a:r>
              <a:rPr lang="es-ES_tradnl" dirty="0" err="1" smtClean="0"/>
              <a:t>data_file_path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4714876" y="1397675"/>
            <a:ext cx="28575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u="sng" dirty="0" err="1" smtClean="0"/>
              <a:t>public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class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ClsPerson</a:t>
            </a:r>
            <a:r>
              <a:rPr lang="es-ES_tradnl" b="1" u="sng" dirty="0" smtClean="0"/>
              <a:t> </a:t>
            </a:r>
          </a:p>
          <a:p>
            <a:endParaRPr lang="es-ES_tradnl" dirty="0" smtClean="0"/>
          </a:p>
          <a:p>
            <a:r>
              <a:rPr lang="es-ES_tradnl" dirty="0" err="1" smtClean="0"/>
              <a:t>data_id_person</a:t>
            </a:r>
            <a:endParaRPr lang="es-ES_tradnl" dirty="0" smtClean="0"/>
          </a:p>
          <a:p>
            <a:r>
              <a:rPr lang="es-ES_tradnl" dirty="0" err="1" smtClean="0"/>
              <a:t>data_email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data_name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data_photo</a:t>
            </a:r>
            <a:r>
              <a:rPr lang="es-ES_tradnl" dirty="0" smtClean="0"/>
              <a:t> (</a:t>
            </a:r>
            <a:r>
              <a:rPr lang="es-ES_tradnl" dirty="0" err="1" smtClean="0"/>
              <a:t>Bitmap</a:t>
            </a:r>
            <a:r>
              <a:rPr lang="es-ES_tradnl" dirty="0" smtClean="0"/>
              <a:t>)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data_file_path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14876" y="4049634"/>
            <a:ext cx="28575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u="sng" dirty="0" err="1" smtClean="0"/>
              <a:t>public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class</a:t>
            </a:r>
            <a:r>
              <a:rPr lang="es-ES_tradnl" b="1" u="sng" dirty="0" smtClean="0"/>
              <a:t> </a:t>
            </a:r>
            <a:r>
              <a:rPr lang="es-ES_tradnl" b="1" u="sng" dirty="0" err="1" smtClean="0"/>
              <a:t>ClsWish</a:t>
            </a:r>
            <a:r>
              <a:rPr lang="es-ES_tradnl" b="1" u="sng" dirty="0" smtClean="0"/>
              <a:t> </a:t>
            </a:r>
            <a:br>
              <a:rPr lang="es-ES_tradnl" b="1" u="sng" dirty="0" smtClean="0"/>
            </a:br>
            <a:endParaRPr lang="es-ES_tradnl" b="1" u="sng" dirty="0" smtClean="0"/>
          </a:p>
          <a:p>
            <a:r>
              <a:rPr lang="es-ES_tradnl" dirty="0" err="1" smtClean="0"/>
              <a:t>data_id_wish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data_text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data_description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data_photo</a:t>
            </a:r>
            <a:r>
              <a:rPr lang="es-ES_tradnl" dirty="0" smtClean="0"/>
              <a:t> (</a:t>
            </a:r>
            <a:r>
              <a:rPr lang="es-ES_tradnl" dirty="0" err="1" smtClean="0"/>
              <a:t>Bitmap</a:t>
            </a:r>
            <a:r>
              <a:rPr lang="es-ES_tradnl" dirty="0" smtClean="0"/>
              <a:t>)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data_bought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data_file_path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LAYOUTS</a:t>
            </a:r>
            <a:endParaRPr lang="es-ES_tradnl" dirty="0"/>
          </a:p>
        </p:txBody>
      </p:sp>
      <p:pic>
        <p:nvPicPr>
          <p:cNvPr id="1028" name="Picture 4" descr="C:\Users\alberto\Google Drive\Curso 2015 2016\CM\trabajo final\presentación\Mockups\[AmigoInvisible] Crear Evento.png"/>
          <p:cNvPicPr>
            <a:picLocks noChangeAspect="1" noChangeArrowheads="1"/>
          </p:cNvPicPr>
          <p:nvPr/>
        </p:nvPicPr>
        <p:blipFill rotWithShape="1">
          <a:blip r:embed="rId3"/>
          <a:srcRect l="11925" t="15167" r="13289" b="17510"/>
          <a:stretch/>
        </p:blipFill>
        <p:spPr bwMode="auto">
          <a:xfrm>
            <a:off x="827584" y="1500173"/>
            <a:ext cx="2736304" cy="473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500173"/>
            <a:ext cx="2736304" cy="4864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3851920" y="3573016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LAYOUTS</a:t>
            </a:r>
            <a:endParaRPr lang="es-ES_tradnl" dirty="0"/>
          </a:p>
        </p:txBody>
      </p:sp>
      <p:pic>
        <p:nvPicPr>
          <p:cNvPr id="1026" name="Picture 2" descr="C:\Users\alberto\Google Drive\Curso 2015 2016\CM\trabajo final\presentación\Mockups\[AmigoInvisible] Página de evento.png"/>
          <p:cNvPicPr>
            <a:picLocks noChangeAspect="1" noChangeArrowheads="1"/>
          </p:cNvPicPr>
          <p:nvPr/>
        </p:nvPicPr>
        <p:blipFill rotWithShape="1">
          <a:blip r:embed="rId3"/>
          <a:srcRect l="12601" t="16706" r="13187" b="16666"/>
          <a:stretch/>
        </p:blipFill>
        <p:spPr bwMode="auto">
          <a:xfrm>
            <a:off x="899592" y="1643050"/>
            <a:ext cx="2673429" cy="45332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C:\Users\alberto\AndroidStudioProjects\AmigoInvisible\app\src\main\res\mipmap-xxhdpi\ic_launcher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7500958" y="142852"/>
            <a:ext cx="1500198" cy="15001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549424"/>
            <a:ext cx="2736304" cy="4620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echa derecha 6"/>
          <p:cNvSpPr/>
          <p:nvPr/>
        </p:nvSpPr>
        <p:spPr>
          <a:xfrm>
            <a:off x="3851920" y="346822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155</Words>
  <Application>Microsoft Office PowerPoint</Application>
  <PresentationFormat>Presentación en pantalla (4:3)</PresentationFormat>
  <Paragraphs>113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Amigo Invisible CM: G3</vt:lpstr>
      <vt:lpstr>INDICE</vt:lpstr>
      <vt:lpstr>MOTIVACIÓN</vt:lpstr>
      <vt:lpstr>PERMISOS: MANIFEST.XML</vt:lpstr>
      <vt:lpstr>ARQUITECTURA</vt:lpstr>
      <vt:lpstr>PERSISTENCIA DE DATOS: DB</vt:lpstr>
      <vt:lpstr>PERSISTENCIA DE DATOS: JAVA</vt:lpstr>
      <vt:lpstr>LAYOUTS</vt:lpstr>
      <vt:lpstr>LAYOUTS</vt:lpstr>
      <vt:lpstr>LAYOUTS</vt:lpstr>
      <vt:lpstr>VÍDEO</vt:lpstr>
      <vt:lpstr>GOOGLE PLAY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Invisible</dc:title>
  <dc:creator>alberto garcia cobo</dc:creator>
  <cp:lastModifiedBy>alberto garcia cobo</cp:lastModifiedBy>
  <cp:revision>51</cp:revision>
  <dcterms:created xsi:type="dcterms:W3CDTF">2016-05-15T21:07:13Z</dcterms:created>
  <dcterms:modified xsi:type="dcterms:W3CDTF">2016-05-17T16:14:57Z</dcterms:modified>
</cp:coreProperties>
</file>