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360" r:id="rId3"/>
    <p:sldId id="361" r:id="rId4"/>
    <p:sldId id="362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273" r:id="rId1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FIIS" initials="B" lastIdx="1" clrIdx="0">
    <p:extLst>
      <p:ext uri="{19B8F6BF-5375-455C-9EA6-DF929625EA0E}">
        <p15:presenceInfo xmlns:p15="http://schemas.microsoft.com/office/powerpoint/2012/main" userId="BEFI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23DC-0145-4C2A-BB76-CAC754676FF3}" type="datetimeFigureOut">
              <a:rPr lang="es-PE" smtClean="0"/>
              <a:t>14/05/2019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DF920-1B6D-451D-9AF5-A55B85BF113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964539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27198-729B-4813-9F05-D58961804AA2}" type="datetimeFigureOut">
              <a:rPr lang="es-PE" smtClean="0"/>
              <a:t>14/05/2019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C7525-5FF5-4942-A67A-2265C0495B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579642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51E0DC-780E-416C-8F6B-DB3689EFBF2C}" type="slidenum">
              <a:rPr 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Modelamiento y Simulación</a:t>
            </a:r>
          </a:p>
        </p:txBody>
      </p:sp>
    </p:spTree>
    <p:extLst>
      <p:ext uri="{BB962C8B-B14F-4D97-AF65-F5344CB8AC3E}">
        <p14:creationId xmlns:p14="http://schemas.microsoft.com/office/powerpoint/2010/main" val="667906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51E0DC-780E-416C-8F6B-DB3689EFBF2C}" type="slidenum">
              <a:rPr 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Modelamiento y Simulación</a:t>
            </a:r>
          </a:p>
        </p:txBody>
      </p:sp>
    </p:spTree>
    <p:extLst>
      <p:ext uri="{BB962C8B-B14F-4D97-AF65-F5344CB8AC3E}">
        <p14:creationId xmlns:p14="http://schemas.microsoft.com/office/powerpoint/2010/main" val="3090136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FDAEB5-DCDD-4F7F-8D4C-BE6BCF2FFFB8}" type="slidenum">
              <a:rPr 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Modelamiento y Simulación</a:t>
            </a:r>
          </a:p>
        </p:txBody>
      </p:sp>
    </p:spTree>
    <p:extLst>
      <p:ext uri="{BB962C8B-B14F-4D97-AF65-F5344CB8AC3E}">
        <p14:creationId xmlns:p14="http://schemas.microsoft.com/office/powerpoint/2010/main" val="1045141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5A0F0C-6588-4BAB-984D-036CFE1D20B0}" type="slidenum">
              <a:rPr 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Modelamiento y Simulación</a:t>
            </a:r>
          </a:p>
        </p:txBody>
      </p:sp>
    </p:spTree>
    <p:extLst>
      <p:ext uri="{BB962C8B-B14F-4D97-AF65-F5344CB8AC3E}">
        <p14:creationId xmlns:p14="http://schemas.microsoft.com/office/powerpoint/2010/main" val="1078621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51E0DC-780E-416C-8F6B-DB3689EFBF2C}" type="slidenum">
              <a:rPr 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Modelamiento y Simulación</a:t>
            </a:r>
          </a:p>
        </p:txBody>
      </p:sp>
    </p:spTree>
    <p:extLst>
      <p:ext uri="{BB962C8B-B14F-4D97-AF65-F5344CB8AC3E}">
        <p14:creationId xmlns:p14="http://schemas.microsoft.com/office/powerpoint/2010/main" val="1188436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FDAEB5-DCDD-4F7F-8D4C-BE6BCF2FFFB8}" type="slidenum">
              <a:rPr 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Modelamiento y Simulación</a:t>
            </a:r>
          </a:p>
        </p:txBody>
      </p:sp>
    </p:spTree>
    <p:extLst>
      <p:ext uri="{BB962C8B-B14F-4D97-AF65-F5344CB8AC3E}">
        <p14:creationId xmlns:p14="http://schemas.microsoft.com/office/powerpoint/2010/main" val="3741093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FDAEB5-DCDD-4F7F-8D4C-BE6BCF2FFFB8}" type="slidenum">
              <a:rPr 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Modelamiento y Simulación</a:t>
            </a:r>
          </a:p>
        </p:txBody>
      </p:sp>
    </p:spTree>
    <p:extLst>
      <p:ext uri="{BB962C8B-B14F-4D97-AF65-F5344CB8AC3E}">
        <p14:creationId xmlns:p14="http://schemas.microsoft.com/office/powerpoint/2010/main" val="30633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5A0F0C-6588-4BAB-984D-036CFE1D20B0}" type="slidenum">
              <a:rPr 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Modelamiento y Simulación</a:t>
            </a:r>
          </a:p>
        </p:txBody>
      </p:sp>
    </p:spTree>
    <p:extLst>
      <p:ext uri="{BB962C8B-B14F-4D97-AF65-F5344CB8AC3E}">
        <p14:creationId xmlns:p14="http://schemas.microsoft.com/office/powerpoint/2010/main" val="108317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51E0DC-780E-416C-8F6B-DB3689EFBF2C}" type="slidenum">
              <a:rPr 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Modelamiento y Simulación</a:t>
            </a:r>
          </a:p>
        </p:txBody>
      </p:sp>
    </p:spTree>
    <p:extLst>
      <p:ext uri="{BB962C8B-B14F-4D97-AF65-F5344CB8AC3E}">
        <p14:creationId xmlns:p14="http://schemas.microsoft.com/office/powerpoint/2010/main" val="2905312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FDAEB5-DCDD-4F7F-8D4C-BE6BCF2FFFB8}" type="slidenum">
              <a:rPr 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Modelamiento y Simulación</a:t>
            </a:r>
          </a:p>
        </p:txBody>
      </p:sp>
    </p:spTree>
    <p:extLst>
      <p:ext uri="{BB962C8B-B14F-4D97-AF65-F5344CB8AC3E}">
        <p14:creationId xmlns:p14="http://schemas.microsoft.com/office/powerpoint/2010/main" val="1591072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5A0F0C-6588-4BAB-984D-036CFE1D20B0}" type="slidenum">
              <a:rPr 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Modelamiento y Simulación</a:t>
            </a:r>
          </a:p>
        </p:txBody>
      </p:sp>
    </p:spTree>
    <p:extLst>
      <p:ext uri="{BB962C8B-B14F-4D97-AF65-F5344CB8AC3E}">
        <p14:creationId xmlns:p14="http://schemas.microsoft.com/office/powerpoint/2010/main" val="2095737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51E0DC-780E-416C-8F6B-DB3689EFBF2C}" type="slidenum">
              <a:rPr 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Modelamiento y Simulación</a:t>
            </a:r>
          </a:p>
        </p:txBody>
      </p:sp>
    </p:spTree>
    <p:extLst>
      <p:ext uri="{BB962C8B-B14F-4D97-AF65-F5344CB8AC3E}">
        <p14:creationId xmlns:p14="http://schemas.microsoft.com/office/powerpoint/2010/main" val="91969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FDAEB5-DCDD-4F7F-8D4C-BE6BCF2FFFB8}" type="slidenum">
              <a:rPr 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Modelamiento y Simulación</a:t>
            </a:r>
          </a:p>
        </p:txBody>
      </p:sp>
    </p:spTree>
    <p:extLst>
      <p:ext uri="{BB962C8B-B14F-4D97-AF65-F5344CB8AC3E}">
        <p14:creationId xmlns:p14="http://schemas.microsoft.com/office/powerpoint/2010/main" val="210126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5A0F0C-6588-4BAB-984D-036CFE1D20B0}" type="slidenum">
              <a:rPr 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altLang="es-CL" smtClean="0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Modelamiento y Simulación</a:t>
            </a:r>
          </a:p>
        </p:txBody>
      </p:sp>
    </p:spTree>
    <p:extLst>
      <p:ext uri="{BB962C8B-B14F-4D97-AF65-F5344CB8AC3E}">
        <p14:creationId xmlns:p14="http://schemas.microsoft.com/office/powerpoint/2010/main" val="72750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F699-FBD4-44AB-A6AE-C6FCF0C41FEC}" type="datetimeFigureOut">
              <a:rPr lang="es-PE" smtClean="0"/>
              <a:t>14/05/2019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621-79A2-4AB0-8C96-B8E608A04F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292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F699-FBD4-44AB-A6AE-C6FCF0C41FEC}" type="datetimeFigureOut">
              <a:rPr lang="es-PE" smtClean="0"/>
              <a:t>14/05/2019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621-79A2-4AB0-8C96-B8E608A04F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186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F699-FBD4-44AB-A6AE-C6FCF0C41FEC}" type="datetimeFigureOut">
              <a:rPr lang="es-PE" smtClean="0"/>
              <a:t>14/05/2019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621-79A2-4AB0-8C96-B8E608A04F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5779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437112"/>
            <a:ext cx="10363200" cy="64807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noProof="0" dirty="0" smtClean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2498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F699-FBD4-44AB-A6AE-C6FCF0C41FEC}" type="datetimeFigureOut">
              <a:rPr lang="es-PE" smtClean="0"/>
              <a:t>14/05/2019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621-79A2-4AB0-8C96-B8E608A04F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610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F699-FBD4-44AB-A6AE-C6FCF0C41FEC}" type="datetimeFigureOut">
              <a:rPr lang="es-PE" smtClean="0"/>
              <a:t>14/05/2019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621-79A2-4AB0-8C96-B8E608A04F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195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F699-FBD4-44AB-A6AE-C6FCF0C41FEC}" type="datetimeFigureOut">
              <a:rPr lang="es-PE" smtClean="0"/>
              <a:t>14/05/2019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621-79A2-4AB0-8C96-B8E608A04F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52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F699-FBD4-44AB-A6AE-C6FCF0C41FEC}" type="datetimeFigureOut">
              <a:rPr lang="es-PE" smtClean="0"/>
              <a:t>14/05/2019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621-79A2-4AB0-8C96-B8E608A04F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015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F699-FBD4-44AB-A6AE-C6FCF0C41FEC}" type="datetimeFigureOut">
              <a:rPr lang="es-PE" smtClean="0"/>
              <a:t>14/05/2019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621-79A2-4AB0-8C96-B8E608A04F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031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F699-FBD4-44AB-A6AE-C6FCF0C41FEC}" type="datetimeFigureOut">
              <a:rPr lang="es-PE" smtClean="0"/>
              <a:t>14/05/2019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621-79A2-4AB0-8C96-B8E608A04F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481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F699-FBD4-44AB-A6AE-C6FCF0C41FEC}" type="datetimeFigureOut">
              <a:rPr lang="es-PE" smtClean="0"/>
              <a:t>14/05/2019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621-79A2-4AB0-8C96-B8E608A04F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195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F699-FBD4-44AB-A6AE-C6FCF0C41FEC}" type="datetimeFigureOut">
              <a:rPr lang="es-PE" smtClean="0"/>
              <a:t>14/05/2019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2621-79A2-4AB0-8C96-B8E608A04F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818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7F699-FBD4-44AB-A6AE-C6FCF0C41FEC}" type="datetimeFigureOut">
              <a:rPr lang="es-PE" smtClean="0"/>
              <a:t>14/05/2019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2621-79A2-4AB0-8C96-B8E608A04F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526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CuadroTexto 1"/>
          <p:cNvSpPr txBox="1">
            <a:spLocks noChangeArrowheads="1"/>
          </p:cNvSpPr>
          <p:nvPr/>
        </p:nvSpPr>
        <p:spPr bwMode="auto">
          <a:xfrm>
            <a:off x="9754366" y="5608419"/>
            <a:ext cx="114935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1850"/>
              </a:lnSpc>
              <a:spcBef>
                <a:spcPct val="0"/>
              </a:spcBef>
              <a:buNone/>
            </a:pPr>
            <a:r>
              <a:rPr lang="es-PE" altLang="es-ES" sz="1200" dirty="0">
                <a:solidFill>
                  <a:schemeClr val="bg1"/>
                </a:solidFill>
              </a:rPr>
              <a:t>2019-I</a:t>
            </a:r>
          </a:p>
          <a:p>
            <a:pPr>
              <a:lnSpc>
                <a:spcPts val="1850"/>
              </a:lnSpc>
              <a:spcBef>
                <a:spcPct val="0"/>
              </a:spcBef>
              <a:buNone/>
            </a:pPr>
            <a:r>
              <a:rPr lang="es-PE" altLang="es-ES" sz="1200" dirty="0" smtClean="0">
                <a:solidFill>
                  <a:schemeClr val="bg1"/>
                </a:solidFill>
              </a:rPr>
              <a:t>9</a:t>
            </a:r>
            <a:endParaRPr lang="es-PE" altLang="es-ES" sz="1200" dirty="0">
              <a:solidFill>
                <a:schemeClr val="bg1"/>
              </a:solidFill>
            </a:endParaRPr>
          </a:p>
          <a:p>
            <a:pPr>
              <a:lnSpc>
                <a:spcPts val="1850"/>
              </a:lnSpc>
              <a:spcBef>
                <a:spcPct val="0"/>
              </a:spcBef>
              <a:buNone/>
            </a:pPr>
            <a:r>
              <a:rPr lang="es-PE" altLang="es-ES" sz="1200" dirty="0">
                <a:solidFill>
                  <a:schemeClr val="bg1"/>
                </a:solidFill>
              </a:rPr>
              <a:t>I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ángulo 6"/>
            <p:cNvSpPr/>
            <p:nvPr/>
          </p:nvSpPr>
          <p:spPr>
            <a:xfrm>
              <a:off x="0" y="4051739"/>
              <a:ext cx="12192000" cy="135147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0" y="0"/>
              <a:ext cx="12192000" cy="2033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9" name="Picture 6" descr="Resultado de imagen para universidad nacional hermilio valdiza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219924"/>
              <a:ext cx="571500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ángulo 4"/>
            <p:cNvSpPr/>
            <p:nvPr/>
          </p:nvSpPr>
          <p:spPr>
            <a:xfrm>
              <a:off x="0" y="5391807"/>
              <a:ext cx="12192000" cy="146619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1" name="1 Título"/>
          <p:cNvSpPr txBox="1">
            <a:spLocks/>
          </p:cNvSpPr>
          <p:nvPr/>
        </p:nvSpPr>
        <p:spPr>
          <a:xfrm>
            <a:off x="824295" y="5528516"/>
            <a:ext cx="3773463" cy="92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s-ES" b="1" dirty="0" smtClean="0"/>
              <a:t>Escuela Profesional </a:t>
            </a:r>
          </a:p>
          <a:p>
            <a:r>
              <a:rPr lang="es-PE" altLang="es-ES" b="1" dirty="0" smtClean="0"/>
              <a:t>de Ingeniería de Sistemas </a:t>
            </a:r>
            <a:endParaRPr lang="es-ES" altLang="es-ES" b="1" dirty="0" smtClean="0"/>
          </a:p>
        </p:txBody>
      </p:sp>
      <p:sp>
        <p:nvSpPr>
          <p:cNvPr id="12" name="2 Subtítulo"/>
          <p:cNvSpPr txBox="1">
            <a:spLocks/>
          </p:cNvSpPr>
          <p:nvPr/>
        </p:nvSpPr>
        <p:spPr>
          <a:xfrm>
            <a:off x="3708309" y="4606980"/>
            <a:ext cx="4775379" cy="529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altLang="es-ES" sz="2000" b="1" dirty="0" smtClean="0">
                <a:solidFill>
                  <a:schemeClr val="accent1">
                    <a:lumMod val="50000"/>
                  </a:schemeClr>
                </a:solidFill>
              </a:rPr>
              <a:t>Docente</a:t>
            </a:r>
            <a:r>
              <a:rPr lang="es-PE" altLang="es-ES" sz="2000" b="1" dirty="0" smtClean="0">
                <a:solidFill>
                  <a:schemeClr val="accent1">
                    <a:lumMod val="50000"/>
                  </a:schemeClr>
                </a:solidFill>
              </a:rPr>
              <a:t>: Mg. Jimmy </a:t>
            </a:r>
            <a:r>
              <a:rPr lang="es-PE" altLang="es-ES" sz="2000" b="1" dirty="0" err="1" smtClean="0">
                <a:solidFill>
                  <a:schemeClr val="accent1">
                    <a:lumMod val="50000"/>
                  </a:schemeClr>
                </a:solidFill>
              </a:rPr>
              <a:t>Grover</a:t>
            </a:r>
            <a:r>
              <a:rPr lang="es-PE" altLang="es-ES" sz="2000" b="1" dirty="0" smtClean="0">
                <a:solidFill>
                  <a:schemeClr val="accent1">
                    <a:lumMod val="50000"/>
                  </a:schemeClr>
                </a:solidFill>
              </a:rPr>
              <a:t> Flores Vidal </a:t>
            </a:r>
            <a:endParaRPr lang="es-ES" altLang="es-E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4049891" y="4051739"/>
            <a:ext cx="4092214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s-ES" b="1" dirty="0" smtClean="0">
                <a:solidFill>
                  <a:schemeClr val="accent1">
                    <a:lumMod val="50000"/>
                  </a:schemeClr>
                </a:solidFill>
              </a:rPr>
              <a:t>Tema: </a:t>
            </a:r>
            <a:r>
              <a:rPr lang="es-PE" altLang="es-ES" b="1" dirty="0" smtClean="0">
                <a:solidFill>
                  <a:schemeClr val="accent1">
                    <a:lumMod val="50000"/>
                  </a:schemeClr>
                </a:solidFill>
              </a:rPr>
              <a:t>MODELOS DINAMICOS</a:t>
            </a:r>
            <a:endParaRPr lang="es-ES" altLang="es-ES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2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-1"/>
            <a:ext cx="12192001" cy="1125265"/>
            <a:chOff x="0" y="-1"/>
            <a:chExt cx="12192001" cy="1125265"/>
          </a:xfrm>
        </p:grpSpPr>
        <p:grpSp>
          <p:nvGrpSpPr>
            <p:cNvPr id="5" name="Grupo 4"/>
            <p:cNvGrpSpPr/>
            <p:nvPr/>
          </p:nvGrpSpPr>
          <p:grpSpPr>
            <a:xfrm>
              <a:off x="0" y="-1"/>
              <a:ext cx="12192001" cy="1125265"/>
              <a:chOff x="0" y="-1"/>
              <a:chExt cx="12192001" cy="1125265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0"/>
                <a:ext cx="12192000" cy="1087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8" name="Imagen 7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8925" y="-1"/>
                <a:ext cx="1093076" cy="10878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1 Título"/>
              <p:cNvSpPr txBox="1">
                <a:spLocks/>
              </p:cNvSpPr>
              <p:nvPr/>
            </p:nvSpPr>
            <p:spPr>
              <a:xfrm>
                <a:off x="982049" y="198984"/>
                <a:ext cx="10116876" cy="9262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40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PE" altLang="es-ES" sz="3200" b="1" dirty="0" smtClean="0"/>
                  <a:t>UNIVERSIDAD NACIONAL HERMILIO VALDIZAN </a:t>
                </a:r>
              </a:p>
              <a:p>
                <a:pPr algn="ctr"/>
                <a:r>
                  <a:rPr lang="es-PE" altLang="es-ES" b="1" dirty="0" smtClean="0"/>
                  <a:t>Escuela Profesional de Ingeniería de Sistemas </a:t>
                </a:r>
                <a:endParaRPr lang="es-ES" altLang="es-ES" b="1" dirty="0" smtClean="0"/>
              </a:p>
            </p:txBody>
          </p:sp>
        </p:grpSp>
        <p:pic>
          <p:nvPicPr>
            <p:cNvPr id="6" name="Picture 4" descr="Resultado de imagen para universidad nacional hermilio valdiza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2049" cy="112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l="24441" t="45289" r="46609" b="21875"/>
          <a:stretch/>
        </p:blipFill>
        <p:spPr>
          <a:xfrm>
            <a:off x="2129051" y="1286805"/>
            <a:ext cx="7374108" cy="470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0178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-1"/>
            <a:ext cx="12192001" cy="1125265"/>
            <a:chOff x="0" y="-1"/>
            <a:chExt cx="12192001" cy="1125265"/>
          </a:xfrm>
        </p:grpSpPr>
        <p:grpSp>
          <p:nvGrpSpPr>
            <p:cNvPr id="5" name="Grupo 4"/>
            <p:cNvGrpSpPr/>
            <p:nvPr/>
          </p:nvGrpSpPr>
          <p:grpSpPr>
            <a:xfrm>
              <a:off x="0" y="-1"/>
              <a:ext cx="12192001" cy="1125265"/>
              <a:chOff x="0" y="-1"/>
              <a:chExt cx="12192001" cy="1125265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0"/>
                <a:ext cx="12192000" cy="1087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8" name="Imagen 7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8925" y="-1"/>
                <a:ext cx="1093076" cy="10878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1 Título"/>
              <p:cNvSpPr txBox="1">
                <a:spLocks/>
              </p:cNvSpPr>
              <p:nvPr/>
            </p:nvSpPr>
            <p:spPr>
              <a:xfrm>
                <a:off x="982049" y="198984"/>
                <a:ext cx="10116876" cy="9262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40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PE" altLang="es-ES" sz="3200" b="1" dirty="0" smtClean="0"/>
                  <a:t>UNIVERSIDAD NACIONAL HERMILIO VALDIZAN </a:t>
                </a:r>
              </a:p>
              <a:p>
                <a:pPr algn="ctr"/>
                <a:r>
                  <a:rPr lang="es-PE" altLang="es-ES" b="1" dirty="0" smtClean="0"/>
                  <a:t>Escuela Profesional de Ingeniería de Sistemas </a:t>
                </a:r>
                <a:endParaRPr lang="es-ES" altLang="es-ES" b="1" dirty="0" smtClean="0"/>
              </a:p>
            </p:txBody>
          </p:sp>
        </p:grpSp>
        <p:pic>
          <p:nvPicPr>
            <p:cNvPr id="6" name="Picture 4" descr="Resultado de imagen para universidad nacional hermilio valdiza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2049" cy="112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upo 9"/>
          <p:cNvGrpSpPr/>
          <p:nvPr/>
        </p:nvGrpSpPr>
        <p:grpSpPr>
          <a:xfrm>
            <a:off x="2144973" y="1719617"/>
            <a:ext cx="7902054" cy="3275464"/>
            <a:chOff x="3070746" y="2893324"/>
            <a:chExt cx="3643952" cy="1187357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5"/>
            <a:srcRect l="26119" t="26073" r="45874" b="68703"/>
            <a:stretch/>
          </p:blipFill>
          <p:spPr>
            <a:xfrm>
              <a:off x="3070746" y="2893324"/>
              <a:ext cx="3643952" cy="382138"/>
            </a:xfrm>
            <a:prstGeom prst="rect">
              <a:avLst/>
            </a:prstGeom>
          </p:spPr>
        </p:pic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5"/>
            <a:srcRect l="26749" t="47901" r="46818" b="41092"/>
            <a:stretch/>
          </p:blipFill>
          <p:spPr>
            <a:xfrm>
              <a:off x="3070746" y="3275462"/>
              <a:ext cx="3643952" cy="805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3681787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-1"/>
            <a:ext cx="12192001" cy="1125265"/>
            <a:chOff x="0" y="-1"/>
            <a:chExt cx="12192001" cy="1125265"/>
          </a:xfrm>
        </p:grpSpPr>
        <p:grpSp>
          <p:nvGrpSpPr>
            <p:cNvPr id="5" name="Grupo 4"/>
            <p:cNvGrpSpPr/>
            <p:nvPr/>
          </p:nvGrpSpPr>
          <p:grpSpPr>
            <a:xfrm>
              <a:off x="0" y="-1"/>
              <a:ext cx="12192001" cy="1125265"/>
              <a:chOff x="0" y="-1"/>
              <a:chExt cx="12192001" cy="1125265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0"/>
                <a:ext cx="12192000" cy="1087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8" name="Imagen 7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8925" y="-1"/>
                <a:ext cx="1093076" cy="10878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1 Título"/>
              <p:cNvSpPr txBox="1">
                <a:spLocks/>
              </p:cNvSpPr>
              <p:nvPr/>
            </p:nvSpPr>
            <p:spPr>
              <a:xfrm>
                <a:off x="982049" y="198984"/>
                <a:ext cx="10116876" cy="9262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40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PE" altLang="es-ES" sz="3200" b="1" dirty="0" smtClean="0"/>
                  <a:t>UNIVERSIDAD NACIONAL HERMILIO VALDIZAN </a:t>
                </a:r>
              </a:p>
              <a:p>
                <a:pPr algn="ctr"/>
                <a:r>
                  <a:rPr lang="es-PE" altLang="es-ES" b="1" dirty="0" smtClean="0"/>
                  <a:t>Escuela Profesional de Ingeniería de Sistemas </a:t>
                </a:r>
                <a:endParaRPr lang="es-ES" altLang="es-ES" b="1" dirty="0" smtClean="0"/>
              </a:p>
            </p:txBody>
          </p:sp>
        </p:grpSp>
        <p:pic>
          <p:nvPicPr>
            <p:cNvPr id="6" name="Picture 4" descr="Resultado de imagen para universidad nacional hermilio valdiza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2049" cy="112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l="25909" t="33909" r="46713" b="29897"/>
          <a:stretch/>
        </p:blipFill>
        <p:spPr>
          <a:xfrm>
            <a:off x="3058696" y="1515317"/>
            <a:ext cx="6074607" cy="451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0555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-1"/>
            <a:ext cx="12192001" cy="1125265"/>
            <a:chOff x="0" y="-1"/>
            <a:chExt cx="12192001" cy="1125265"/>
          </a:xfrm>
        </p:grpSpPr>
        <p:grpSp>
          <p:nvGrpSpPr>
            <p:cNvPr id="5" name="Grupo 4"/>
            <p:cNvGrpSpPr/>
            <p:nvPr/>
          </p:nvGrpSpPr>
          <p:grpSpPr>
            <a:xfrm>
              <a:off x="0" y="-1"/>
              <a:ext cx="12192001" cy="1125265"/>
              <a:chOff x="0" y="-1"/>
              <a:chExt cx="12192001" cy="1125265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0"/>
                <a:ext cx="12192000" cy="1087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8" name="Imagen 7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8925" y="-1"/>
                <a:ext cx="1093076" cy="10878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1 Título"/>
              <p:cNvSpPr txBox="1">
                <a:spLocks/>
              </p:cNvSpPr>
              <p:nvPr/>
            </p:nvSpPr>
            <p:spPr>
              <a:xfrm>
                <a:off x="982049" y="198984"/>
                <a:ext cx="10116876" cy="9262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40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PE" altLang="es-ES" sz="3200" b="1" dirty="0" smtClean="0"/>
                  <a:t>UNIVERSIDAD NACIONAL HERMILIO VALDIZAN </a:t>
                </a:r>
              </a:p>
              <a:p>
                <a:pPr algn="ctr"/>
                <a:r>
                  <a:rPr lang="es-PE" altLang="es-ES" b="1" dirty="0" smtClean="0"/>
                  <a:t>Escuela Profesional de Ingeniería de Sistemas </a:t>
                </a:r>
                <a:endParaRPr lang="es-ES" altLang="es-ES" b="1" dirty="0" smtClean="0"/>
              </a:p>
            </p:txBody>
          </p:sp>
        </p:grpSp>
        <p:pic>
          <p:nvPicPr>
            <p:cNvPr id="6" name="Picture 4" descr="Resultado de imagen para universidad nacional hermilio valdiza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2049" cy="112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upo 9"/>
          <p:cNvGrpSpPr/>
          <p:nvPr/>
        </p:nvGrpSpPr>
        <p:grpSpPr>
          <a:xfrm>
            <a:off x="1433015" y="1286805"/>
            <a:ext cx="9089409" cy="4417959"/>
            <a:chOff x="1433015" y="1286805"/>
            <a:chExt cx="9089409" cy="4417959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5"/>
            <a:srcRect l="15211" t="15252" r="40524" b="59582"/>
            <a:stretch/>
          </p:blipFill>
          <p:spPr>
            <a:xfrm>
              <a:off x="1433015" y="1597203"/>
              <a:ext cx="9089409" cy="4107561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/>
          </p:nvSpPr>
          <p:spPr>
            <a:xfrm>
              <a:off x="1665027" y="1286805"/>
              <a:ext cx="736979" cy="65117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3602716555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-1"/>
            <a:ext cx="12192001" cy="1125265"/>
            <a:chOff x="0" y="-1"/>
            <a:chExt cx="12192001" cy="1125265"/>
          </a:xfrm>
        </p:grpSpPr>
        <p:grpSp>
          <p:nvGrpSpPr>
            <p:cNvPr id="5" name="Grupo 4"/>
            <p:cNvGrpSpPr/>
            <p:nvPr/>
          </p:nvGrpSpPr>
          <p:grpSpPr>
            <a:xfrm>
              <a:off x="0" y="-1"/>
              <a:ext cx="12192001" cy="1125265"/>
              <a:chOff x="0" y="-1"/>
              <a:chExt cx="12192001" cy="1125265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0"/>
                <a:ext cx="12192000" cy="1087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8" name="Imagen 7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8925" y="-1"/>
                <a:ext cx="1093076" cy="10878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1 Título"/>
              <p:cNvSpPr txBox="1">
                <a:spLocks/>
              </p:cNvSpPr>
              <p:nvPr/>
            </p:nvSpPr>
            <p:spPr>
              <a:xfrm>
                <a:off x="982049" y="198984"/>
                <a:ext cx="10116876" cy="9262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40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PE" altLang="es-ES" sz="3200" b="1" dirty="0" smtClean="0"/>
                  <a:t>UNIVERSIDAD NACIONAL HERMILIO VALDIZAN </a:t>
                </a:r>
              </a:p>
              <a:p>
                <a:pPr algn="ctr"/>
                <a:r>
                  <a:rPr lang="es-PE" altLang="es-ES" b="1" dirty="0" smtClean="0"/>
                  <a:t>Escuela Profesional de Ingeniería de Sistemas </a:t>
                </a:r>
                <a:endParaRPr lang="es-ES" altLang="es-ES" b="1" dirty="0" smtClean="0"/>
              </a:p>
            </p:txBody>
          </p:sp>
        </p:grpSp>
        <p:pic>
          <p:nvPicPr>
            <p:cNvPr id="6" name="Picture 4" descr="Resultado de imagen para universidad nacional hermilio valdiza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2049" cy="112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5"/>
          <a:srcRect l="15211" t="40392" r="42167" b="5644"/>
          <a:stretch/>
        </p:blipFill>
        <p:spPr>
          <a:xfrm>
            <a:off x="2346931" y="1475006"/>
            <a:ext cx="8751994" cy="493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28074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-1"/>
            <a:ext cx="12192001" cy="1125265"/>
            <a:chOff x="0" y="-1"/>
            <a:chExt cx="12192001" cy="1125265"/>
          </a:xfrm>
        </p:grpSpPr>
        <p:grpSp>
          <p:nvGrpSpPr>
            <p:cNvPr id="5" name="Grupo 4"/>
            <p:cNvGrpSpPr/>
            <p:nvPr/>
          </p:nvGrpSpPr>
          <p:grpSpPr>
            <a:xfrm>
              <a:off x="0" y="-1"/>
              <a:ext cx="12192001" cy="1125265"/>
              <a:chOff x="0" y="-1"/>
              <a:chExt cx="12192001" cy="1125265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0"/>
                <a:ext cx="12192000" cy="1087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8" name="Imagen 7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8925" y="-1"/>
                <a:ext cx="1093076" cy="10878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1 Título"/>
              <p:cNvSpPr txBox="1">
                <a:spLocks/>
              </p:cNvSpPr>
              <p:nvPr/>
            </p:nvSpPr>
            <p:spPr>
              <a:xfrm>
                <a:off x="982049" y="198984"/>
                <a:ext cx="10116876" cy="9262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40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PE" altLang="es-ES" sz="3200" b="1" dirty="0" smtClean="0"/>
                  <a:t>UNIVERSIDAD NACIONAL HERMILIO VALDIZAN </a:t>
                </a:r>
              </a:p>
              <a:p>
                <a:pPr algn="ctr"/>
                <a:r>
                  <a:rPr lang="es-PE" altLang="es-ES" b="1" dirty="0" smtClean="0"/>
                  <a:t>Escuela Profesional de Ingeniería de Sistemas </a:t>
                </a:r>
                <a:endParaRPr lang="es-ES" altLang="es-ES" b="1" dirty="0" smtClean="0"/>
              </a:p>
            </p:txBody>
          </p:sp>
        </p:grpSp>
        <p:pic>
          <p:nvPicPr>
            <p:cNvPr id="6" name="Picture 4" descr="Resultado de imagen para universidad nacional hermilio valdiza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2049" cy="112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l="16364" t="32043" r="39790" b="31950"/>
          <a:stretch/>
        </p:blipFill>
        <p:spPr>
          <a:xfrm>
            <a:off x="1198433" y="1464225"/>
            <a:ext cx="9795133" cy="45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8119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-1"/>
            <a:ext cx="12192001" cy="1125265"/>
            <a:chOff x="0" y="-1"/>
            <a:chExt cx="12192001" cy="1125265"/>
          </a:xfrm>
        </p:grpSpPr>
        <p:grpSp>
          <p:nvGrpSpPr>
            <p:cNvPr id="6" name="Grupo 5"/>
            <p:cNvGrpSpPr/>
            <p:nvPr/>
          </p:nvGrpSpPr>
          <p:grpSpPr>
            <a:xfrm>
              <a:off x="0" y="-1"/>
              <a:ext cx="12192001" cy="1125265"/>
              <a:chOff x="0" y="-1"/>
              <a:chExt cx="12192001" cy="1125265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0" y="0"/>
                <a:ext cx="12192000" cy="1087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8" name="Imagen 7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8925" y="-1"/>
                <a:ext cx="1093076" cy="10878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1 Título"/>
              <p:cNvSpPr txBox="1">
                <a:spLocks/>
              </p:cNvSpPr>
              <p:nvPr/>
            </p:nvSpPr>
            <p:spPr>
              <a:xfrm>
                <a:off x="982049" y="198984"/>
                <a:ext cx="10116876" cy="9262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40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PE" altLang="es-ES" sz="3200" b="1" dirty="0" smtClean="0"/>
                  <a:t>UNIVERSIDAD NACIONAL HERMILIO VALDIZAN </a:t>
                </a:r>
              </a:p>
              <a:p>
                <a:pPr algn="ctr"/>
                <a:r>
                  <a:rPr lang="es-PE" altLang="es-ES" b="1" dirty="0" smtClean="0"/>
                  <a:t>Escuela Profesional de Ingeniería de Sistemas </a:t>
                </a:r>
                <a:endParaRPr lang="es-ES" altLang="es-ES" b="1" dirty="0" smtClean="0"/>
              </a:p>
            </p:txBody>
          </p:sp>
        </p:grpSp>
        <p:pic>
          <p:nvPicPr>
            <p:cNvPr id="1028" name="Picture 4" descr="Resultado de imagen para universidad nacional hermilio valdiza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2049" cy="112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4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386" y="1797213"/>
            <a:ext cx="2517228" cy="263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117429" y="4624005"/>
            <a:ext cx="20598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2800" b="1">
                <a:solidFill>
                  <a:srgbClr val="AA1B51"/>
                </a:solidFill>
              </a:rPr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13101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-1"/>
            <a:ext cx="12192001" cy="1125265"/>
            <a:chOff x="0" y="-1"/>
            <a:chExt cx="12192001" cy="1125265"/>
          </a:xfrm>
        </p:grpSpPr>
        <p:grpSp>
          <p:nvGrpSpPr>
            <p:cNvPr id="5" name="Grupo 4"/>
            <p:cNvGrpSpPr/>
            <p:nvPr/>
          </p:nvGrpSpPr>
          <p:grpSpPr>
            <a:xfrm>
              <a:off x="0" y="-1"/>
              <a:ext cx="12192001" cy="1125265"/>
              <a:chOff x="0" y="-1"/>
              <a:chExt cx="12192001" cy="1125265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0"/>
                <a:ext cx="12192000" cy="1087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8" name="Imagen 7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8925" y="-1"/>
                <a:ext cx="1093076" cy="10878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1 Título"/>
              <p:cNvSpPr txBox="1">
                <a:spLocks/>
              </p:cNvSpPr>
              <p:nvPr/>
            </p:nvSpPr>
            <p:spPr>
              <a:xfrm>
                <a:off x="982049" y="198984"/>
                <a:ext cx="10116876" cy="9262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40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PE" altLang="es-ES" sz="3200" b="1" dirty="0" smtClean="0"/>
                  <a:t>UNIVERSIDAD NACIONAL HERMILIO VALDIZAN </a:t>
                </a:r>
              </a:p>
              <a:p>
                <a:pPr algn="ctr"/>
                <a:r>
                  <a:rPr lang="es-PE" altLang="es-ES" b="1" dirty="0" smtClean="0"/>
                  <a:t>Escuela Profesional de Ingeniería de Sistemas </a:t>
                </a:r>
                <a:endParaRPr lang="es-ES" altLang="es-ES" b="1" dirty="0" smtClean="0"/>
              </a:p>
            </p:txBody>
          </p:sp>
        </p:grpSp>
        <p:pic>
          <p:nvPicPr>
            <p:cNvPr id="6" name="Picture 4" descr="Resultado de imagen para universidad nacional hermilio valdiza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2049" cy="112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5"/>
          <a:srcRect l="20036" t="23834" r="40944" b="9188"/>
          <a:stretch/>
        </p:blipFill>
        <p:spPr>
          <a:xfrm>
            <a:off x="1319283" y="1286804"/>
            <a:ext cx="9553433" cy="557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0911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-1"/>
            <a:ext cx="12192001" cy="1125265"/>
            <a:chOff x="0" y="-1"/>
            <a:chExt cx="12192001" cy="1125265"/>
          </a:xfrm>
        </p:grpSpPr>
        <p:grpSp>
          <p:nvGrpSpPr>
            <p:cNvPr id="5" name="Grupo 4"/>
            <p:cNvGrpSpPr/>
            <p:nvPr/>
          </p:nvGrpSpPr>
          <p:grpSpPr>
            <a:xfrm>
              <a:off x="0" y="-1"/>
              <a:ext cx="12192001" cy="1125265"/>
              <a:chOff x="0" y="-1"/>
              <a:chExt cx="12192001" cy="1125265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0"/>
                <a:ext cx="12192000" cy="1087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8" name="Imagen 7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8925" y="-1"/>
                <a:ext cx="1093076" cy="10878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1 Título"/>
              <p:cNvSpPr txBox="1">
                <a:spLocks/>
              </p:cNvSpPr>
              <p:nvPr/>
            </p:nvSpPr>
            <p:spPr>
              <a:xfrm>
                <a:off x="982049" y="198984"/>
                <a:ext cx="10116876" cy="9262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40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PE" altLang="es-ES" sz="3200" b="1" dirty="0" smtClean="0"/>
                  <a:t>UNIVERSIDAD NACIONAL HERMILIO VALDIZAN </a:t>
                </a:r>
              </a:p>
              <a:p>
                <a:pPr algn="ctr"/>
                <a:r>
                  <a:rPr lang="es-PE" altLang="es-ES" b="1" dirty="0" smtClean="0"/>
                  <a:t>Escuela Profesional de Ingeniería de Sistemas </a:t>
                </a:r>
                <a:endParaRPr lang="es-ES" altLang="es-ES" b="1" dirty="0" smtClean="0"/>
              </a:p>
            </p:txBody>
          </p:sp>
        </p:grpSp>
        <p:pic>
          <p:nvPicPr>
            <p:cNvPr id="6" name="Picture 4" descr="Resultado de imagen para universidad nacional hermilio valdiza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2049" cy="112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5"/>
          <a:srcRect l="20350" t="23274" r="45140" b="33077"/>
          <a:stretch/>
        </p:blipFill>
        <p:spPr>
          <a:xfrm>
            <a:off x="1856428" y="1286804"/>
            <a:ext cx="8368118" cy="49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01216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-1"/>
            <a:ext cx="12192001" cy="1125265"/>
            <a:chOff x="0" y="-1"/>
            <a:chExt cx="12192001" cy="1125265"/>
          </a:xfrm>
        </p:grpSpPr>
        <p:grpSp>
          <p:nvGrpSpPr>
            <p:cNvPr id="5" name="Grupo 4"/>
            <p:cNvGrpSpPr/>
            <p:nvPr/>
          </p:nvGrpSpPr>
          <p:grpSpPr>
            <a:xfrm>
              <a:off x="0" y="-1"/>
              <a:ext cx="12192001" cy="1125265"/>
              <a:chOff x="0" y="-1"/>
              <a:chExt cx="12192001" cy="1125265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0"/>
                <a:ext cx="12192000" cy="1087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8" name="Imagen 7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8925" y="-1"/>
                <a:ext cx="1093076" cy="10878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1 Título"/>
              <p:cNvSpPr txBox="1">
                <a:spLocks/>
              </p:cNvSpPr>
              <p:nvPr/>
            </p:nvSpPr>
            <p:spPr>
              <a:xfrm>
                <a:off x="982049" y="198984"/>
                <a:ext cx="10116876" cy="9262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40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PE" altLang="es-ES" sz="3200" b="1" dirty="0" smtClean="0"/>
                  <a:t>UNIVERSIDAD NACIONAL HERMILIO VALDIZAN </a:t>
                </a:r>
              </a:p>
              <a:p>
                <a:pPr algn="ctr"/>
                <a:r>
                  <a:rPr lang="es-PE" altLang="es-ES" b="1" dirty="0" smtClean="0"/>
                  <a:t>Escuela Profesional de Ingeniería de Sistemas </a:t>
                </a:r>
                <a:endParaRPr lang="es-ES" altLang="es-ES" b="1" dirty="0" smtClean="0"/>
              </a:p>
            </p:txBody>
          </p:sp>
        </p:grpSp>
        <p:pic>
          <p:nvPicPr>
            <p:cNvPr id="6" name="Picture 4" descr="Resultado de imagen para universidad nacional hermilio valdiza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2049" cy="112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5"/>
          <a:srcRect l="20350" t="66407" r="45140" b="6951"/>
          <a:stretch/>
        </p:blipFill>
        <p:spPr>
          <a:xfrm>
            <a:off x="1856428" y="1324248"/>
            <a:ext cx="8368118" cy="261645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6"/>
          <a:srcRect l="25700" t="27192" r="49755" b="46315"/>
          <a:stretch/>
        </p:blipFill>
        <p:spPr>
          <a:xfrm>
            <a:off x="3998794" y="3940703"/>
            <a:ext cx="3815902" cy="231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4136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-1"/>
            <a:ext cx="12192001" cy="1125265"/>
            <a:chOff x="0" y="-1"/>
            <a:chExt cx="12192001" cy="1125265"/>
          </a:xfrm>
        </p:grpSpPr>
        <p:grpSp>
          <p:nvGrpSpPr>
            <p:cNvPr id="5" name="Grupo 4"/>
            <p:cNvGrpSpPr/>
            <p:nvPr/>
          </p:nvGrpSpPr>
          <p:grpSpPr>
            <a:xfrm>
              <a:off x="0" y="-1"/>
              <a:ext cx="12192001" cy="1125265"/>
              <a:chOff x="0" y="-1"/>
              <a:chExt cx="12192001" cy="1125265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0"/>
                <a:ext cx="12192000" cy="1087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8" name="Imagen 7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8925" y="-1"/>
                <a:ext cx="1093076" cy="10878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1 Título"/>
              <p:cNvSpPr txBox="1">
                <a:spLocks/>
              </p:cNvSpPr>
              <p:nvPr/>
            </p:nvSpPr>
            <p:spPr>
              <a:xfrm>
                <a:off x="982049" y="198984"/>
                <a:ext cx="10116876" cy="9262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40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PE" altLang="es-ES" sz="3200" b="1" dirty="0" smtClean="0"/>
                  <a:t>UNIVERSIDAD NACIONAL HERMILIO VALDIZAN </a:t>
                </a:r>
              </a:p>
              <a:p>
                <a:pPr algn="ctr"/>
                <a:r>
                  <a:rPr lang="es-PE" altLang="es-ES" b="1" dirty="0" smtClean="0"/>
                  <a:t>Escuela Profesional de Ingeniería de Sistemas </a:t>
                </a:r>
                <a:endParaRPr lang="es-ES" altLang="es-ES" b="1" dirty="0" smtClean="0"/>
              </a:p>
            </p:txBody>
          </p:sp>
        </p:grpSp>
        <p:pic>
          <p:nvPicPr>
            <p:cNvPr id="6" name="Picture 4" descr="Resultado de imagen para universidad nacional hermilio valdiza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2049" cy="112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l="25805" t="29617" r="46713" b="33442"/>
          <a:stretch/>
        </p:blipFill>
        <p:spPr>
          <a:xfrm>
            <a:off x="3027528" y="1324248"/>
            <a:ext cx="6136944" cy="463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328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-1"/>
            <a:ext cx="12192001" cy="1125265"/>
            <a:chOff x="0" y="-1"/>
            <a:chExt cx="12192001" cy="1125265"/>
          </a:xfrm>
        </p:grpSpPr>
        <p:grpSp>
          <p:nvGrpSpPr>
            <p:cNvPr id="5" name="Grupo 4"/>
            <p:cNvGrpSpPr/>
            <p:nvPr/>
          </p:nvGrpSpPr>
          <p:grpSpPr>
            <a:xfrm>
              <a:off x="0" y="-1"/>
              <a:ext cx="12192001" cy="1125265"/>
              <a:chOff x="0" y="-1"/>
              <a:chExt cx="12192001" cy="1125265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0"/>
                <a:ext cx="12192000" cy="1087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8" name="Imagen 7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8925" y="-1"/>
                <a:ext cx="1093076" cy="10878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1 Título"/>
              <p:cNvSpPr txBox="1">
                <a:spLocks/>
              </p:cNvSpPr>
              <p:nvPr/>
            </p:nvSpPr>
            <p:spPr>
              <a:xfrm>
                <a:off x="982049" y="198984"/>
                <a:ext cx="10116876" cy="9262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40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PE" altLang="es-ES" sz="3200" b="1" dirty="0" smtClean="0"/>
                  <a:t>UNIVERSIDAD NACIONAL HERMILIO VALDIZAN </a:t>
                </a:r>
              </a:p>
              <a:p>
                <a:pPr algn="ctr"/>
                <a:r>
                  <a:rPr lang="es-PE" altLang="es-ES" b="1" dirty="0" smtClean="0"/>
                  <a:t>Escuela Profesional de Ingeniería de Sistemas </a:t>
                </a:r>
                <a:endParaRPr lang="es-ES" altLang="es-ES" b="1" dirty="0" smtClean="0"/>
              </a:p>
            </p:txBody>
          </p:sp>
        </p:grpSp>
        <p:pic>
          <p:nvPicPr>
            <p:cNvPr id="6" name="Picture 4" descr="Resultado de imagen para universidad nacional hermilio valdiza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2049" cy="112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l="25490" t="31110" r="46713" b="19076"/>
          <a:stretch/>
        </p:blipFill>
        <p:spPr>
          <a:xfrm>
            <a:off x="3293321" y="1087820"/>
            <a:ext cx="5605357" cy="564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4886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-1"/>
            <a:ext cx="12192001" cy="1125265"/>
            <a:chOff x="0" y="-1"/>
            <a:chExt cx="12192001" cy="1125265"/>
          </a:xfrm>
        </p:grpSpPr>
        <p:grpSp>
          <p:nvGrpSpPr>
            <p:cNvPr id="5" name="Grupo 4"/>
            <p:cNvGrpSpPr/>
            <p:nvPr/>
          </p:nvGrpSpPr>
          <p:grpSpPr>
            <a:xfrm>
              <a:off x="0" y="-1"/>
              <a:ext cx="12192001" cy="1125265"/>
              <a:chOff x="0" y="-1"/>
              <a:chExt cx="12192001" cy="1125265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0"/>
                <a:ext cx="12192000" cy="1087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8" name="Imagen 7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8925" y="-1"/>
                <a:ext cx="1093076" cy="10878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1 Título"/>
              <p:cNvSpPr txBox="1">
                <a:spLocks/>
              </p:cNvSpPr>
              <p:nvPr/>
            </p:nvSpPr>
            <p:spPr>
              <a:xfrm>
                <a:off x="982049" y="198984"/>
                <a:ext cx="10116876" cy="9262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40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PE" altLang="es-ES" sz="3200" b="1" dirty="0" smtClean="0"/>
                  <a:t>UNIVERSIDAD NACIONAL HERMILIO VALDIZAN </a:t>
                </a:r>
              </a:p>
              <a:p>
                <a:pPr algn="ctr"/>
                <a:r>
                  <a:rPr lang="es-PE" altLang="es-ES" b="1" dirty="0" smtClean="0"/>
                  <a:t>Escuela Profesional de Ingeniería de Sistemas </a:t>
                </a:r>
                <a:endParaRPr lang="es-ES" altLang="es-ES" b="1" dirty="0" smtClean="0"/>
              </a:p>
            </p:txBody>
          </p:sp>
        </p:grpSp>
        <p:pic>
          <p:nvPicPr>
            <p:cNvPr id="6" name="Picture 4" descr="Resultado de imagen para universidad nacional hermilio valdiza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2049" cy="112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l="25700" t="19356" r="50699" b="17398"/>
          <a:stretch/>
        </p:blipFill>
        <p:spPr>
          <a:xfrm>
            <a:off x="1282891" y="1125264"/>
            <a:ext cx="8911988" cy="573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6421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-1"/>
            <a:ext cx="12192001" cy="1125265"/>
            <a:chOff x="0" y="-1"/>
            <a:chExt cx="12192001" cy="1125265"/>
          </a:xfrm>
        </p:grpSpPr>
        <p:grpSp>
          <p:nvGrpSpPr>
            <p:cNvPr id="5" name="Grupo 4"/>
            <p:cNvGrpSpPr/>
            <p:nvPr/>
          </p:nvGrpSpPr>
          <p:grpSpPr>
            <a:xfrm>
              <a:off x="0" y="-1"/>
              <a:ext cx="12192001" cy="1125265"/>
              <a:chOff x="0" y="-1"/>
              <a:chExt cx="12192001" cy="1125265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0"/>
                <a:ext cx="12192000" cy="1087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8" name="Imagen 7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8925" y="-1"/>
                <a:ext cx="1093076" cy="10878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1 Título"/>
              <p:cNvSpPr txBox="1">
                <a:spLocks/>
              </p:cNvSpPr>
              <p:nvPr/>
            </p:nvSpPr>
            <p:spPr>
              <a:xfrm>
                <a:off x="982049" y="198984"/>
                <a:ext cx="10116876" cy="9262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40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PE" altLang="es-ES" sz="3200" b="1" dirty="0" smtClean="0"/>
                  <a:t>UNIVERSIDAD NACIONAL HERMILIO VALDIZAN </a:t>
                </a:r>
              </a:p>
              <a:p>
                <a:pPr algn="ctr"/>
                <a:r>
                  <a:rPr lang="es-PE" altLang="es-ES" b="1" dirty="0" smtClean="0"/>
                  <a:t>Escuela Profesional de Ingeniería de Sistemas </a:t>
                </a:r>
                <a:endParaRPr lang="es-ES" altLang="es-ES" b="1" dirty="0" smtClean="0"/>
              </a:p>
            </p:txBody>
          </p:sp>
        </p:grpSp>
        <p:pic>
          <p:nvPicPr>
            <p:cNvPr id="6" name="Picture 4" descr="Resultado de imagen para universidad nacional hermilio valdiza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2049" cy="112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l="26224" t="22714" r="47343" b="17771"/>
          <a:stretch/>
        </p:blipFill>
        <p:spPr>
          <a:xfrm>
            <a:off x="1964098" y="1125264"/>
            <a:ext cx="8394553" cy="572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79290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-1"/>
            <a:ext cx="12192001" cy="1125265"/>
            <a:chOff x="0" y="-1"/>
            <a:chExt cx="12192001" cy="1125265"/>
          </a:xfrm>
        </p:grpSpPr>
        <p:grpSp>
          <p:nvGrpSpPr>
            <p:cNvPr id="5" name="Grupo 4"/>
            <p:cNvGrpSpPr/>
            <p:nvPr/>
          </p:nvGrpSpPr>
          <p:grpSpPr>
            <a:xfrm>
              <a:off x="0" y="-1"/>
              <a:ext cx="12192001" cy="1125265"/>
              <a:chOff x="0" y="-1"/>
              <a:chExt cx="12192001" cy="1125265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0" y="0"/>
                <a:ext cx="12192000" cy="10878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pic>
            <p:nvPicPr>
              <p:cNvPr id="8" name="Imagen 7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98925" y="-1"/>
                <a:ext cx="1093076" cy="10878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1 Título"/>
              <p:cNvSpPr txBox="1">
                <a:spLocks/>
              </p:cNvSpPr>
              <p:nvPr/>
            </p:nvSpPr>
            <p:spPr>
              <a:xfrm>
                <a:off x="982049" y="198984"/>
                <a:ext cx="10116876" cy="9262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400" kern="12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s-PE" altLang="es-ES" sz="3200" b="1" dirty="0" smtClean="0"/>
                  <a:t>UNIVERSIDAD NACIONAL HERMILIO VALDIZAN </a:t>
                </a:r>
              </a:p>
              <a:p>
                <a:pPr algn="ctr"/>
                <a:r>
                  <a:rPr lang="es-PE" altLang="es-ES" b="1" dirty="0" smtClean="0"/>
                  <a:t>Escuela Profesional de Ingeniería de Sistemas </a:t>
                </a:r>
                <a:endParaRPr lang="es-ES" altLang="es-ES" b="1" dirty="0" smtClean="0"/>
              </a:p>
            </p:txBody>
          </p:sp>
        </p:grpSp>
        <p:pic>
          <p:nvPicPr>
            <p:cNvPr id="6" name="Picture 4" descr="Resultado de imagen para universidad nacional hermilio valdiza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2049" cy="112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l="25595" t="18797" r="46713" b="54151"/>
          <a:stretch/>
        </p:blipFill>
        <p:spPr>
          <a:xfrm>
            <a:off x="2661313" y="1433015"/>
            <a:ext cx="7330260" cy="402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98147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230</Words>
  <Application>Microsoft Office PowerPoint</Application>
  <PresentationFormat>Panorámica</PresentationFormat>
  <Paragraphs>66</Paragraphs>
  <Slides>16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BEFIIS</dc:creator>
  <cp:lastModifiedBy>jjjjjjjjjjjjjjjjjjjj</cp:lastModifiedBy>
  <cp:revision>58</cp:revision>
  <dcterms:created xsi:type="dcterms:W3CDTF">2019-03-20T14:48:49Z</dcterms:created>
  <dcterms:modified xsi:type="dcterms:W3CDTF">2019-05-14T05:50:10Z</dcterms:modified>
</cp:coreProperties>
</file>