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93" r:id="rId3"/>
    <p:sldId id="394" r:id="rId4"/>
    <p:sldId id="273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IIS" initials="B" lastIdx="1" clrIdx="0">
    <p:extLst>
      <p:ext uri="{19B8F6BF-5375-455C-9EA6-DF929625EA0E}">
        <p15:presenceInfo xmlns:p15="http://schemas.microsoft.com/office/powerpoint/2012/main" userId="BEFI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23DC-0145-4C2A-BB76-CAC754676FF3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DF920-1B6D-451D-9AF5-A55B85BF11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6453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7198-729B-4813-9F05-D58961804AA2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C7525-5FF5-4942-A67A-2265C0495B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79642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9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8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7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437112"/>
            <a:ext cx="10363200" cy="64807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49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1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9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1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03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8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9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1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F699-FBD4-44AB-A6AE-C6FCF0C41FEC}" type="datetimeFigureOut">
              <a:rPr lang="es-PE" smtClean="0"/>
              <a:t>14/06/2020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52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uadroTexto 1"/>
          <p:cNvSpPr txBox="1">
            <a:spLocks noChangeArrowheads="1"/>
          </p:cNvSpPr>
          <p:nvPr/>
        </p:nvSpPr>
        <p:spPr bwMode="auto">
          <a:xfrm>
            <a:off x="9754366" y="5608419"/>
            <a:ext cx="11493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2019-I</a:t>
            </a: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 smtClean="0">
                <a:solidFill>
                  <a:schemeClr val="bg1"/>
                </a:solidFill>
              </a:rPr>
              <a:t>9</a:t>
            </a:r>
            <a:endParaRPr lang="es-PE" altLang="es-ES" sz="1200" dirty="0">
              <a:solidFill>
                <a:schemeClr val="bg1"/>
              </a:solidFill>
            </a:endParaRP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I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ángulo 6"/>
            <p:cNvSpPr/>
            <p:nvPr/>
          </p:nvSpPr>
          <p:spPr>
            <a:xfrm>
              <a:off x="0" y="4051739"/>
              <a:ext cx="12192000" cy="13514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2192000" cy="2033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9" name="Picture 6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9924"/>
              <a:ext cx="5715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0" y="5391807"/>
              <a:ext cx="12192000" cy="14661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1 Título"/>
          <p:cNvSpPr txBox="1">
            <a:spLocks/>
          </p:cNvSpPr>
          <p:nvPr/>
        </p:nvSpPr>
        <p:spPr>
          <a:xfrm>
            <a:off x="824295" y="5528516"/>
            <a:ext cx="3773463" cy="9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b="1" dirty="0" smtClean="0"/>
              <a:t>Escuela Profesional </a:t>
            </a:r>
          </a:p>
          <a:p>
            <a:r>
              <a:rPr lang="es-PE" altLang="es-ES" b="1" dirty="0" smtClean="0"/>
              <a:t>de Ingeniería de Sistemas </a:t>
            </a:r>
            <a:endParaRPr lang="es-ES" altLang="es-ES" b="1" dirty="0" smtClean="0"/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3708309" y="4606980"/>
            <a:ext cx="4775379" cy="52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Docente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: Mg. Jimmy </a:t>
            </a:r>
            <a:r>
              <a:rPr lang="es-PE" altLang="es-ES" sz="2000" b="1" dirty="0" err="1" smtClean="0">
                <a:solidFill>
                  <a:schemeClr val="accent1">
                    <a:lumMod val="50000"/>
                  </a:schemeClr>
                </a:solidFill>
              </a:rPr>
              <a:t>Grover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 Flores Vidal </a:t>
            </a:r>
            <a:endParaRPr lang="es-ES" altLang="es-E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2554308" y="4075147"/>
            <a:ext cx="708338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altLang="es-ES" b="1" dirty="0" smtClean="0">
                <a:solidFill>
                  <a:srgbClr val="0070C0"/>
                </a:solidFill>
              </a:rPr>
              <a:t>Tema: </a:t>
            </a:r>
            <a:r>
              <a:rPr lang="es-ES" b="1" smtClean="0">
                <a:solidFill>
                  <a:srgbClr val="0070C0"/>
                </a:solidFill>
              </a:rPr>
              <a:t>Ejercicios</a:t>
            </a:r>
            <a:endParaRPr lang="es-ES" altLang="es-E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8847" t="12827" r="27832" b="14972"/>
          <a:stretch/>
        </p:blipFill>
        <p:spPr>
          <a:xfrm>
            <a:off x="982049" y="1324248"/>
            <a:ext cx="10116876" cy="52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7693" t="20289" r="27728" b="46875"/>
          <a:stretch/>
        </p:blipFill>
        <p:spPr>
          <a:xfrm>
            <a:off x="982049" y="1324247"/>
            <a:ext cx="10116876" cy="45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1028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86" y="1797213"/>
            <a:ext cx="2517228" cy="263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17429" y="4624005"/>
            <a:ext cx="2059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800" b="1">
                <a:solidFill>
                  <a:srgbClr val="AA1B51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3101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53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BEFIIS</dc:creator>
  <cp:lastModifiedBy>jjjjjjjjjjjjjjjjjjjj</cp:lastModifiedBy>
  <cp:revision>68</cp:revision>
  <dcterms:created xsi:type="dcterms:W3CDTF">2019-03-20T14:48:49Z</dcterms:created>
  <dcterms:modified xsi:type="dcterms:W3CDTF">2020-06-15T01:02:42Z</dcterms:modified>
</cp:coreProperties>
</file>