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C1F14-5ED5-4914-A6F2-6CB667D95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C1028-0A3A-4E9C-B7CF-28FE1E62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7D118-F684-4496-B3FF-EEA470B3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87C9E-07D6-4C08-95C5-32D1E10C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B920E6-D581-4DD4-B483-6F6BDB4F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22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7685E-2565-4343-9BFE-FD810FBA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5B3886-EF3E-4586-91E7-C13AF2CC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B4ED3-ABF5-4379-BC42-F82C4901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38F13C-10B0-4586-8572-4B54E48C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6BBD8-3AC7-4BA1-9943-1BF00F17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76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FC3B37-4BB4-4531-8A1E-CEBD09E9F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4B07F-2604-48D6-8188-65E05570B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9AC7F9-0897-44B6-9B09-8B19742B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5C77C-66A2-40A5-B9A7-00421F2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5CBDC-A493-448D-9BCB-32E5A96D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607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B93C8-977C-455B-9F73-26D7575D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D1D5A-646B-4410-90C0-78C68189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A90DDD-01F3-488F-A579-447E2857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150A7-804F-44E1-8A26-54C97F99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D10E2-AF59-41F7-8E84-4DF3531B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789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D8889-038D-48F0-A2F4-2FDAED2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12F442-DCA5-499E-80CB-54D9A9FF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AA50F-FE2E-44EC-BE27-E570EA64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A7AA8-F93D-490E-92E3-2142EA7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88C76-476B-4AF9-A813-BCC14310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252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49D92-F80E-4B91-BB78-FA906362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B57A2-5D77-45E8-8260-0CA43032F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8D89C9-26AC-4755-88F1-51E49ED2D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BF1EA-555F-47A3-90BA-A4405A4B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826B45-87F3-4080-A6E1-206B4BF6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05616A-8713-4DDA-8A55-E743702F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4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A1DF-C7EC-489C-832A-54EC3628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2D1BBD-7DED-4D99-A27E-50AE7CAE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06688E-2161-4C71-B8E2-6AB4A8145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3853B7-8718-4238-8570-4F960AC21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046C64-5C24-4E83-92D1-1493A5310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29F1B1-2CFF-4DBE-BBC3-B9887551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3904E8-644A-4CB9-8402-B3903084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4E2CB4-989C-4EDD-A30F-439BC3F6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48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31E21-7969-489F-B49E-562A14DC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C33DEC-FB50-4AA6-B970-F01AC51A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FEF115-8B97-41AE-9FC6-60DE15AD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466736-360D-4F92-AC95-670BCAA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552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DE8327-E29E-48ED-BCC1-EE58BD26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E309EE-F73B-4C7F-9B38-6249275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2AEA5-8EDF-4C6A-BC17-E9718124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058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FFC2-ECE0-40D7-8D5F-B6A8321F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E57A7-1C07-4B8F-9112-1638564D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141E5B-72F8-4B8A-ADBF-AE36A4B63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E4FC9F-8CBE-4508-8725-286CB77A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FCE27B-78F5-4432-BA82-62E379F6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E2D5D-0BC9-40CA-A75E-4F52AD81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49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7D52-3B4C-4451-B7E7-05C5D080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26797C-97FD-4B48-AE71-ED70019AF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9DE01C-A33F-401A-BC74-3A6FCA86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D63D8-94B9-4391-B1D8-20A9E04F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1B4FB4-9DA5-408A-B158-8F746CDB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047F1E-260A-4BFC-9C32-BFA6E04E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519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65F7BE-104C-4CB9-8450-02749FF7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D33BD-6AE8-42DF-9A3E-9D7D6FBB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02D79-BF84-4C95-9D82-422BAAE9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1DED-865E-4BF7-8A5C-A1C4D4F1E69F}" type="datetimeFigureOut">
              <a:rPr lang="es-PE" smtClean="0"/>
              <a:t>13/04/2022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CE9501-4472-4B75-8050-93821BA9A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5E32D-4FC2-4B2B-A32D-A0992C3EA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EB43-3DE4-4CE7-9AAE-DCC6E1AE9F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64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79059-DF33-44AC-A8E0-75EAAAE0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PRACTICO DE DISTRIBUCION DE FRECUENCIAS.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15FA1-EE9B-4357-849C-325F62E3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tiene las siguientes calificaciones alcanzadas por los trabajadores de una gran empresa</a:t>
            </a:r>
            <a:endParaRPr lang="es-P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41, 47, 42, 45, 48, 52, 54, 55,55,58, 57,56, 51, 58, 57,56, 56, 54, 51, 51, 50,50,49, 61, 61, 65, 65, 64, 60, 60, 66, 66, 67, 68, 69, 67,67,66,64, 62, 62, 62, 64, 65,68,68,66,65,63,63, 70,70, 71, 71, 71, 72, 73, 76, 77, 77, 78, 79, 79, 78, 76, 80, 81, 82, 82, 83, 87.</a:t>
            </a:r>
            <a:endParaRPr lang="es-P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Elaborar una tabla de distribución de frecuencias con el numero adecuado de clases e interprete sus resultados obtenidos.</a:t>
            </a:r>
            <a:endParaRPr lang="es-P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113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D5BB5C9-0EFD-437A-AD09-96ED18B3E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2940"/>
                <a:ext cx="10515600" cy="551402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MX" dirty="0" smtClean="0"/>
                  <a:t>SOLUCION</a:t>
                </a: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Calculamos el máximo y el mínimo</a:t>
                </a:r>
                <a:endParaRPr lang="es-P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mínimo =41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máximo = </a:t>
                </a:r>
                <a:r>
                  <a:rPr lang="es-MX" sz="28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87</a:t>
                </a:r>
                <a:endParaRPr lang="es-P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R= (87-41) + 1 =47</a:t>
                </a:r>
                <a:endParaRPr lang="es-P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K=1+3,322log71 =1+3,322(1,85) =7,14</a:t>
                </a:r>
                <a14:m>
                  <m:oMath xmlns:m="http://schemas.openxmlformats.org/officeDocument/2006/math">
                    <m:r>
                      <a:rPr lang="es-MX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s-MX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7</a:t>
                </a:r>
                <a:endParaRPr lang="es-P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s-PE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s-MX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s-MX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=7</a:t>
                </a:r>
                <a:endParaRPr lang="es-P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E=KA-R =49-47 =2</a:t>
                </a:r>
                <a:endParaRPr lang="es-P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buNone/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Vemos que el exceso es mayor que cero, es decir, cumple la condición por tanto este exceso lo compartimos: Restamos 1 al mínimo y sumamos 1 al máximo, es decir:</a:t>
                </a:r>
                <a:endParaRPr lang="es-P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buNone/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Entonces nos quedamos con el nuevo mínimo que es 40 y el máximo es 88.</a:t>
                </a:r>
                <a:endParaRPr lang="es-P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MX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Esto nos lleva a la siguiente tabla:</a:t>
                </a:r>
                <a:endParaRPr lang="es-PE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D5BB5C9-0EFD-437A-AD09-96ED18B3E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2940"/>
                <a:ext cx="10515600" cy="5514023"/>
              </a:xfrm>
              <a:blipFill>
                <a:blip r:embed="rId2"/>
                <a:stretch>
                  <a:fillRect l="-928" t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9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624E72E-9EBF-4290-BCAD-13411145C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678901"/>
              </p:ext>
            </p:extLst>
          </p:nvPr>
        </p:nvGraphicFramePr>
        <p:xfrm>
          <a:off x="1554480" y="1188720"/>
          <a:ext cx="9212582" cy="4549143"/>
        </p:xfrm>
        <a:graphic>
          <a:graphicData uri="http://schemas.openxmlformats.org/drawingml/2006/table">
            <a:tbl>
              <a:tblPr firstRow="1" firstCol="1" bandRow="1"/>
              <a:tblGrid>
                <a:gridCol w="1652546">
                  <a:extLst>
                    <a:ext uri="{9D8B030D-6E8A-4147-A177-3AD203B41FA5}">
                      <a16:colId xmlns:a16="http://schemas.microsoft.com/office/drawing/2014/main" val="3984184268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1279099248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83933042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966066840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val="309138629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838312179"/>
                    </a:ext>
                  </a:extLst>
                </a:gridCol>
                <a:gridCol w="3014540">
                  <a:extLst>
                    <a:ext uri="{9D8B030D-6E8A-4147-A177-3AD203B41FA5}">
                      <a16:colId xmlns:a16="http://schemas.microsoft.com/office/drawing/2014/main" val="1364000778"/>
                    </a:ext>
                  </a:extLst>
                </a:gridCol>
              </a:tblGrid>
              <a:tr h="92659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CALIFIC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hi%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CLASES REALES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0489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40                      46     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0,042 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4,2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39,5           46,5 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988385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47                       53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0,113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11,3 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46,5           53,5 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56009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54                       60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0,197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19,7 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53,5          60,5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872909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61                       67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21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0,296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29,6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60,5          67,5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60099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68                       74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0,155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15,5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67,5          74,5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92007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75                       81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0,141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14,1 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74,5          81,5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898190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82                       88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4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0,056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5,6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81,5          88,5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447544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1,00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45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564777" y="1188720"/>
            <a:ext cx="78377" cy="3435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5577840" y="4624251"/>
            <a:ext cx="4088674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bre 7"/>
          <p:cNvSpPr/>
          <p:nvPr/>
        </p:nvSpPr>
        <p:spPr>
          <a:xfrm>
            <a:off x="5603966" y="4415540"/>
            <a:ext cx="366749" cy="274026"/>
          </a:xfrm>
          <a:custGeom>
            <a:avLst/>
            <a:gdLst>
              <a:gd name="connsiteX0" fmla="*/ 0 w 366749"/>
              <a:gd name="connsiteY0" fmla="*/ 274026 h 274026"/>
              <a:gd name="connsiteX1" fmla="*/ 65314 w 366749"/>
              <a:gd name="connsiteY1" fmla="*/ 195649 h 274026"/>
              <a:gd name="connsiteX2" fmla="*/ 117565 w 366749"/>
              <a:gd name="connsiteY2" fmla="*/ 104209 h 274026"/>
              <a:gd name="connsiteX3" fmla="*/ 156754 w 366749"/>
              <a:gd name="connsiteY3" fmla="*/ 51957 h 274026"/>
              <a:gd name="connsiteX4" fmla="*/ 209005 w 366749"/>
              <a:gd name="connsiteY4" fmla="*/ 51957 h 274026"/>
              <a:gd name="connsiteX5" fmla="*/ 222068 w 366749"/>
              <a:gd name="connsiteY5" fmla="*/ 221774 h 274026"/>
              <a:gd name="connsiteX6" fmla="*/ 235131 w 366749"/>
              <a:gd name="connsiteY6" fmla="*/ 274026 h 274026"/>
              <a:gd name="connsiteX7" fmla="*/ 274320 w 366749"/>
              <a:gd name="connsiteY7" fmla="*/ 247900 h 274026"/>
              <a:gd name="connsiteX8" fmla="*/ 287383 w 366749"/>
              <a:gd name="connsiteY8" fmla="*/ 182586 h 274026"/>
              <a:gd name="connsiteX9" fmla="*/ 326571 w 366749"/>
              <a:gd name="connsiteY9" fmla="*/ 91146 h 274026"/>
              <a:gd name="connsiteX10" fmla="*/ 352697 w 366749"/>
              <a:gd name="connsiteY10" fmla="*/ 130334 h 274026"/>
              <a:gd name="connsiteX11" fmla="*/ 365760 w 366749"/>
              <a:gd name="connsiteY11" fmla="*/ 260963 h 27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749" h="274026">
                <a:moveTo>
                  <a:pt x="0" y="274026"/>
                </a:moveTo>
                <a:cubicBezTo>
                  <a:pt x="21771" y="247900"/>
                  <a:pt x="44435" y="222493"/>
                  <a:pt x="65314" y="195649"/>
                </a:cubicBezTo>
                <a:cubicBezTo>
                  <a:pt x="111078" y="136809"/>
                  <a:pt x="73458" y="174780"/>
                  <a:pt x="117565" y="104209"/>
                </a:cubicBezTo>
                <a:cubicBezTo>
                  <a:pt x="129104" y="85747"/>
                  <a:pt x="143691" y="69374"/>
                  <a:pt x="156754" y="51957"/>
                </a:cubicBezTo>
                <a:cubicBezTo>
                  <a:pt x="160030" y="42128"/>
                  <a:pt x="181049" y="-59869"/>
                  <a:pt x="209005" y="51957"/>
                </a:cubicBezTo>
                <a:cubicBezTo>
                  <a:pt x="222774" y="107035"/>
                  <a:pt x="215435" y="165390"/>
                  <a:pt x="222068" y="221774"/>
                </a:cubicBezTo>
                <a:cubicBezTo>
                  <a:pt x="224166" y="239604"/>
                  <a:pt x="230777" y="256609"/>
                  <a:pt x="235131" y="274026"/>
                </a:cubicBezTo>
                <a:cubicBezTo>
                  <a:pt x="248194" y="265317"/>
                  <a:pt x="266531" y="261531"/>
                  <a:pt x="274320" y="247900"/>
                </a:cubicBezTo>
                <a:cubicBezTo>
                  <a:pt x="285336" y="228623"/>
                  <a:pt x="282567" y="204260"/>
                  <a:pt x="287383" y="182586"/>
                </a:cubicBezTo>
                <a:cubicBezTo>
                  <a:pt x="301442" y="119319"/>
                  <a:pt x="292944" y="141586"/>
                  <a:pt x="326571" y="91146"/>
                </a:cubicBezTo>
                <a:cubicBezTo>
                  <a:pt x="335280" y="104209"/>
                  <a:pt x="346513" y="115904"/>
                  <a:pt x="352697" y="130334"/>
                </a:cubicBezTo>
                <a:cubicBezTo>
                  <a:pt x="372096" y="175599"/>
                  <a:pt x="365760" y="211683"/>
                  <a:pt x="365760" y="260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5970715" y="4114800"/>
            <a:ext cx="0" cy="53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5970715" y="4101737"/>
            <a:ext cx="417022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6400800" y="4114800"/>
            <a:ext cx="39189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6387737" y="3631474"/>
            <a:ext cx="0" cy="47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400800" y="3631474"/>
            <a:ext cx="574766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88629" y="3631474"/>
            <a:ext cx="0" cy="101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91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207</Words>
  <Application>Microsoft Office PowerPoint</Application>
  <PresentationFormat>Panorámica</PresentationFormat>
  <Paragraphs>89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Tema de Office</vt:lpstr>
      <vt:lpstr>PROBLEMA PRACTICO DE DISTRIBUCION DE FRECUENCIAS.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PRACTICO DE DISTRIBUCION DE FRECUENCIAS.</dc:title>
  <dc:creator>PC-0684</dc:creator>
  <cp:lastModifiedBy>Valentino Rodriguez</cp:lastModifiedBy>
  <cp:revision>8</cp:revision>
  <dcterms:created xsi:type="dcterms:W3CDTF">2022-04-12T23:57:53Z</dcterms:created>
  <dcterms:modified xsi:type="dcterms:W3CDTF">2022-04-14T02:03:59Z</dcterms:modified>
</cp:coreProperties>
</file>