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notesMasterIdLst>
    <p:notesMasterId r:id="rId11"/>
  </p:notesMasterIdLst>
  <p:sldIdLst>
    <p:sldId id="268" r:id="rId2"/>
    <p:sldId id="263" r:id="rId3"/>
    <p:sldId id="257" r:id="rId4"/>
    <p:sldId id="260" r:id="rId5"/>
    <p:sldId id="258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0111-DC91-497F-A04A-0DEFB662CD9D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51CC-58B1-4C60-8CA8-F58D1E5E49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03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Install VS Code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Before installing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check if you already have VS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If not: Go to the official website </a:t>
            </a:r>
            <a:r>
              <a:rPr lang="en-US" b="0" i="0" u="none" strike="noStrike" dirty="0">
                <a:solidFill>
                  <a:srgbClr val="3B82F6"/>
                </a:solidFill>
                <a:effectLst/>
                <a:latin typeface="quote-cjk-patch"/>
                <a:hlinkClick r:id="rId3"/>
              </a:rPr>
              <a:t>https://code.visualstudio.com/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and click the download button. Then, run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VSCodeUserSetup-x64-1.101.1.exe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  then Follow the steps (use </a:t>
            </a: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default settings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for easy setup).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2.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 Verify Installation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After installation, open VS Code and check if it runs correctly. You can type </a:t>
            </a:r>
            <a:r>
              <a:rPr lang="en-US" dirty="0"/>
              <a:t>Ctrl + 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to create a new file and test basic features.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51CC-58B1-4C60-8CA8-F58D1E5E496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56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s-AR" b="0" i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51CC-58B1-4C60-8CA8-F58D1E5E496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81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51CC-58B1-4C60-8CA8-F58D1E5E496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15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51CC-58B1-4C60-8CA8-F58D1E5E496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184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51CC-58B1-4C60-8CA8-F58D1E5E496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40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2E2D9-E2BE-B1EA-48C3-C437ACA5D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4FCF9-0CF5-2899-8411-AC02A2D7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F853F-88D6-D891-D4D6-64BD96A3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4F692-48BD-CD9D-D54A-EB0C96B9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7A6DC2-D57D-4068-66D2-4C78A829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CA641-C15E-C5B6-69EF-B0920E80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054733-166A-2BBA-0650-68026902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61BD7-DAE4-B9C3-500F-0C37E37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6C21A-828E-C994-269F-419310CB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2202E-EEE3-1C05-AC38-34A12317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3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EB94B2-B6CB-8CD7-77A6-05E4A7AAE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1E7B0D-82F1-B09E-3A25-432B2EC5B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54986-D56B-7074-04E5-B2A8C63D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37D87-9036-E06C-6596-00F27C66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7D614-C142-B53D-CBBC-E9CA5EEE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08CC0-9F6B-412D-2981-4DEE6431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7F4F1-00D3-7F42-1562-F721EB6C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769DF-BC26-474B-EC74-010E9EB2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A14D7-D0BB-1C8C-A203-C00F807A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01E33-5386-F400-38F5-7B90A54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9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6BA7E-F299-5F9D-6307-A327CE2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1F0910-13BE-5C1B-01C7-9B833ED3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50F76-AA7B-D7B1-9BA6-D15B4953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27CE8-7B75-7493-B355-E86C31FB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11C266-75E2-5846-43C4-99AD0639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0FEA-A7E4-FA2A-6CAE-058CEE25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6D32E-99B4-E50B-81FF-25EA8600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7C546-7ADE-FE5A-0753-1898B952F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70B85-F69C-F6DA-2AD2-6C60E1B4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0B536-D9ED-3D23-2C07-16B23C7F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1A628-1250-2F27-6634-0044163C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1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0C1B-CE6C-304D-4A7E-C123C5BC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57B995-E87E-F439-D042-FD363A6D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26717-B058-E32E-BD63-95D63811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A2AB97-936E-EE43-C85C-19F102A9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34B215-0C58-A5AB-43AD-3F347E83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23EBB4-23AE-2810-5EDF-9BA78B8E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234960-EB29-1F9B-F5FC-14C2985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325F4C-1DC1-ECC7-30D1-B69D477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A015-F20C-656C-6A3B-AE6FED94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D07CC7-DFC1-B905-0669-479847E8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69DC6A-294F-55E6-DEA6-791EE8E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330FC4-D6EA-F0B2-D166-EFD4311E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06FFB7-563A-60D7-02B3-A2FC0455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1702C-3323-CB0D-D6BF-F361A05B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1F6E2A-EBAA-E6FE-6416-8908461A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6CD71-F33D-9CD3-8F7B-E24297C7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394C0-0A5A-00E6-A42E-8E6F3736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2729B-D20B-70D9-482F-D5E1F74A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A4A8F-2736-1B16-131E-FB1DEC2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53BD9-53F1-9DB0-A2BF-EA97CC7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4D8F6E-DA63-29AC-5FB1-08CE23FF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3D8B3-BCCD-ED25-0AE4-7EF8CFE7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A62795-A639-7C86-457C-A839F91F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4D59E-3223-8BC9-B5FD-AF58B3DE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BE0D2-1B71-142A-7B4A-C3D8231E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F8FE2-7029-6762-8694-7B0B3E84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7D665-19B5-486C-F771-9D93A8FF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18FDA8-0DC7-01A1-AEA0-7A32F953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FED455-6E16-06D7-CF5F-27D68EBC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168EB-F4E8-B385-BCD5-9ACC0C6FD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145F9-C714-E477-E173-E93F49AB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3A16F-CF24-B839-7732-5F667DC1C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1704" y="754386"/>
            <a:ext cx="9144000" cy="5162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layfair Display Black" pitchFamily="2" charset="0"/>
              </a:rPr>
              <a:t>National Technological University. </a:t>
            </a:r>
            <a:r>
              <a:rPr lang="en-US" sz="2000" dirty="0">
                <a:solidFill>
                  <a:srgbClr val="036AB8"/>
                </a:solidFill>
                <a:latin typeface="Playfair Display Black" pitchFamily="2" charset="0"/>
              </a:rPr>
              <a:t>General Pacheco Regional Faculty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20913"/>
          <a:stretch/>
        </p:blipFill>
        <p:spPr>
          <a:xfrm>
            <a:off x="240082" y="673517"/>
            <a:ext cx="1620430" cy="11601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1763737"/>
            <a:ext cx="11160690" cy="272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AR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</a:t>
            </a:r>
            <a:r>
              <a:rPr lang="es-AR" sz="54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lang="es-AR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AR" sz="54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install</a:t>
            </a:r>
            <a:r>
              <a:rPr lang="es-AR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C++ In VSC? </a:t>
            </a:r>
            <a:endParaRPr lang="en-US" sz="2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36AB8"/>
                </a:solidFill>
                <a:latin typeface="+mj-lt"/>
              </a:rPr>
              <a:t>Step-by-Step Guide to use C++ in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36AB8"/>
                </a:solidFill>
                <a:latin typeface="+mj-lt"/>
              </a:rPr>
              <a:t>Visual Studio Code on windows</a:t>
            </a:r>
            <a:endParaRPr lang="es-AR" sz="3200" dirty="0">
              <a:solidFill>
                <a:srgbClr val="036AB8"/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2124" y="4487944"/>
            <a:ext cx="3349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Subject: English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Students: Natalia Mucci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                   Miguel Angel Lardo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oboto Slab Light" pitchFamily="2" charset="0"/>
                <a:ea typeface="Roboto Slab Light" pitchFamily="2" charset="0"/>
              </a:rPr>
              <a:t>Date: July 1,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77734F6-19D4-930E-AD59-4FBAFE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14" y="409384"/>
            <a:ext cx="10020946" cy="625968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Install  </a:t>
            </a:r>
            <a:r>
              <a:rPr lang="en-US" sz="4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VSCODE</a:t>
            </a:r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br>
              <a:rPr lang="es-AR" sz="1600" dirty="0"/>
            </a:br>
            <a:endParaRPr lang="es-AR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59875E-44EF-12F5-23CD-BE2C8BB7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52" y="1933417"/>
            <a:ext cx="4400593" cy="3710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3DBA27D-29F0-22F6-43BD-8AC92060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01" y="4574115"/>
            <a:ext cx="5106113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9BE6C1-68D0-A189-A05C-B7ACC55F8F77}"/>
              </a:ext>
            </a:extLst>
          </p:cNvPr>
          <p:cNvSpPr txBox="1"/>
          <p:nvPr/>
        </p:nvSpPr>
        <p:spPr>
          <a:xfrm>
            <a:off x="296914" y="839637"/>
            <a:ext cx="1212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 to the official  web site 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click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download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button</a:t>
            </a:r>
            <a:endParaRPr lang="es-AR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9A0DEC-2477-EB83-791B-582642763FCB}"/>
              </a:ext>
            </a:extLst>
          </p:cNvPr>
          <p:cNvSpPr txBox="1"/>
          <p:nvPr/>
        </p:nvSpPr>
        <p:spPr>
          <a:xfrm>
            <a:off x="6036717" y="3373786"/>
            <a:ext cx="585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 VSCodeUserSetup-x64-1.101.1.exe and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Install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default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settings</a:t>
            </a:r>
            <a:endParaRPr lang="es-AR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390D021-5C68-D24C-D206-A5A94A9A8911}"/>
              </a:ext>
            </a:extLst>
          </p:cNvPr>
          <p:cNvSpPr/>
          <p:nvPr/>
        </p:nvSpPr>
        <p:spPr>
          <a:xfrm>
            <a:off x="2514600" y="2921226"/>
            <a:ext cx="1057274" cy="279174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27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98D5A-739C-96C3-4990-25C101E6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04" y="-30997"/>
            <a:ext cx="9404723" cy="1002547"/>
          </a:xfrm>
        </p:spPr>
        <p:txBody>
          <a:bodyPr/>
          <a:lstStyle/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Check if C++ is already installed</a:t>
            </a:r>
            <a:endParaRPr lang="es-AR" sz="3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7931E-2D02-07BF-BA85-E05B3BFE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18" y="1249138"/>
            <a:ext cx="11324563" cy="1752600"/>
          </a:xfrm>
        </p:spPr>
        <p:txBody>
          <a:bodyPr/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 3" panose="05040102010807070707" pitchFamily="18" charset="2"/>
              <a:buChar char="u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Before installing, open a terminal (CMD, PowerShell) and type “g++ --version</a:t>
            </a:r>
            <a:r>
              <a:rPr lang="en-US" dirty="0"/>
              <a:t>”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7988286-CE7A-B0C8-4266-500679B6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63" y="2526265"/>
            <a:ext cx="8733516" cy="163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8D2689-F44A-0D42-1C26-D3C0CC69A552}"/>
              </a:ext>
            </a:extLst>
          </p:cNvPr>
          <p:cNvSpPr txBox="1"/>
          <p:nvPr/>
        </p:nvSpPr>
        <p:spPr>
          <a:xfrm>
            <a:off x="1061867" y="4269005"/>
            <a:ext cx="103600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❌ If you get an error → You need to install a C++ compiler,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 action="ppaction://hlinksldjump"/>
              </a:rPr>
              <a:t>go to step 3</a:t>
            </a:r>
            <a:r>
              <a:rPr lang="en-US" sz="2200" dirty="0">
                <a:latin typeface="+mj-lt"/>
                <a:ea typeface="+mj-ea"/>
                <a:cs typeface="+mj-cs"/>
                <a:hlinkClick r:id="rId4" action="ppaction://hlinksldjump"/>
              </a:rPr>
              <a:t>!</a:t>
            </a:r>
            <a:endParaRPr lang="es-AR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96B622-E16F-41C6-CC5C-2CB650985AF5}"/>
              </a:ext>
            </a:extLst>
          </p:cNvPr>
          <p:cNvSpPr txBox="1"/>
          <p:nvPr/>
        </p:nvSpPr>
        <p:spPr>
          <a:xfrm>
            <a:off x="1061867" y="2046398"/>
            <a:ext cx="892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A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✅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 you see a version number e.g. 8.1.0→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5" action="ppaction://hlinksldjump"/>
              </a:rPr>
              <a:t>go to step 9! 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Imagen 6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4120C021-79FB-33A7-802A-A1AD71E220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934" t="21197" r="42578" b="60077"/>
          <a:stretch/>
        </p:blipFill>
        <p:spPr>
          <a:xfrm>
            <a:off x="1211097" y="4810427"/>
            <a:ext cx="8771678" cy="19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25607B8-2BA8-8DFC-3E06-3734C96A0254}"/>
              </a:ext>
            </a:extLst>
          </p:cNvPr>
          <p:cNvSpPr txBox="1"/>
          <p:nvPr/>
        </p:nvSpPr>
        <p:spPr>
          <a:xfrm>
            <a:off x="298393" y="966118"/>
            <a:ext cx="113148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Visit the official website : 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https://sourceforge.net/projects/mingw/</a:t>
            </a:r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  and c</a:t>
            </a:r>
            <a:r>
              <a:rPr lang="es-ES" sz="2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lick</a:t>
            </a:r>
            <a:r>
              <a:rPr lang="es-E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ES" sz="2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</a:t>
            </a:r>
            <a:r>
              <a:rPr lang="es-E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“DOWNLOAD” </a:t>
            </a:r>
            <a:r>
              <a:rPr lang="es-ES" sz="2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button</a:t>
            </a:r>
            <a:endParaRPr lang="es-AR" sz="2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C186B9E-165C-9276-CCE3-915A42114687}"/>
              </a:ext>
            </a:extLst>
          </p:cNvPr>
          <p:cNvSpPr txBox="1">
            <a:spLocks/>
          </p:cNvSpPr>
          <p:nvPr/>
        </p:nvSpPr>
        <p:spPr>
          <a:xfrm>
            <a:off x="155518" y="100942"/>
            <a:ext cx="11595213" cy="7694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Go to the official website to Download Mingw-W64</a:t>
            </a:r>
            <a:endParaRPr lang="es-AR" sz="3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CF3F26C-10F1-1005-BC5B-BD3F6C6E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70" y="1874717"/>
            <a:ext cx="6628015" cy="29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Título 1">
            <a:extLst>
              <a:ext uri="{FF2B5EF4-FFF2-40B4-BE49-F238E27FC236}">
                <a16:creationId xmlns:a16="http://schemas.microsoft.com/office/drawing/2014/main" id="{3241C26A-0E5B-2D7C-D0CB-D761BB795A8C}"/>
              </a:ext>
            </a:extLst>
          </p:cNvPr>
          <p:cNvSpPr txBox="1">
            <a:spLocks/>
          </p:cNvSpPr>
          <p:nvPr/>
        </p:nvSpPr>
        <p:spPr>
          <a:xfrm>
            <a:off x="5724189" y="5069468"/>
            <a:ext cx="6305886" cy="707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500" b="1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Execute MinGW installer</a:t>
            </a:r>
            <a:r>
              <a:rPr lang="en-US" sz="9000" b="1" dirty="0"/>
              <a:t> </a:t>
            </a:r>
            <a:endParaRPr lang="es-AR" sz="9000" b="1" dirty="0"/>
          </a:p>
          <a:p>
            <a:r>
              <a:rPr lang="en-US" dirty="0"/>
              <a:t> 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5EF760-0F7C-1C17-7884-0B2032C822B9}"/>
              </a:ext>
            </a:extLst>
          </p:cNvPr>
          <p:cNvSpPr txBox="1"/>
          <p:nvPr/>
        </p:nvSpPr>
        <p:spPr>
          <a:xfrm>
            <a:off x="5367704" y="5637014"/>
            <a:ext cx="6824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 mingw-get-setup.exe 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follow the installation process</a:t>
            </a:r>
            <a:endParaRPr lang="es-AR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05A841D8-7124-4640-FA80-F3DE4084A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70" y="5074929"/>
            <a:ext cx="4371975" cy="816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7ACFBAE-F3EB-57F8-CC11-CCF42E5D9F8D}"/>
              </a:ext>
            </a:extLst>
          </p:cNvPr>
          <p:cNvSpPr/>
          <p:nvPr/>
        </p:nvSpPr>
        <p:spPr>
          <a:xfrm>
            <a:off x="823656" y="3562228"/>
            <a:ext cx="1176593" cy="45256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74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B64F-026B-0A98-1095-C5530936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67" y="244815"/>
            <a:ext cx="8305800" cy="61996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Select the packages</a:t>
            </a:r>
            <a:endParaRPr lang="es-AR" sz="3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D531BA-16E8-7C07-185E-D7C7D484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13" y="1234791"/>
            <a:ext cx="9534286" cy="2968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BC12AF6-E547-0AEF-E02B-E3E8DAA0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791" y="4981081"/>
            <a:ext cx="2505425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8D5C3A-1DAC-60D8-26C9-03DD8D01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634" y="4415218"/>
            <a:ext cx="3613265" cy="2399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6E63EE91-65EF-43AE-B0DD-E088F1AA4DFC}"/>
              </a:ext>
            </a:extLst>
          </p:cNvPr>
          <p:cNvSpPr txBox="1"/>
          <p:nvPr/>
        </p:nvSpPr>
        <p:spPr>
          <a:xfrm>
            <a:off x="435916" y="4318499"/>
            <a:ext cx="60998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►"/>
            </a:pP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Click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"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Installation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 → "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Apply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Changes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"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2382D19-E077-D94D-2A0E-9A1CD6CEE3D8}"/>
              </a:ext>
            </a:extLst>
          </p:cNvPr>
          <p:cNvSpPr txBox="1"/>
          <p:nvPr/>
        </p:nvSpPr>
        <p:spPr>
          <a:xfrm>
            <a:off x="308467" y="806108"/>
            <a:ext cx="102704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40000"/>
                  <a:lumOff val="60000"/>
                </a:schemeClr>
              </a:buClr>
              <a:buFontTx/>
              <a:buChar char="►"/>
            </a:pP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installer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s-AR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select</a:t>
            </a:r>
            <a:r>
              <a:rPr lang="es-A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mingw-32-base and mingw32-gcc-g++ </a:t>
            </a:r>
            <a:br>
              <a:rPr lang="es-AR" dirty="0"/>
            </a:br>
            <a:endParaRPr lang="es-A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1E009FA-1A7B-2429-D9FC-A8BD408579F3}"/>
              </a:ext>
            </a:extLst>
          </p:cNvPr>
          <p:cNvSpPr/>
          <p:nvPr/>
        </p:nvSpPr>
        <p:spPr>
          <a:xfrm>
            <a:off x="798129" y="1426074"/>
            <a:ext cx="967740" cy="23390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85E51FA-EC8A-2CD3-5561-6AED42974E9D}"/>
              </a:ext>
            </a:extLst>
          </p:cNvPr>
          <p:cNvSpPr/>
          <p:nvPr/>
        </p:nvSpPr>
        <p:spPr>
          <a:xfrm>
            <a:off x="2656500" y="1739555"/>
            <a:ext cx="1342294" cy="23390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F9249CD-78EE-0995-12B0-1BF560DFBE3A}"/>
              </a:ext>
            </a:extLst>
          </p:cNvPr>
          <p:cNvSpPr/>
          <p:nvPr/>
        </p:nvSpPr>
        <p:spPr>
          <a:xfrm>
            <a:off x="2656500" y="2088657"/>
            <a:ext cx="1465124" cy="233899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75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C2BAF-CDFA-897E-3000-0F731484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94" y="242491"/>
            <a:ext cx="9197976" cy="756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 Add MinGW to system path variable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C55FBBE-B60B-A245-CF55-5B9EB757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9" t="34174" r="70701"/>
          <a:stretch/>
        </p:blipFill>
        <p:spPr>
          <a:xfrm>
            <a:off x="713513" y="2045729"/>
            <a:ext cx="3050694" cy="4363020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F41BBC-8465-36BC-253C-B2B0232DAEFE}"/>
              </a:ext>
            </a:extLst>
          </p:cNvPr>
          <p:cNvSpPr txBox="1"/>
          <p:nvPr/>
        </p:nvSpPr>
        <p:spPr>
          <a:xfrm>
            <a:off x="415094" y="998974"/>
            <a:ext cx="9197976" cy="604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Open Environment Variables, select Path, and click Edit</a:t>
            </a:r>
            <a:r>
              <a:rPr lang="en-US" dirty="0"/>
              <a:t>.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CE014BE-0713-F349-D389-1D9051547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627" y="2045729"/>
            <a:ext cx="3696720" cy="4336330"/>
          </a:xfrm>
          <a:prstGeom prst="rect">
            <a:avLst/>
          </a:prstGeom>
          <a:effectLst/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959F3DC-93CE-322C-2183-E2F1E5258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768" y="2045729"/>
            <a:ext cx="3696719" cy="3474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69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6022BC-1FE2-4881-7537-A9A21B42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48" y="2427265"/>
            <a:ext cx="4563141" cy="430214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63DED00-0A88-3C89-1126-D3CDDD2D2D45}"/>
              </a:ext>
            </a:extLst>
          </p:cNvPr>
          <p:cNvSpPr/>
          <p:nvPr/>
        </p:nvSpPr>
        <p:spPr>
          <a:xfrm>
            <a:off x="7345725" y="6279833"/>
            <a:ext cx="967740" cy="44958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68DD6B9-579B-84E2-684D-CC53A207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474501"/>
            <a:ext cx="10632538" cy="64633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7. Copy and Paste the path where MinGW is installed</a:t>
            </a:r>
            <a:endParaRPr lang="es-AR" sz="3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BB9D42-CC05-6B89-4F07-CD311246BBFA}"/>
              </a:ext>
            </a:extLst>
          </p:cNvPr>
          <p:cNvSpPr txBox="1"/>
          <p:nvPr/>
        </p:nvSpPr>
        <p:spPr>
          <a:xfrm>
            <a:off x="565265" y="1226936"/>
            <a:ext cx="10007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40000"/>
                  <a:lumOff val="60000"/>
                </a:schemeClr>
              </a:buClr>
              <a:buFont typeface="Century Gothic" panose="020B0502020202020204" pitchFamily="34" charset="0"/>
              <a:buChar char="►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Locate MinGW’s bin folder (usually at C:\MinGW\bin). Click on the address bar and copy the full path (e.g. C:\MinGW\bin). Paste it into the </a:t>
            </a:r>
            <a:r>
              <a:rPr lang="en-US" sz="2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Path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variable.</a:t>
            </a:r>
            <a:endParaRPr lang="es-AR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A619866-B98B-92EE-EB80-E21D3AFA2A15}"/>
              </a:ext>
            </a:extLst>
          </p:cNvPr>
          <p:cNvSpPr/>
          <p:nvPr/>
        </p:nvSpPr>
        <p:spPr>
          <a:xfrm>
            <a:off x="8193149" y="2701091"/>
            <a:ext cx="967740" cy="44958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64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06675C-C84D-C040-0188-E5E90F9A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5" y="196575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8. Verify if the installation was successful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109E5E-12EA-727F-9D46-ED8B605C6179}"/>
              </a:ext>
            </a:extLst>
          </p:cNvPr>
          <p:cNvSpPr txBox="1"/>
          <p:nvPr/>
        </p:nvSpPr>
        <p:spPr>
          <a:xfrm>
            <a:off x="936597" y="1241257"/>
            <a:ext cx="10373827" cy="122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Open a terminal (CMD or PowerShell) and run the command g++ --version again, to confirm that the installation was successful.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9BAC38-4A4C-005B-64F4-E9D5A435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30" y="2314800"/>
            <a:ext cx="9110298" cy="17026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DBF1F7CB-300D-7061-1E7B-78BF98FC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30" y="4362293"/>
            <a:ext cx="7757616" cy="22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16C232C-371F-0224-CB04-11FB244F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94" y="113085"/>
            <a:ext cx="9404723" cy="587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9. Install the C++ Extension in VS Code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1AFE76-CDCA-63AE-0D00-6A7D5D9452FF}"/>
              </a:ext>
            </a:extLst>
          </p:cNvPr>
          <p:cNvSpPr txBox="1"/>
          <p:nvPr/>
        </p:nvSpPr>
        <p:spPr>
          <a:xfrm>
            <a:off x="706436" y="1080553"/>
            <a:ext cx="9404723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 Vs Code, open the Extensions panel (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Ctrl+Shift+X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2EE4BB-010C-E613-2C64-1893C358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71" y="2661534"/>
            <a:ext cx="3144203" cy="4083381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C88395-D81D-B730-23BB-2FEFF98A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70" y="4374657"/>
            <a:ext cx="4541036" cy="1328253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633F72-7F77-AE12-B8CB-CF32BFEA545F}"/>
              </a:ext>
            </a:extLst>
          </p:cNvPr>
          <p:cNvSpPr txBox="1"/>
          <p:nvPr/>
        </p:nvSpPr>
        <p:spPr>
          <a:xfrm>
            <a:off x="724441" y="1554277"/>
            <a:ext cx="4960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Search for C/C++ by Microsoft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FFA79-ED6B-BFFA-FA13-17A35C5D3D78}"/>
              </a:ext>
            </a:extLst>
          </p:cNvPr>
          <p:cNvSpPr txBox="1"/>
          <p:nvPr/>
        </p:nvSpPr>
        <p:spPr>
          <a:xfrm>
            <a:off x="740311" y="2026209"/>
            <a:ext cx="2464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Click “install”</a:t>
            </a: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85C7BF-CF94-A6E8-525A-66A156BB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0896" b="40429"/>
          <a:stretch/>
        </p:blipFill>
        <p:spPr>
          <a:xfrm>
            <a:off x="345194" y="2661533"/>
            <a:ext cx="3548418" cy="40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459</Words>
  <Application>Microsoft Office PowerPoint</Application>
  <PresentationFormat>Panorámica</PresentationFormat>
  <Paragraphs>45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ADLaM Display</vt:lpstr>
      <vt:lpstr>Aptos</vt:lpstr>
      <vt:lpstr>Aptos Display</vt:lpstr>
      <vt:lpstr>Arial</vt:lpstr>
      <vt:lpstr>Century Gothic</vt:lpstr>
      <vt:lpstr>Playfair Display Black</vt:lpstr>
      <vt:lpstr>quote-cjk-patch</vt:lpstr>
      <vt:lpstr>Roboto Slab Light</vt:lpstr>
      <vt:lpstr>Wingdings 3</vt:lpstr>
      <vt:lpstr>Tema de Office</vt:lpstr>
      <vt:lpstr>National Technological University. General Pacheco Regional Faculty</vt:lpstr>
      <vt:lpstr>1. Install  VSCODE  </vt:lpstr>
      <vt:lpstr>2. Check if C++ is already installed</vt:lpstr>
      <vt:lpstr>Presentación de PowerPoint</vt:lpstr>
      <vt:lpstr>5. Select the packages</vt:lpstr>
      <vt:lpstr>6. Add MinGW to system path variable</vt:lpstr>
      <vt:lpstr>7. Copy and Paste the path where MinGW is installed</vt:lpstr>
      <vt:lpstr>8. Verify if the installation was successful</vt:lpstr>
      <vt:lpstr>9. Install the C++ Extension in VS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 Re Mansilla Ella Rohana Venice</dc:creator>
  <cp:lastModifiedBy>Mucci Natalia Patricia</cp:lastModifiedBy>
  <cp:revision>23</cp:revision>
  <dcterms:created xsi:type="dcterms:W3CDTF">2025-06-21T00:20:50Z</dcterms:created>
  <dcterms:modified xsi:type="dcterms:W3CDTF">2025-07-02T00:50:34Z</dcterms:modified>
</cp:coreProperties>
</file>