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A36E-5BF0-43D1-BD88-6654DEB50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D9AB4-7D98-4BEF-8575-DB5B2B99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1B3ED-FC90-4D0F-A5BB-50A3E731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5A4D7-02AB-44A4-A296-0859D387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61B14-3D38-4ADB-8F63-FB38CDFC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1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86A4-50C9-43D7-A249-48F60B30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523F6-15C6-4211-A4A8-BD3972F75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A033A-B0EB-4042-9C57-82EA6D49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911A3-899E-4861-B0E2-5706957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A6B06-8474-4029-B853-F2C7C11B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2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B3FCCB-F217-4750-9190-07931E43E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B69AA-819E-48E9-8115-59F3E8A18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5F06F-D793-4C7D-9F05-1365DDF9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0743D-F576-4A3E-A627-A9E7C44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937F3-6384-41A2-A4C8-96E28DC2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27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DF64C-0A08-46BF-9E71-F216E77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F4031-8BB8-4F91-88DD-46799BC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23C1A0-D46F-45B4-AC02-C0C7ED44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7AE4F-DCE1-41DB-8B1D-D1875B24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C85C4-F477-4AC6-A0EF-3FD8AAF6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8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D5F1E-ED25-4B70-A923-27D54884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91459-1437-44A8-829F-8927AE1E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D8142-D52A-4B97-9472-83E4F7DE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B37BC-51E7-4A04-B38E-3D9E5E3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AB0DB-F835-4DC4-929D-1CA1B65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8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A302-0D01-40BA-A491-F475DA86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E47E1-ACE0-4445-8D8C-05031062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B9A20-D753-4507-AAA7-1DCEFCC3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B4C7-F4A8-4351-88EF-B67FA0B2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AEDF5-EA82-45FE-97D1-A977089B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18AED7-BB16-454E-8786-4BEE516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85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55EB-7020-498C-BE12-9567069E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3C83C-8D15-454F-A7ED-B0E0E94B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92A7AF-AD71-49C0-8C60-04F3ED69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EBC390-D75D-4180-BB73-F15B32E2B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232F5A-780D-4124-AB31-8173D33F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AEC496-E10F-492B-A546-C300080C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3CABA7-0CEA-4CE9-8AEC-C0475282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24A221-0B07-445F-8BD3-24C698F3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5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EC316-BF44-421F-9F33-F27B1C7E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DF305B-EA67-44EE-ABEA-AD0DD776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8C3E76-9C88-4692-9E65-51A87F4C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DF9A1-79ED-494F-AB8B-F86E9392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61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6B6302-2A5E-4EDD-8CDB-CD7FF24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C157C5-F333-4568-8C1D-A12041EB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E8571-73BE-429D-AC28-992CA775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63210-7E5E-4114-9A6E-FE2CA471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C1ECE-6A0F-44C0-B489-86119C8F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2C8D8B-D8D6-4C09-B389-1C875967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5322B0-F449-4F56-B9E8-CC20B54C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27B863-C2DA-4127-B4F1-81549C7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85823C-A9BB-4DBD-A284-49C4EC1F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9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04A9-1622-4150-8E77-7B77583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CB6B88-A0C1-4DFA-9EAF-726B22CF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496C55-A1E2-46CD-80C1-F7646300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838D3-ADDC-4BA4-8D81-381CA0F1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32DFA-A866-4F15-B10E-99C45A6E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60D2E9-9E78-48D1-948D-72D23595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7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FF9240-C5F2-4336-B48D-4801CE4E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8B4B0-ACFF-4081-80E5-DFFE537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5A64B-A83F-44FA-98AD-D9152990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FF9D-BDB6-47F0-AD46-2F59492BF962}" type="datetimeFigureOut">
              <a:rPr lang="es-CO" smtClean="0"/>
              <a:t>15/11/2023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FDA66-FE4A-47DF-B951-0B950E4F2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F07A6-C231-41F3-946B-7097EAD9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EE9F-9002-4452-8B4C-7A961A1D1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4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F1EBF-28E4-4682-BA37-815FB6205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6A3E18-440B-46A3-A2A7-C98332B5B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81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CENTIC</dc:creator>
  <cp:lastModifiedBy>CENTIC</cp:lastModifiedBy>
  <cp:revision>1</cp:revision>
  <dcterms:created xsi:type="dcterms:W3CDTF">2023-11-15T13:36:36Z</dcterms:created>
  <dcterms:modified xsi:type="dcterms:W3CDTF">2023-11-15T13:36:50Z</dcterms:modified>
</cp:coreProperties>
</file>