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5"/>
    <p:sldMasterId id="2147484210" r:id="rId46"/>
  </p:sldMasterIdLst>
  <p:notesMasterIdLst>
    <p:notesMasterId r:id="rId72"/>
  </p:notesMasterIdLst>
  <p:handoutMasterIdLst>
    <p:handoutMasterId r:id="rId73"/>
  </p:handoutMasterIdLst>
  <p:sldIdLst>
    <p:sldId id="283" r:id="rId47"/>
    <p:sldId id="263" r:id="rId48"/>
    <p:sldId id="303" r:id="rId49"/>
    <p:sldId id="304" r:id="rId50"/>
    <p:sldId id="294" r:id="rId51"/>
    <p:sldId id="305" r:id="rId52"/>
    <p:sldId id="306" r:id="rId53"/>
    <p:sldId id="307" r:id="rId54"/>
    <p:sldId id="309" r:id="rId55"/>
    <p:sldId id="310" r:id="rId56"/>
    <p:sldId id="298" r:id="rId57"/>
    <p:sldId id="296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9" r:id="rId66"/>
    <p:sldId id="320" r:id="rId67"/>
    <p:sldId id="321" r:id="rId68"/>
    <p:sldId id="323" r:id="rId69"/>
    <p:sldId id="322" r:id="rId70"/>
    <p:sldId id="257" r:id="rId7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C00"/>
    <a:srgbClr val="002050"/>
    <a:srgbClr val="0072C6"/>
    <a:srgbClr val="EEEEEE"/>
    <a:srgbClr val="737373"/>
    <a:srgbClr val="333333"/>
    <a:srgbClr val="0078D7"/>
    <a:srgbClr val="3C3C3C"/>
    <a:srgbClr val="D83B01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6" autoAdjust="0"/>
    <p:restoredTop sz="81021" autoAdjust="0"/>
  </p:normalViewPr>
  <p:slideViewPr>
    <p:cSldViewPr>
      <p:cViewPr varScale="1">
        <p:scale>
          <a:sx n="54" d="100"/>
          <a:sy n="54" d="100"/>
        </p:scale>
        <p:origin x="1028" y="60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slide" Target="slides/slide1.xml"/><Relationship Id="rId63" Type="http://schemas.openxmlformats.org/officeDocument/2006/relationships/slide" Target="slides/slide17.xml"/><Relationship Id="rId68" Type="http://schemas.openxmlformats.org/officeDocument/2006/relationships/slide" Target="slides/slide22.xml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slideMaster" Target="slideMasters/slideMaster1.xml"/><Relationship Id="rId53" Type="http://schemas.openxmlformats.org/officeDocument/2006/relationships/slide" Target="slides/slide7.xml"/><Relationship Id="rId58" Type="http://schemas.openxmlformats.org/officeDocument/2006/relationships/slide" Target="slides/slide12.xml"/><Relationship Id="rId66" Type="http://schemas.openxmlformats.org/officeDocument/2006/relationships/slide" Target="slides/slide20.xml"/><Relationship Id="rId74" Type="http://schemas.openxmlformats.org/officeDocument/2006/relationships/commentAuthors" Target="commentAuthors.xml"/><Relationship Id="rId5" Type="http://schemas.openxmlformats.org/officeDocument/2006/relationships/customXml" Target="../customXml/item5.xml"/><Relationship Id="rId61" Type="http://schemas.openxmlformats.org/officeDocument/2006/relationships/slide" Target="slides/slide1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slide" Target="slides/slide2.xml"/><Relationship Id="rId56" Type="http://schemas.openxmlformats.org/officeDocument/2006/relationships/slide" Target="slides/slide10.xml"/><Relationship Id="rId64" Type="http://schemas.openxmlformats.org/officeDocument/2006/relationships/slide" Target="slides/slide18.xml"/><Relationship Id="rId69" Type="http://schemas.openxmlformats.org/officeDocument/2006/relationships/slide" Target="slides/slide23.xml"/><Relationship Id="rId77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slide" Target="slides/slide5.xml"/><Relationship Id="rId72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slideMaster" Target="slideMasters/slideMaster2.xml"/><Relationship Id="rId59" Type="http://schemas.openxmlformats.org/officeDocument/2006/relationships/slide" Target="slides/slide13.xml"/><Relationship Id="rId67" Type="http://schemas.openxmlformats.org/officeDocument/2006/relationships/slide" Target="slides/slide2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slide" Target="slides/slide8.xml"/><Relationship Id="rId62" Type="http://schemas.openxmlformats.org/officeDocument/2006/relationships/slide" Target="slides/slide16.xml"/><Relationship Id="rId70" Type="http://schemas.openxmlformats.org/officeDocument/2006/relationships/slide" Target="slides/slide24.xml"/><Relationship Id="rId75" Type="http://schemas.openxmlformats.org/officeDocument/2006/relationships/presProps" Target="presProps.xml"/><Relationship Id="rId88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" Target="slides/slide3.xml"/><Relationship Id="rId57" Type="http://schemas.openxmlformats.org/officeDocument/2006/relationships/slide" Target="slides/slide11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slide" Target="slides/slide6.xml"/><Relationship Id="rId60" Type="http://schemas.openxmlformats.org/officeDocument/2006/relationships/slide" Target="slides/slide14.xml"/><Relationship Id="rId65" Type="http://schemas.openxmlformats.org/officeDocument/2006/relationships/slide" Target="slides/slide19.xml"/><Relationship Id="rId73" Type="http://schemas.openxmlformats.org/officeDocument/2006/relationships/handoutMaster" Target="handoutMasters/handoutMaster1.xml"/><Relationship Id="rId78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slide" Target="slides/slide4.xml"/><Relationship Id="rId55" Type="http://schemas.openxmlformats.org/officeDocument/2006/relationships/slide" Target="slides/slide9.xml"/><Relationship Id="rId76" Type="http://schemas.openxmlformats.org/officeDocument/2006/relationships/viewProps" Target="viewProps.xml"/><Relationship Id="rId7" Type="http://schemas.openxmlformats.org/officeDocument/2006/relationships/customXml" Target="../customXml/item7.xml"/><Relationship Id="rId71" Type="http://schemas.openxmlformats.org/officeDocument/2006/relationships/slide" Target="slides/slide25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José Bonilla Silió" userId="773fe3887487edc0" providerId="LiveId" clId="{4AEB070D-5EE8-4C2F-A656-5CCDF595CCF6}"/>
    <pc:docChg chg="custSel modSld">
      <pc:chgData name="Pedro José Bonilla Silió" userId="773fe3887487edc0" providerId="LiveId" clId="{4AEB070D-5EE8-4C2F-A656-5CCDF595CCF6}" dt="2018-04-14T11:43:57.820" v="0" actId="478"/>
      <pc:docMkLst>
        <pc:docMk/>
      </pc:docMkLst>
      <pc:sldChg chg="delSp">
        <pc:chgData name="Pedro José Bonilla Silió" userId="773fe3887487edc0" providerId="LiveId" clId="{4AEB070D-5EE8-4C2F-A656-5CCDF595CCF6}" dt="2018-04-14T11:43:57.820" v="0" actId="478"/>
        <pc:sldMkLst>
          <pc:docMk/>
          <pc:sldMk cId="3202148614" sldId="294"/>
        </pc:sldMkLst>
        <pc:inkChg chg="del">
          <ac:chgData name="Pedro José Bonilla Silió" userId="773fe3887487edc0" providerId="LiveId" clId="{4AEB070D-5EE8-4C2F-A656-5CCDF595CCF6}" dt="2018-04-14T11:43:57.820" v="0" actId="478"/>
          <ac:inkMkLst>
            <pc:docMk/>
            <pc:sldMk cId="3202148614" sldId="294"/>
            <ac:inkMk id="3" creationId="{1C6DB42F-3804-49AA-8CFC-027E5727018D}"/>
          </ac:inkMkLst>
        </pc:inkChg>
      </pc:sldChg>
    </pc:docChg>
  </pc:docChgLst>
  <pc:docChgLst>
    <pc:chgData name="Pedro José Bonilla Silió" userId="773fe3887487edc0" providerId="LiveId" clId="{E19B795F-8BE6-4DBC-84C7-57ACB64F6D9B}"/>
    <pc:docChg chg="undo custSel delSld modSld">
      <pc:chgData name="Pedro José Bonilla Silió" userId="773fe3887487edc0" providerId="LiveId" clId="{E19B795F-8BE6-4DBC-84C7-57ACB64F6D9B}" dt="2018-01-28T13:30:58.418" v="1091" actId="20577"/>
      <pc:docMkLst>
        <pc:docMk/>
      </pc:docMkLst>
      <pc:sldChg chg="addSp modSp">
        <pc:chgData name="Pedro José Bonilla Silió" userId="773fe3887487edc0" providerId="LiveId" clId="{E19B795F-8BE6-4DBC-84C7-57ACB64F6D9B}" dt="2018-01-28T13:30:58.418" v="1091" actId="20577"/>
        <pc:sldMkLst>
          <pc:docMk/>
          <pc:sldMk cId="274325361" sldId="263"/>
        </pc:sldMkLst>
        <pc:spChg chg="mod">
          <ac:chgData name="Pedro José Bonilla Silió" userId="773fe3887487edc0" providerId="LiveId" clId="{E19B795F-8BE6-4DBC-84C7-57ACB64F6D9B}" dt="2018-01-28T13:30:52.208" v="1087" actId="20577"/>
          <ac:spMkLst>
            <pc:docMk/>
            <pc:sldMk cId="274325361" sldId="263"/>
            <ac:spMk id="6" creationId="{00000000-0000-0000-0000-000000000000}"/>
          </ac:spMkLst>
        </pc:spChg>
        <pc:spChg chg="mod">
          <ac:chgData name="Pedro José Bonilla Silió" userId="773fe3887487edc0" providerId="LiveId" clId="{E19B795F-8BE6-4DBC-84C7-57ACB64F6D9B}" dt="2018-01-28T13:30:58.418" v="1091" actId="20577"/>
          <ac:spMkLst>
            <pc:docMk/>
            <pc:sldMk cId="274325361" sldId="263"/>
            <ac:spMk id="7" creationId="{00000000-0000-0000-0000-000000000000}"/>
          </ac:spMkLst>
        </pc:spChg>
        <pc:spChg chg="mod">
          <ac:chgData name="Pedro José Bonilla Silió" userId="773fe3887487edc0" providerId="LiveId" clId="{E19B795F-8BE6-4DBC-84C7-57ACB64F6D9B}" dt="2018-01-28T13:30:45.981" v="1085" actId="20577"/>
          <ac:spMkLst>
            <pc:docMk/>
            <pc:sldMk cId="274325361" sldId="263"/>
            <ac:spMk id="15" creationId="{00000000-0000-0000-0000-000000000000}"/>
          </ac:spMkLst>
        </pc:spChg>
        <pc:spChg chg="mod">
          <ac:chgData name="Pedro José Bonilla Silió" userId="773fe3887487edc0" providerId="LiveId" clId="{E19B795F-8BE6-4DBC-84C7-57ACB64F6D9B}" dt="2018-01-28T13:30:55.495" v="1089" actId="20577"/>
          <ac:spMkLst>
            <pc:docMk/>
            <pc:sldMk cId="274325361" sldId="263"/>
            <ac:spMk id="16" creationId="{00000000-0000-0000-0000-000000000000}"/>
          </ac:spMkLst>
        </pc:spChg>
        <pc:spChg chg="add mod">
          <ac:chgData name="Pedro José Bonilla Silió" userId="773fe3887487edc0" providerId="LiveId" clId="{E19B795F-8BE6-4DBC-84C7-57ACB64F6D9B}" dt="2018-01-28T11:51:03.323" v="975" actId="20577"/>
          <ac:spMkLst>
            <pc:docMk/>
            <pc:sldMk cId="274325361" sldId="263"/>
            <ac:spMk id="18" creationId="{AB995830-4C8A-4FCD-A615-DD86A11F452E}"/>
          </ac:spMkLst>
        </pc:spChg>
        <pc:spChg chg="add mod">
          <ac:chgData name="Pedro José Bonilla Silió" userId="773fe3887487edc0" providerId="LiveId" clId="{E19B795F-8BE6-4DBC-84C7-57ACB64F6D9B}" dt="2018-01-28T11:53:14.729" v="1057" actId="14100"/>
          <ac:spMkLst>
            <pc:docMk/>
            <pc:sldMk cId="274325361" sldId="263"/>
            <ac:spMk id="19" creationId="{73C05B0A-EAD6-49AD-9E3C-BCA6EF9E6EEE}"/>
          </ac:spMkLst>
        </pc:spChg>
        <pc:spChg chg="mod">
          <ac:chgData name="Pedro José Bonilla Silió" userId="773fe3887487edc0" providerId="LiveId" clId="{E19B795F-8BE6-4DBC-84C7-57ACB64F6D9B}" dt="2018-01-28T11:49:15.592" v="928" actId="20577"/>
          <ac:spMkLst>
            <pc:docMk/>
            <pc:sldMk cId="274325361" sldId="263"/>
            <ac:spMk id="21" creationId="{00000000-0000-0000-0000-000000000000}"/>
          </ac:spMkLst>
        </pc:spChg>
        <pc:spChg chg="mod">
          <ac:chgData name="Pedro José Bonilla Silió" userId="773fe3887487edc0" providerId="LiveId" clId="{E19B795F-8BE6-4DBC-84C7-57ACB64F6D9B}" dt="2018-01-28T11:49:58.335" v="958" actId="20577"/>
          <ac:spMkLst>
            <pc:docMk/>
            <pc:sldMk cId="274325361" sldId="263"/>
            <ac:spMk id="22" creationId="{00000000-0000-0000-0000-000000000000}"/>
          </ac:spMkLst>
        </pc:spChg>
        <pc:spChg chg="mod">
          <ac:chgData name="Pedro José Bonilla Silió" userId="773fe3887487edc0" providerId="LiveId" clId="{E19B795F-8BE6-4DBC-84C7-57ACB64F6D9B}" dt="2018-01-28T11:48:17.946" v="877" actId="20577"/>
          <ac:spMkLst>
            <pc:docMk/>
            <pc:sldMk cId="274325361" sldId="263"/>
            <ac:spMk id="25" creationId="{00000000-0000-0000-0000-000000000000}"/>
          </ac:spMkLst>
        </pc:spChg>
        <pc:spChg chg="mod">
          <ac:chgData name="Pedro José Bonilla Silió" userId="773fe3887487edc0" providerId="LiveId" clId="{E19B795F-8BE6-4DBC-84C7-57ACB64F6D9B}" dt="2018-01-28T11:49:40.614" v="937" actId="20577"/>
          <ac:spMkLst>
            <pc:docMk/>
            <pc:sldMk cId="274325361" sldId="263"/>
            <ac:spMk id="26" creationId="{00000000-0000-0000-0000-000000000000}"/>
          </ac:spMkLst>
        </pc:spChg>
        <pc:spChg chg="mod">
          <ac:chgData name="Pedro José Bonilla Silió" userId="773fe3887487edc0" providerId="LiveId" clId="{E19B795F-8BE6-4DBC-84C7-57ACB64F6D9B}" dt="2018-01-28T11:51:46.375" v="1016" actId="20577"/>
          <ac:spMkLst>
            <pc:docMk/>
            <pc:sldMk cId="274325361" sldId="263"/>
            <ac:spMk id="27" creationId="{00000000-0000-0000-0000-000000000000}"/>
          </ac:spMkLst>
        </pc:spChg>
      </pc:sldChg>
      <pc:sldChg chg="modSp">
        <pc:chgData name="Pedro José Bonilla Silió" userId="773fe3887487edc0" providerId="LiveId" clId="{E19B795F-8BE6-4DBC-84C7-57ACB64F6D9B}" dt="2018-01-28T11:53:44.417" v="1070" actId="20577"/>
        <pc:sldMkLst>
          <pc:docMk/>
          <pc:sldMk cId="1251601128" sldId="279"/>
        </pc:sldMkLst>
        <pc:spChg chg="mod">
          <ac:chgData name="Pedro José Bonilla Silió" userId="773fe3887487edc0" providerId="LiveId" clId="{E19B795F-8BE6-4DBC-84C7-57ACB64F6D9B}" dt="2018-01-28T11:53:44.417" v="1070" actId="20577"/>
          <ac:spMkLst>
            <pc:docMk/>
            <pc:sldMk cId="1251601128" sldId="279"/>
            <ac:spMk id="16" creationId="{00000000-0000-0000-0000-000000000000}"/>
          </ac:spMkLst>
        </pc:spChg>
      </pc:sldChg>
      <pc:sldChg chg="modSp">
        <pc:chgData name="Pedro José Bonilla Silió" userId="773fe3887487edc0" providerId="LiveId" clId="{E19B795F-8BE6-4DBC-84C7-57ACB64F6D9B}" dt="2018-01-28T13:23:50.803" v="1083" actId="20577"/>
        <pc:sldMkLst>
          <pc:docMk/>
          <pc:sldMk cId="1842309144" sldId="283"/>
        </pc:sldMkLst>
        <pc:spChg chg="mod">
          <ac:chgData name="Pedro José Bonilla Silió" userId="773fe3887487edc0" providerId="LiveId" clId="{E19B795F-8BE6-4DBC-84C7-57ACB64F6D9B}" dt="2018-01-28T13:23:50.803" v="1083" actId="20577"/>
          <ac:spMkLst>
            <pc:docMk/>
            <pc:sldMk cId="1842309144" sldId="283"/>
            <ac:spMk id="8" creationId="{00000000-0000-0000-0000-000000000000}"/>
          </ac:spMkLst>
        </pc:spChg>
      </pc:sldChg>
      <pc:sldChg chg="modSp">
        <pc:chgData name="Pedro José Bonilla Silió" userId="773fe3887487edc0" providerId="LiveId" clId="{E19B795F-8BE6-4DBC-84C7-57ACB64F6D9B}" dt="2018-01-28T11:15:42.468" v="863" actId="5793"/>
        <pc:sldMkLst>
          <pc:docMk/>
          <pc:sldMk cId="465352884" sldId="291"/>
        </pc:sldMkLst>
        <pc:spChg chg="mod">
          <ac:chgData name="Pedro José Bonilla Silió" userId="773fe3887487edc0" providerId="LiveId" clId="{E19B795F-8BE6-4DBC-84C7-57ACB64F6D9B}" dt="2018-01-28T10:45:10.542" v="18" actId="20577"/>
          <ac:spMkLst>
            <pc:docMk/>
            <pc:sldMk cId="465352884" sldId="291"/>
            <ac:spMk id="6" creationId="{00000000-0000-0000-0000-000000000000}"/>
          </ac:spMkLst>
        </pc:spChg>
        <pc:spChg chg="mod">
          <ac:chgData name="Pedro José Bonilla Silió" userId="773fe3887487edc0" providerId="LiveId" clId="{E19B795F-8BE6-4DBC-84C7-57ACB64F6D9B}" dt="2018-01-28T11:15:42.468" v="863" actId="5793"/>
          <ac:spMkLst>
            <pc:docMk/>
            <pc:sldMk cId="465352884" sldId="291"/>
            <ac:spMk id="8" creationId="{00000000-0000-0000-0000-000000000000}"/>
          </ac:spMkLst>
        </pc:spChg>
        <pc:spChg chg="mod">
          <ac:chgData name="Pedro José Bonilla Silió" userId="773fe3887487edc0" providerId="LiveId" clId="{E19B795F-8BE6-4DBC-84C7-57ACB64F6D9B}" dt="2018-01-28T10:48:17.527" v="29" actId="20577"/>
          <ac:spMkLst>
            <pc:docMk/>
            <pc:sldMk cId="465352884" sldId="291"/>
            <ac:spMk id="9" creationId="{00000000-0000-0000-0000-000000000000}"/>
          </ac:spMkLst>
        </pc:spChg>
        <pc:picChg chg="mod">
          <ac:chgData name="Pedro José Bonilla Silió" userId="773fe3887487edc0" providerId="LiveId" clId="{E19B795F-8BE6-4DBC-84C7-57ACB64F6D9B}" dt="2018-01-28T10:45:40.207" v="21" actId="1076"/>
          <ac:picMkLst>
            <pc:docMk/>
            <pc:sldMk cId="465352884" sldId="291"/>
            <ac:picMk id="5" creationId="{00000000-0000-0000-0000-000000000000}"/>
          </ac:picMkLst>
        </pc:picChg>
      </pc:sldChg>
      <pc:sldChg chg="addSp">
        <pc:chgData name="Pedro José Bonilla Silió" userId="773fe3887487edc0" providerId="LiveId" clId="{E19B795F-8BE6-4DBC-84C7-57ACB64F6D9B}" dt="2018-01-28T10:50:33.056" v="30" actId="20577"/>
        <pc:sldMkLst>
          <pc:docMk/>
          <pc:sldMk cId="3202148614" sldId="294"/>
        </pc:sldMkLst>
        <pc:inkChg chg="add">
          <ac:chgData name="Pedro José Bonilla Silió" userId="773fe3887487edc0" providerId="LiveId" clId="{E19B795F-8BE6-4DBC-84C7-57ACB64F6D9B}" dt="2018-01-28T10:50:33.056" v="30" actId="20577"/>
          <ac:inkMkLst>
            <pc:docMk/>
            <pc:sldMk cId="3202148614" sldId="294"/>
            <ac:inkMk id="3" creationId="{1C6DB42F-3804-49AA-8CFC-027E5727018D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5/24/2018 1:15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5/24/2018 1:15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5/24/2018 1:15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92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8473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71343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51680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1881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8913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40754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52578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55511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013682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28776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6238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108732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93802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8268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ejemplo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cuenta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MySQL Workbench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41394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26818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92454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7640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5537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89036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8584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3.xml"/><Relationship Id="rId7" Type="http://schemas.openxmlformats.org/officeDocument/2006/relationships/image" Target="../media/image1.png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43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34.xml"/><Relationship Id="rId4" Type="http://schemas.openxmlformats.org/officeDocument/2006/relationships/customXml" Target="../../customXml/item8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5.xml"/><Relationship Id="rId7" Type="http://schemas.openxmlformats.org/officeDocument/2006/relationships/image" Target="../media/image1.png"/><Relationship Id="rId2" Type="http://schemas.openxmlformats.org/officeDocument/2006/relationships/customXml" Target="../../customXml/item24.xml"/><Relationship Id="rId1" Type="http://schemas.openxmlformats.org/officeDocument/2006/relationships/customXml" Target="../../customXml/item38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37.xml"/><Relationship Id="rId4" Type="http://schemas.openxmlformats.org/officeDocument/2006/relationships/customXml" Target="../../customXml/item44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0.xml"/><Relationship Id="rId7" Type="http://schemas.openxmlformats.org/officeDocument/2006/relationships/image" Target="../media/image1.png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41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6.xml"/><Relationship Id="rId4" Type="http://schemas.openxmlformats.org/officeDocument/2006/relationships/customXml" Target="../../customXml/item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0.xml"/><Relationship Id="rId7" Type="http://schemas.openxmlformats.org/officeDocument/2006/relationships/image" Target="../media/image1.png"/><Relationship Id="rId2" Type="http://schemas.openxmlformats.org/officeDocument/2006/relationships/customXml" Target="../../customXml/item40.xml"/><Relationship Id="rId1" Type="http://schemas.openxmlformats.org/officeDocument/2006/relationships/customXml" Target="../../customXml/item6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9.xml"/><Relationship Id="rId4" Type="http://schemas.openxmlformats.org/officeDocument/2006/relationships/customXml" Target="../../customXml/item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2.xml"/><Relationship Id="rId7" Type="http://schemas.openxmlformats.org/officeDocument/2006/relationships/image" Target="../media/image2.png"/><Relationship Id="rId2" Type="http://schemas.openxmlformats.org/officeDocument/2006/relationships/customXml" Target="../../customXml/item31.xml"/><Relationship Id="rId1" Type="http://schemas.openxmlformats.org/officeDocument/2006/relationships/customXml" Target="../../customXml/item42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39.xml"/><Relationship Id="rId4" Type="http://schemas.openxmlformats.org/officeDocument/2006/relationships/customXml" Target="../../customXml/item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9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4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3.xml"/><Relationship Id="rId4" Type="http://schemas.openxmlformats.org/officeDocument/2006/relationships/customXml" Target="../../customXml/item1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" name="TextBox 2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280160"/>
            <a:ext cx="11704320" cy="1877437"/>
          </a:xfrm>
        </p:spPr>
        <p:txBody>
          <a:bodyPr>
            <a:spAutoFit/>
          </a:bodyPr>
          <a:lstStyle>
            <a:lvl1pPr>
              <a:spcBef>
                <a:spcPts val="600"/>
              </a:spcBef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2000"/>
            </a:lvl4pPr>
            <a:lvl5pPr>
              <a:spcBef>
                <a:spcPts val="600"/>
              </a:spcBef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59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663440" y="2560320"/>
            <a:ext cx="2103120" cy="210312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60320" y="2560320"/>
            <a:ext cx="2103120" cy="210312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57200" y="2560320"/>
            <a:ext cx="2103120" cy="210312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766560" y="2560320"/>
            <a:ext cx="2103120" cy="210312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3" y="5051425"/>
            <a:ext cx="8928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1792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5759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826480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83680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731520"/>
            <a:ext cx="7772400" cy="615553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3069" y="3497580"/>
            <a:ext cx="734600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65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0" y="731520"/>
            <a:ext cx="7772400" cy="615553"/>
          </a:xfrm>
        </p:spPr>
        <p:txBody>
          <a:bodyPr>
            <a:spAutoFit/>
          </a:bodyPr>
          <a:lstStyle>
            <a:lvl1pPr algn="r"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637" y="3268662"/>
            <a:ext cx="746369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912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097280"/>
            <a:ext cx="7315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8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170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4218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86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2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858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144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350837" y="5554662"/>
            <a:ext cx="1170432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1000" baseline="0" dirty="0" smtClean="0">
                <a:solidFill>
                  <a:schemeClr val="bg1"/>
                </a:solidFill>
                <a:cs typeface="Segoe UI" pitchFamily="34" charset="0"/>
              </a:rPr>
              <a:t>©</a:t>
            </a:r>
            <a:r>
              <a:rPr lang="en-US" sz="1200" baseline="0" dirty="0" smtClean="0">
                <a:solidFill>
                  <a:schemeClr val="bg1"/>
                </a:solidFill>
              </a:rPr>
              <a:t>Copyright © 2014, Oracle and/or its affiliates. All rights reserved. </a:t>
            </a:r>
            <a:endParaRPr lang="en-US" sz="1200" baseline="0" dirty="0">
              <a:solidFill>
                <a:schemeClr val="bg1"/>
              </a:solidFill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65760" y="1371600"/>
            <a:ext cx="11704320" cy="1877437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8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9144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430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3640"/>
            <a:ext cx="12436476" cy="731520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146" y="5234611"/>
            <a:ext cx="8751931" cy="148985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3224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48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66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0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6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2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2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97146" y="2463731"/>
            <a:ext cx="8751931" cy="2655132"/>
          </a:xfrm>
          <a:prstGeom prst="rect">
            <a:avLst/>
          </a:prstGeom>
          <a:solidFill>
            <a:srgbClr val="007233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>
              <a:defRPr lang="en-US" sz="4896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lvl="0"/>
            <a:r>
              <a:rPr lang="en-US" dirty="0"/>
              <a:t>Course title style</a:t>
            </a:r>
          </a:p>
        </p:txBody>
      </p:sp>
      <p:sp>
        <p:nvSpPr>
          <p:cNvPr id="8" name="top right small rectangle"/>
          <p:cNvSpPr/>
          <p:nvPr userDrawn="1"/>
        </p:nvSpPr>
        <p:spPr bwMode="auto">
          <a:xfrm>
            <a:off x="9081006" y="2466886"/>
            <a:ext cx="3149867" cy="2651978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139891" tIns="139891" rIns="139891" bIns="139891" numCol="1" rtlCol="0" anchor="b" anchorCtr="0" compatLnSpc="1">
            <a:prstTxWarp prst="textNoShape">
              <a:avLst/>
            </a:prstTxWarp>
          </a:bodyPr>
          <a:lstStyle/>
          <a:p>
            <a:pPr defTabSz="931972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0" t="16544" r="7275" b="16691"/>
          <a:stretch/>
        </p:blipFill>
        <p:spPr>
          <a:xfrm>
            <a:off x="10946994" y="4723183"/>
            <a:ext cx="1154381" cy="34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15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792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 userDrawn="1"/>
        </p:nvSpPr>
        <p:spPr>
          <a:xfrm>
            <a:off x="8913963" y="2738503"/>
            <a:ext cx="2286165" cy="2402226"/>
          </a:xfrm>
          <a:prstGeom prst="rect">
            <a:avLst/>
          </a:prstGeom>
        </p:spPr>
        <p:txBody>
          <a:bodyPr vert="horz" lIns="93229" tIns="46615" rIns="93229" bIns="46615" rtlCol="0" anchor="ctr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1800" b="1" kern="1200" spc="-30" baseline="0" dirty="0"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044" indent="0" algn="ctr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088" indent="0" algn="ctr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133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17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5222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267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311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35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36"/>
              <a:t>Click to edit Master subtitle style</a:t>
            </a: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97147" y="3443565"/>
            <a:ext cx="8578502" cy="1726313"/>
          </a:xfrm>
          <a:prstGeom prst="rect">
            <a:avLst/>
          </a:prstGeom>
          <a:solidFill>
            <a:srgbClr val="007233"/>
          </a:solidFill>
          <a:effectLst/>
        </p:spPr>
        <p:txBody>
          <a:bodyPr vert="horz" lIns="139891" tIns="139891" rIns="93229" bIns="139891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sz="4080" dirty="0"/>
          </a:p>
        </p:txBody>
      </p:sp>
      <p:sp>
        <p:nvSpPr>
          <p:cNvPr id="14" name="top right small rectangle"/>
          <p:cNvSpPr/>
          <p:nvPr userDrawn="1"/>
        </p:nvSpPr>
        <p:spPr bwMode="auto">
          <a:xfrm>
            <a:off x="8856899" y="3442154"/>
            <a:ext cx="3322737" cy="1728052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3224" tIns="46613" rIns="93224" bIns="46613" numCol="1" rtlCol="0" anchor="ctr" anchorCtr="0" compatLnSpc="1">
            <a:prstTxWarp prst="textNoShape">
              <a:avLst/>
            </a:prstTxWarp>
          </a:bodyPr>
          <a:lstStyle/>
          <a:p>
            <a:pPr algn="ctr" defTabSz="931972" fontAlgn="base">
              <a:spcBef>
                <a:spcPct val="0"/>
              </a:spcBef>
              <a:spcAft>
                <a:spcPct val="0"/>
              </a:spcAft>
            </a:pPr>
            <a:endParaRPr lang="en-US" sz="224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0" t="16544" r="7275" b="16691"/>
          <a:stretch/>
        </p:blipFill>
        <p:spPr>
          <a:xfrm>
            <a:off x="11405975" y="4917383"/>
            <a:ext cx="755191" cy="223345"/>
          </a:xfrm>
          <a:prstGeom prst="rect">
            <a:avLst/>
          </a:prstGeom>
        </p:spPr>
      </p:pic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7958" y="3535414"/>
            <a:ext cx="8380540" cy="151509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72" b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7147" y="5234611"/>
            <a:ext cx="8578502" cy="148985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3224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48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66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0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6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2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2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124143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07113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20367" y="4557725"/>
            <a:ext cx="11662232" cy="1709773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72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20366" y="3148786"/>
            <a:ext cx="11584484" cy="1150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2278"/>
            <a:r>
              <a:rPr lang="en-US" sz="6731" dirty="0">
                <a:solidFill>
                  <a:prstClr val="black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20366" y="4159106"/>
            <a:ext cx="11584484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8155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87021" y="1415862"/>
            <a:ext cx="11756355" cy="5395706"/>
          </a:xfrm>
          <a:prstGeom prst="rect">
            <a:avLst/>
          </a:prstGeom>
        </p:spPr>
        <p:txBody>
          <a:bodyPr/>
          <a:lstStyle>
            <a:lvl1pPr>
              <a:spcBef>
                <a:spcPts val="1428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43693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87121" y="1398907"/>
            <a:ext cx="5729546" cy="50516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64"/>
            </a:lvl1pPr>
            <a:lvl2pPr>
              <a:defRPr sz="2856"/>
            </a:lvl2pPr>
            <a:lvl3pPr>
              <a:defRPr sz="2448"/>
            </a:lvl3pPr>
            <a:lvl4pPr>
              <a:defRPr sz="2040"/>
            </a:lvl4pPr>
            <a:lvl5pPr>
              <a:defRPr sz="2040"/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401584" y="1398907"/>
            <a:ext cx="5731796" cy="50516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64"/>
            </a:lvl1pPr>
            <a:lvl2pPr>
              <a:defRPr sz="2856"/>
            </a:lvl2pPr>
            <a:lvl3pPr>
              <a:defRPr sz="2448"/>
            </a:lvl3pPr>
            <a:lvl4pPr>
              <a:defRPr sz="2040"/>
            </a:lvl4pPr>
            <a:lvl5pPr>
              <a:defRPr sz="2040"/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61440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121" y="1357146"/>
            <a:ext cx="5729546" cy="652498"/>
          </a:xfrm>
          <a:prstGeom prst="rect">
            <a:avLst/>
          </a:prstGeom>
          <a:solidFill>
            <a:srgbClr val="86C400"/>
          </a:solidFill>
        </p:spPr>
        <p:txBody>
          <a:bodyPr anchor="b">
            <a:normAutofit/>
          </a:bodyPr>
          <a:lstStyle>
            <a:lvl1pPr marL="0" indent="0">
              <a:buNone/>
              <a:defRPr sz="3264" b="1">
                <a:solidFill>
                  <a:schemeClr val="bg1"/>
                </a:solidFill>
                <a:effectLst/>
              </a:defRPr>
            </a:lvl1pPr>
            <a:lvl2pPr marL="466139" indent="0">
              <a:buNone/>
              <a:defRPr sz="2040" b="1"/>
            </a:lvl2pPr>
            <a:lvl3pPr marL="932278" indent="0">
              <a:buNone/>
              <a:defRPr sz="1836" b="1"/>
            </a:lvl3pPr>
            <a:lvl4pPr marL="1398419" indent="0">
              <a:buNone/>
              <a:defRPr sz="1632" b="1"/>
            </a:lvl4pPr>
            <a:lvl5pPr marL="1864559" indent="0">
              <a:buNone/>
              <a:defRPr sz="1632" b="1"/>
            </a:lvl5pPr>
            <a:lvl6pPr marL="2330698" indent="0">
              <a:buNone/>
              <a:defRPr sz="1632" b="1"/>
            </a:lvl6pPr>
            <a:lvl7pPr marL="2796838" indent="0">
              <a:buNone/>
              <a:defRPr sz="1632" b="1"/>
            </a:lvl7pPr>
            <a:lvl8pPr marL="3262977" indent="0">
              <a:buNone/>
              <a:defRPr sz="1632" b="1"/>
            </a:lvl8pPr>
            <a:lvl9pPr marL="3729120" indent="0">
              <a:buNone/>
              <a:defRPr sz="1632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7121" y="2020640"/>
            <a:ext cx="5729546" cy="4740734"/>
          </a:xfrm>
          <a:prstGeom prst="rect">
            <a:avLst/>
          </a:prstGeom>
        </p:spPr>
        <p:txBody>
          <a:bodyPr/>
          <a:lstStyle>
            <a:lvl1pPr>
              <a:defRPr sz="2856"/>
            </a:lvl1pPr>
            <a:lvl2pPr>
              <a:defRPr sz="2448"/>
            </a:lvl2pPr>
            <a:lvl3pPr>
              <a:defRPr sz="2040"/>
            </a:lvl3pPr>
            <a:lvl4pPr>
              <a:defRPr sz="1836"/>
            </a:lvl4pPr>
            <a:lvl5pPr>
              <a:defRPr sz="1836"/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3054" y="1357146"/>
            <a:ext cx="5731796" cy="652498"/>
          </a:xfrm>
          <a:prstGeom prst="rect">
            <a:avLst/>
          </a:prstGeom>
          <a:solidFill>
            <a:srgbClr val="1F497D"/>
          </a:solidFill>
        </p:spPr>
        <p:txBody>
          <a:bodyPr anchor="b">
            <a:normAutofit/>
          </a:bodyPr>
          <a:lstStyle>
            <a:lvl1pPr marL="0" indent="0">
              <a:buNone/>
              <a:defRPr sz="3264" b="1">
                <a:solidFill>
                  <a:schemeClr val="bg1"/>
                </a:solidFill>
                <a:effectLst/>
              </a:defRPr>
            </a:lvl1pPr>
            <a:lvl2pPr marL="466139" indent="0">
              <a:buNone/>
              <a:defRPr sz="2040" b="1"/>
            </a:lvl2pPr>
            <a:lvl3pPr marL="932278" indent="0">
              <a:buNone/>
              <a:defRPr sz="1836" b="1"/>
            </a:lvl3pPr>
            <a:lvl4pPr marL="1398419" indent="0">
              <a:buNone/>
              <a:defRPr sz="1632" b="1"/>
            </a:lvl4pPr>
            <a:lvl5pPr marL="1864559" indent="0">
              <a:buNone/>
              <a:defRPr sz="1632" b="1"/>
            </a:lvl5pPr>
            <a:lvl6pPr marL="2330698" indent="0">
              <a:buNone/>
              <a:defRPr sz="1632" b="1"/>
            </a:lvl6pPr>
            <a:lvl7pPr marL="2796838" indent="0">
              <a:buNone/>
              <a:defRPr sz="1632" b="1"/>
            </a:lvl7pPr>
            <a:lvl8pPr marL="3262977" indent="0">
              <a:buNone/>
              <a:defRPr sz="1632" b="1"/>
            </a:lvl8pPr>
            <a:lvl9pPr marL="3729120" indent="0">
              <a:buNone/>
              <a:defRPr sz="1632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3054" y="2020640"/>
            <a:ext cx="5731796" cy="4740734"/>
          </a:xfrm>
          <a:prstGeom prst="rect">
            <a:avLst/>
          </a:prstGeom>
        </p:spPr>
        <p:txBody>
          <a:bodyPr/>
          <a:lstStyle>
            <a:lvl1pPr>
              <a:defRPr sz="2856"/>
            </a:lvl1pPr>
            <a:lvl2pPr>
              <a:defRPr sz="2448"/>
            </a:lvl2pPr>
            <a:lvl3pPr>
              <a:defRPr sz="2040"/>
            </a:lvl3pPr>
            <a:lvl4pPr>
              <a:defRPr sz="1836"/>
            </a:lvl4pPr>
            <a:lvl5pPr>
              <a:defRPr sz="1836"/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2430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71090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76502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op right small rectangle"/>
          <p:cNvSpPr/>
          <p:nvPr userDrawn="1"/>
        </p:nvSpPr>
        <p:spPr bwMode="auto">
          <a:xfrm>
            <a:off x="0" y="0"/>
            <a:ext cx="12436475" cy="6994525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3224" tIns="46613" rIns="93224" bIns="46613" numCol="1" rtlCol="0" anchor="ctr" anchorCtr="0" compatLnSpc="1">
            <a:prstTxWarp prst="textNoShape">
              <a:avLst/>
            </a:prstTxWarp>
          </a:bodyPr>
          <a:lstStyle/>
          <a:p>
            <a:pPr algn="ctr" defTabSz="931972" fontAlgn="base">
              <a:spcBef>
                <a:spcPct val="0"/>
              </a:spcBef>
              <a:spcAft>
                <a:spcPct val="0"/>
              </a:spcAft>
            </a:pPr>
            <a:endParaRPr lang="en-US" sz="224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tangle 2"/>
          <p:cNvSpPr>
            <a:spLocks noChangeArrowheads="1"/>
          </p:cNvSpPr>
          <p:nvPr userDrawn="1"/>
        </p:nvSpPr>
        <p:spPr bwMode="auto">
          <a:xfrm>
            <a:off x="540717" y="6079406"/>
            <a:ext cx="1130097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32278">
              <a:defRPr/>
            </a:pPr>
            <a:r>
              <a:rPr lang="en-US" sz="1200" baseline="0" dirty="0" smtClean="0">
                <a:solidFill>
                  <a:schemeClr val="bg1"/>
                </a:solidFill>
              </a:rPr>
              <a:t>©Copyright © 2014, Oracle and/or its affiliates. All rights reserved. </a:t>
            </a:r>
            <a:endParaRPr lang="en-US" sz="12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675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62537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121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6143778"/>
            <a:ext cx="2283588" cy="37306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186086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43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2C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3157" y="5897245"/>
            <a:ext cx="7197633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2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78D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FontTx/>
              <a:buNone/>
              <a:defRPr sz="2000"/>
            </a:lvl2pPr>
            <a:lvl3pPr marL="228600" indent="0">
              <a:spcBef>
                <a:spcPts val="600"/>
              </a:spcBef>
              <a:buNone/>
              <a:defRPr/>
            </a:lvl3pPr>
            <a:lvl4pPr marL="457200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buFont typeface="Arial" charset="0"/>
              <a:buChar char="•"/>
              <a:defRPr sz="2000"/>
            </a:lvl2pPr>
            <a:lvl3pPr marL="457200" indent="-228600">
              <a:spcBef>
                <a:spcPts val="600"/>
              </a:spcBef>
              <a:buFont typeface="Arial" charset="0"/>
              <a:buChar char="•"/>
              <a:defRPr/>
            </a:lvl3pPr>
            <a:lvl4pPr marL="685800" indent="-228600">
              <a:spcBef>
                <a:spcPts val="600"/>
              </a:spcBef>
              <a:buFont typeface="Arial" charset="0"/>
              <a:buChar char="•"/>
              <a:defRPr/>
            </a:lvl4pPr>
            <a:lvl5pPr marL="914400" indent="-228600">
              <a:spcBef>
                <a:spcPts val="600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6.xml"/><Relationship Id="rId42" Type="http://schemas.openxmlformats.org/officeDocument/2006/relationships/tags" Target="../tags/tag14.xml"/><Relationship Id="rId47" Type="http://schemas.openxmlformats.org/officeDocument/2006/relationships/tags" Target="../tags/tag19.xml"/><Relationship Id="rId50" Type="http://schemas.openxmlformats.org/officeDocument/2006/relationships/tags" Target="../tags/tag22.xml"/><Relationship Id="rId55" Type="http://schemas.openxmlformats.org/officeDocument/2006/relationships/tags" Target="../tags/tag27.xml"/><Relationship Id="rId63" Type="http://schemas.openxmlformats.org/officeDocument/2006/relationships/tags" Target="../tags/tag3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tags" Target="../tags/tag1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4.xml"/><Relationship Id="rId37" Type="http://schemas.openxmlformats.org/officeDocument/2006/relationships/tags" Target="../tags/tag9.xml"/><Relationship Id="rId40" Type="http://schemas.openxmlformats.org/officeDocument/2006/relationships/tags" Target="../tags/tag12.xml"/><Relationship Id="rId45" Type="http://schemas.openxmlformats.org/officeDocument/2006/relationships/tags" Target="../tags/tag17.xml"/><Relationship Id="rId53" Type="http://schemas.openxmlformats.org/officeDocument/2006/relationships/tags" Target="../tags/tag25.xml"/><Relationship Id="rId58" Type="http://schemas.openxmlformats.org/officeDocument/2006/relationships/tags" Target="../tags/tag30.xml"/><Relationship Id="rId66" Type="http://schemas.openxmlformats.org/officeDocument/2006/relationships/tags" Target="../tags/tag38.xml"/><Relationship Id="rId5" Type="http://schemas.openxmlformats.org/officeDocument/2006/relationships/slideLayout" Target="../slideLayouts/slideLayout5.xml"/><Relationship Id="rId61" Type="http://schemas.openxmlformats.org/officeDocument/2006/relationships/tags" Target="../tags/tag33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Relationship Id="rId35" Type="http://schemas.openxmlformats.org/officeDocument/2006/relationships/tags" Target="../tags/tag7.xml"/><Relationship Id="rId43" Type="http://schemas.openxmlformats.org/officeDocument/2006/relationships/tags" Target="../tags/tag15.xml"/><Relationship Id="rId48" Type="http://schemas.openxmlformats.org/officeDocument/2006/relationships/tags" Target="../tags/tag20.xml"/><Relationship Id="rId56" Type="http://schemas.openxmlformats.org/officeDocument/2006/relationships/tags" Target="../tags/tag28.xml"/><Relationship Id="rId64" Type="http://schemas.openxmlformats.org/officeDocument/2006/relationships/tags" Target="../tags/tag36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5.xml"/><Relationship Id="rId38" Type="http://schemas.openxmlformats.org/officeDocument/2006/relationships/tags" Target="../tags/tag10.xml"/><Relationship Id="rId46" Type="http://schemas.openxmlformats.org/officeDocument/2006/relationships/tags" Target="../tags/tag18.xml"/><Relationship Id="rId59" Type="http://schemas.openxmlformats.org/officeDocument/2006/relationships/tags" Target="../tags/tag31.xml"/><Relationship Id="rId67" Type="http://schemas.openxmlformats.org/officeDocument/2006/relationships/tags" Target="../tags/tag39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3.xml"/><Relationship Id="rId54" Type="http://schemas.openxmlformats.org/officeDocument/2006/relationships/tags" Target="../tags/tag26.xml"/><Relationship Id="rId62" Type="http://schemas.openxmlformats.org/officeDocument/2006/relationships/tags" Target="../tags/tag3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36" Type="http://schemas.openxmlformats.org/officeDocument/2006/relationships/tags" Target="../tags/tag8.xml"/><Relationship Id="rId49" Type="http://schemas.openxmlformats.org/officeDocument/2006/relationships/tags" Target="../tags/tag21.xml"/><Relationship Id="rId57" Type="http://schemas.openxmlformats.org/officeDocument/2006/relationships/tags" Target="../tags/tag29.xml"/><Relationship Id="rId10" Type="http://schemas.openxmlformats.org/officeDocument/2006/relationships/slideLayout" Target="../slideLayouts/slideLayout10.xml"/><Relationship Id="rId31" Type="http://schemas.openxmlformats.org/officeDocument/2006/relationships/tags" Target="../tags/tag3.xml"/><Relationship Id="rId44" Type="http://schemas.openxmlformats.org/officeDocument/2006/relationships/tags" Target="../tags/tag16.xml"/><Relationship Id="rId52" Type="http://schemas.openxmlformats.org/officeDocument/2006/relationships/tags" Target="../tags/tag24.xml"/><Relationship Id="rId60" Type="http://schemas.openxmlformats.org/officeDocument/2006/relationships/tags" Target="../tags/tag32.xml"/><Relationship Id="rId65" Type="http://schemas.openxmlformats.org/officeDocument/2006/relationships/tags" Target="../tags/tag3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tags" Target="../tags/tag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914400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5760" y="1280160"/>
            <a:ext cx="11704320" cy="182880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Rectangle 44"/>
          <p:cNvSpPr/>
          <p:nvPr userDrawn="1">
            <p:custDataLst>
              <p:tags r:id="rId29"/>
            </p:custDataLst>
          </p:nvPr>
        </p:nvSpPr>
        <p:spPr bwMode="auto">
          <a:xfrm>
            <a:off x="-1681401" y="743"/>
            <a:ext cx="548640" cy="548640"/>
          </a:xfrm>
          <a:prstGeom prst="rect">
            <a:avLst/>
          </a:prstGeom>
          <a:solidFill>
            <a:srgbClr val="4668C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197</a:t>
            </a:r>
          </a:p>
        </p:txBody>
      </p:sp>
      <p:sp>
        <p:nvSpPr>
          <p:cNvPr id="46" name="Rectangle 45"/>
          <p:cNvSpPr/>
          <p:nvPr userDrawn="1">
            <p:custDataLst>
              <p:tags r:id="rId30"/>
            </p:custDataLst>
          </p:nvPr>
        </p:nvSpPr>
        <p:spPr bwMode="auto">
          <a:xfrm>
            <a:off x="-1133721" y="743"/>
            <a:ext cx="548640" cy="548640"/>
          </a:xfrm>
          <a:prstGeom prst="rect">
            <a:avLst/>
          </a:prstGeom>
          <a:solidFill>
            <a:srgbClr val="00188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143</a:t>
            </a:r>
          </a:p>
        </p:txBody>
      </p:sp>
      <p:sp>
        <p:nvSpPr>
          <p:cNvPr id="47" name="Rectangle 46"/>
          <p:cNvSpPr/>
          <p:nvPr userDrawn="1">
            <p:custDataLst>
              <p:tags r:id="rId31"/>
            </p:custDataLst>
          </p:nvPr>
        </p:nvSpPr>
        <p:spPr bwMode="auto">
          <a:xfrm>
            <a:off x="-576884" y="743"/>
            <a:ext cx="548640" cy="548640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/>
          <p:cNvSpPr/>
          <p:nvPr userDrawn="1">
            <p:custDataLst>
              <p:tags r:id="rId32"/>
            </p:custDataLst>
          </p:nvPr>
        </p:nvSpPr>
        <p:spPr bwMode="auto">
          <a:xfrm>
            <a:off x="-1681291" y="1103972"/>
            <a:ext cx="548640" cy="548640"/>
          </a:xfrm>
          <a:prstGeom prst="rect">
            <a:avLst/>
          </a:prstGeom>
          <a:solidFill>
            <a:srgbClr val="00D8C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204</a:t>
            </a:r>
          </a:p>
        </p:txBody>
      </p:sp>
      <p:sp>
        <p:nvSpPr>
          <p:cNvPr id="49" name="Rectangle 48"/>
          <p:cNvSpPr/>
          <p:nvPr userDrawn="1">
            <p:custDataLst>
              <p:tags r:id="rId33"/>
            </p:custDataLst>
          </p:nvPr>
        </p:nvSpPr>
        <p:spPr bwMode="auto">
          <a:xfrm>
            <a:off x="-1133841" y="1103972"/>
            <a:ext cx="548640" cy="548640"/>
          </a:xfrm>
          <a:prstGeom prst="rect">
            <a:avLst/>
          </a:prstGeom>
          <a:solidFill>
            <a:srgbClr val="00B29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148</a:t>
            </a:r>
          </a:p>
        </p:txBody>
      </p:sp>
      <p:sp>
        <p:nvSpPr>
          <p:cNvPr id="50" name="Rectangle 49"/>
          <p:cNvSpPr/>
          <p:nvPr userDrawn="1">
            <p:custDataLst>
              <p:tags r:id="rId34"/>
            </p:custDataLst>
          </p:nvPr>
        </p:nvSpPr>
        <p:spPr bwMode="auto">
          <a:xfrm>
            <a:off x="-576867" y="1103972"/>
            <a:ext cx="548640" cy="548640"/>
          </a:xfrm>
          <a:prstGeom prst="rect">
            <a:avLst/>
          </a:prstGeom>
          <a:solidFill>
            <a:srgbClr val="00827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</p:txBody>
      </p:sp>
      <p:sp>
        <p:nvSpPr>
          <p:cNvPr id="51" name="Rectangle 50"/>
          <p:cNvSpPr/>
          <p:nvPr userDrawn="1">
            <p:custDataLst>
              <p:tags r:id="rId35"/>
            </p:custDataLst>
          </p:nvPr>
        </p:nvSpPr>
        <p:spPr bwMode="auto">
          <a:xfrm>
            <a:off x="-1671156" y="2214110"/>
            <a:ext cx="558441" cy="548640"/>
          </a:xfrm>
          <a:prstGeom prst="rect">
            <a:avLst/>
          </a:prstGeom>
          <a:solidFill>
            <a:srgbClr val="BAD80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</a:t>
            </a:r>
          </a:p>
        </p:txBody>
      </p:sp>
      <p:sp>
        <p:nvSpPr>
          <p:cNvPr id="52" name="Rectangle 51"/>
          <p:cNvSpPr/>
          <p:nvPr userDrawn="1">
            <p:custDataLst>
              <p:tags r:id="rId36"/>
            </p:custDataLst>
          </p:nvPr>
        </p:nvSpPr>
        <p:spPr bwMode="auto">
          <a:xfrm>
            <a:off x="-1122239" y="2214110"/>
            <a:ext cx="554181" cy="548640"/>
          </a:xfrm>
          <a:prstGeom prst="rect">
            <a:avLst/>
          </a:prstGeom>
          <a:solidFill>
            <a:srgbClr val="7FB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3" name="Rectangle 52"/>
          <p:cNvSpPr/>
          <p:nvPr userDrawn="1">
            <p:custDataLst>
              <p:tags r:id="rId37"/>
            </p:custDataLst>
          </p:nvPr>
        </p:nvSpPr>
        <p:spPr bwMode="auto">
          <a:xfrm>
            <a:off x="-566730" y="2214110"/>
            <a:ext cx="548640" cy="548640"/>
          </a:xfrm>
          <a:prstGeom prst="rect">
            <a:avLst/>
          </a:prstGeom>
          <a:solidFill>
            <a:srgbClr val="008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4" name="Rectangle 53"/>
          <p:cNvSpPr/>
          <p:nvPr userDrawn="1">
            <p:custDataLst>
              <p:tags r:id="rId38"/>
            </p:custDataLst>
          </p:nvPr>
        </p:nvSpPr>
        <p:spPr bwMode="auto">
          <a:xfrm>
            <a:off x="-1692162" y="3309985"/>
            <a:ext cx="567965" cy="548640"/>
          </a:xfrm>
          <a:prstGeom prst="rect">
            <a:avLst/>
          </a:prstGeom>
          <a:solidFill>
            <a:srgbClr val="FFB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5" name="Rectangle 54"/>
          <p:cNvSpPr/>
          <p:nvPr userDrawn="1">
            <p:custDataLst>
              <p:tags r:id="rId39"/>
            </p:custDataLst>
          </p:nvPr>
        </p:nvSpPr>
        <p:spPr bwMode="auto">
          <a:xfrm>
            <a:off x="-1135187" y="3309985"/>
            <a:ext cx="558414" cy="548640"/>
          </a:xfrm>
          <a:prstGeom prst="rect">
            <a:avLst/>
          </a:prstGeom>
          <a:solidFill>
            <a:srgbClr val="FF8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6" name="Rectangle 55"/>
          <p:cNvSpPr/>
          <p:nvPr userDrawn="1">
            <p:custDataLst>
              <p:tags r:id="rId40"/>
            </p:custDataLst>
          </p:nvPr>
        </p:nvSpPr>
        <p:spPr bwMode="auto">
          <a:xfrm>
            <a:off x="-578211" y="3309985"/>
            <a:ext cx="548640" cy="548640"/>
          </a:xfrm>
          <a:prstGeom prst="rect">
            <a:avLst/>
          </a:prstGeom>
          <a:solidFill>
            <a:srgbClr val="DC3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7" name="Rectangle 56"/>
          <p:cNvSpPr/>
          <p:nvPr userDrawn="1">
            <p:custDataLst>
              <p:tags r:id="rId41"/>
            </p:custDataLst>
          </p:nvPr>
        </p:nvSpPr>
        <p:spPr bwMode="auto">
          <a:xfrm>
            <a:off x="-1683905" y="4403050"/>
            <a:ext cx="561903" cy="548640"/>
          </a:xfrm>
          <a:prstGeom prst="rect">
            <a:avLst/>
          </a:prstGeom>
          <a:solidFill>
            <a:srgbClr val="F472D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208</a:t>
            </a:r>
          </a:p>
        </p:txBody>
      </p:sp>
      <p:sp>
        <p:nvSpPr>
          <p:cNvPr id="58" name="Rectangle 57"/>
          <p:cNvSpPr/>
          <p:nvPr userDrawn="1">
            <p:custDataLst>
              <p:tags r:id="rId42"/>
            </p:custDataLst>
          </p:nvPr>
        </p:nvSpPr>
        <p:spPr bwMode="auto">
          <a:xfrm>
            <a:off x="-1130214" y="4403050"/>
            <a:ext cx="548640" cy="548640"/>
          </a:xfrm>
          <a:prstGeom prst="rect">
            <a:avLst/>
          </a:prstGeom>
          <a:solidFill>
            <a:srgbClr val="EC008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</p:txBody>
      </p:sp>
      <p:sp>
        <p:nvSpPr>
          <p:cNvPr id="59" name="Rectangle 58"/>
          <p:cNvSpPr/>
          <p:nvPr userDrawn="1">
            <p:custDataLst>
              <p:tags r:id="rId43"/>
            </p:custDataLst>
          </p:nvPr>
        </p:nvSpPr>
        <p:spPr bwMode="auto">
          <a:xfrm>
            <a:off x="-581452" y="4403050"/>
            <a:ext cx="548640" cy="548640"/>
          </a:xfrm>
          <a:prstGeom prst="rect">
            <a:avLst/>
          </a:prstGeom>
          <a:solidFill>
            <a:srgbClr val="B400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0" name="Rectangle 59"/>
          <p:cNvSpPr/>
          <p:nvPr userDrawn="1">
            <p:custDataLst>
              <p:tags r:id="rId44"/>
            </p:custDataLst>
          </p:nvPr>
        </p:nvSpPr>
        <p:spPr bwMode="auto">
          <a:xfrm>
            <a:off x="-1681291" y="556310"/>
            <a:ext cx="548640" cy="548640"/>
          </a:xfrm>
          <a:prstGeom prst="rect">
            <a:avLst/>
          </a:prstGeom>
          <a:solidFill>
            <a:srgbClr val="6DC2E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233</a:t>
            </a:r>
          </a:p>
        </p:txBody>
      </p:sp>
      <p:sp>
        <p:nvSpPr>
          <p:cNvPr id="61" name="Rectangle 60"/>
          <p:cNvSpPr/>
          <p:nvPr userDrawn="1">
            <p:custDataLst>
              <p:tags r:id="rId45"/>
            </p:custDataLst>
          </p:nvPr>
        </p:nvSpPr>
        <p:spPr bwMode="auto">
          <a:xfrm>
            <a:off x="-1133840" y="556302"/>
            <a:ext cx="557069" cy="548640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242</a:t>
            </a:r>
          </a:p>
        </p:txBody>
      </p:sp>
      <p:sp>
        <p:nvSpPr>
          <p:cNvPr id="62" name="Rectangle 61"/>
          <p:cNvSpPr/>
          <p:nvPr userDrawn="1">
            <p:custDataLst>
              <p:tags r:id="rId46"/>
            </p:custDataLst>
          </p:nvPr>
        </p:nvSpPr>
        <p:spPr bwMode="auto">
          <a:xfrm>
            <a:off x="-576884" y="556310"/>
            <a:ext cx="548640" cy="548640"/>
          </a:xfrm>
          <a:prstGeom prst="rect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198</a:t>
            </a:r>
          </a:p>
        </p:txBody>
      </p:sp>
      <p:sp>
        <p:nvSpPr>
          <p:cNvPr id="63" name="Rectangle 62"/>
          <p:cNvSpPr/>
          <p:nvPr userDrawn="1">
            <p:custDataLst>
              <p:tags r:id="rId47"/>
            </p:custDataLst>
          </p:nvPr>
        </p:nvSpPr>
        <p:spPr bwMode="auto">
          <a:xfrm>
            <a:off x="-1681539" y="1659530"/>
            <a:ext cx="548640" cy="548640"/>
          </a:xfrm>
          <a:prstGeom prst="rect">
            <a:avLst/>
          </a:prstGeom>
          <a:solidFill>
            <a:srgbClr val="55D45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</p:txBody>
      </p:sp>
      <p:sp>
        <p:nvSpPr>
          <p:cNvPr id="64" name="Rectangle 63"/>
          <p:cNvSpPr/>
          <p:nvPr userDrawn="1">
            <p:custDataLst>
              <p:tags r:id="rId48"/>
            </p:custDataLst>
          </p:nvPr>
        </p:nvSpPr>
        <p:spPr bwMode="auto">
          <a:xfrm>
            <a:off x="-1132925" y="1659530"/>
            <a:ext cx="548640" cy="54864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73</a:t>
            </a:r>
          </a:p>
        </p:txBody>
      </p:sp>
      <p:sp>
        <p:nvSpPr>
          <p:cNvPr id="65" name="Rectangle 64"/>
          <p:cNvSpPr/>
          <p:nvPr userDrawn="1">
            <p:custDataLst>
              <p:tags r:id="rId49"/>
            </p:custDataLst>
          </p:nvPr>
        </p:nvSpPr>
        <p:spPr bwMode="auto">
          <a:xfrm>
            <a:off x="-576884" y="1659530"/>
            <a:ext cx="548640" cy="548640"/>
          </a:xfrm>
          <a:prstGeom prst="rect">
            <a:avLst/>
          </a:prstGeom>
          <a:solidFill>
            <a:srgbClr val="0072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66" name="Rectangle 65"/>
          <p:cNvSpPr/>
          <p:nvPr userDrawn="1">
            <p:custDataLst>
              <p:tags r:id="rId50"/>
            </p:custDataLst>
          </p:nvPr>
        </p:nvSpPr>
        <p:spPr bwMode="auto">
          <a:xfrm>
            <a:off x="-1686837" y="2762750"/>
            <a:ext cx="545775" cy="548640"/>
          </a:xfrm>
          <a:prstGeom prst="rect">
            <a:avLst/>
          </a:prstGeom>
          <a:solidFill>
            <a:srgbClr val="FFFC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7" name="Rectangle 66"/>
          <p:cNvSpPr/>
          <p:nvPr userDrawn="1">
            <p:custDataLst>
              <p:tags r:id="rId51"/>
            </p:custDataLst>
          </p:nvPr>
        </p:nvSpPr>
        <p:spPr bwMode="auto">
          <a:xfrm>
            <a:off x="-1133483" y="2762750"/>
            <a:ext cx="549210" cy="548640"/>
          </a:xfrm>
          <a:prstGeom prst="rect">
            <a:avLst/>
          </a:prstGeom>
          <a:solidFill>
            <a:srgbClr val="FFF1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68" name="Rectangle 67"/>
          <p:cNvSpPr/>
          <p:nvPr userDrawn="1">
            <p:custDataLst>
              <p:tags r:id="rId52"/>
            </p:custDataLst>
          </p:nvPr>
        </p:nvSpPr>
        <p:spPr bwMode="auto">
          <a:xfrm>
            <a:off x="-585201" y="2762750"/>
            <a:ext cx="558182" cy="548640"/>
          </a:xfrm>
          <a:prstGeom prst="rect">
            <a:avLst/>
          </a:prstGeom>
          <a:solidFill>
            <a:srgbClr val="FCD11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/>
          <p:cNvSpPr/>
          <p:nvPr userDrawn="1">
            <p:custDataLst>
              <p:tags r:id="rId53"/>
            </p:custDataLst>
          </p:nvPr>
        </p:nvSpPr>
        <p:spPr bwMode="auto">
          <a:xfrm>
            <a:off x="-1692163" y="3857220"/>
            <a:ext cx="558680" cy="548640"/>
          </a:xfrm>
          <a:prstGeom prst="rect">
            <a:avLst/>
          </a:prstGeom>
          <a:solidFill>
            <a:srgbClr val="DD5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70" name="Rectangle 69"/>
          <p:cNvSpPr/>
          <p:nvPr userDrawn="1">
            <p:custDataLst>
              <p:tags r:id="rId54"/>
            </p:custDataLst>
          </p:nvPr>
        </p:nvSpPr>
        <p:spPr bwMode="auto">
          <a:xfrm>
            <a:off x="-1136129" y="3857220"/>
            <a:ext cx="576145" cy="548640"/>
          </a:xfrm>
          <a:prstGeom prst="rect">
            <a:avLst/>
          </a:prstGeom>
          <a:solidFill>
            <a:srgbClr val="E8112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</p:txBody>
      </p:sp>
      <p:sp>
        <p:nvSpPr>
          <p:cNvPr id="71" name="Rectangle 70"/>
          <p:cNvSpPr/>
          <p:nvPr userDrawn="1">
            <p:custDataLst>
              <p:tags r:id="rId55"/>
            </p:custDataLst>
          </p:nvPr>
        </p:nvSpPr>
        <p:spPr bwMode="auto">
          <a:xfrm>
            <a:off x="-579309" y="3857220"/>
            <a:ext cx="546497" cy="548640"/>
          </a:xfrm>
          <a:prstGeom prst="rect">
            <a:avLst/>
          </a:prstGeom>
          <a:solidFill>
            <a:srgbClr val="BA141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26</a:t>
            </a:r>
          </a:p>
        </p:txBody>
      </p:sp>
      <p:sp>
        <p:nvSpPr>
          <p:cNvPr id="72" name="Rectangle 71"/>
          <p:cNvSpPr/>
          <p:nvPr userDrawn="1">
            <p:custDataLst>
              <p:tags r:id="rId56"/>
            </p:custDataLst>
          </p:nvPr>
        </p:nvSpPr>
        <p:spPr bwMode="auto">
          <a:xfrm>
            <a:off x="-1683907" y="4957630"/>
            <a:ext cx="561904" cy="548640"/>
          </a:xfrm>
          <a:prstGeom prst="rect">
            <a:avLst/>
          </a:prstGeom>
          <a:solidFill>
            <a:srgbClr val="9B4F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3" name="Rectangle 72"/>
          <p:cNvSpPr/>
          <p:nvPr userDrawn="1">
            <p:custDataLst>
              <p:tags r:id="rId57"/>
            </p:custDataLst>
          </p:nvPr>
        </p:nvSpPr>
        <p:spPr bwMode="auto">
          <a:xfrm>
            <a:off x="-1129734" y="4957630"/>
            <a:ext cx="548640" cy="548640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33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122</a:t>
            </a:r>
          </a:p>
        </p:txBody>
      </p:sp>
      <p:sp>
        <p:nvSpPr>
          <p:cNvPr id="74" name="Rectangle 73"/>
          <p:cNvSpPr/>
          <p:nvPr userDrawn="1">
            <p:custDataLst>
              <p:tags r:id="rId58"/>
            </p:custDataLst>
          </p:nvPr>
        </p:nvSpPr>
        <p:spPr bwMode="auto">
          <a:xfrm>
            <a:off x="-581455" y="4957630"/>
            <a:ext cx="548889" cy="548640"/>
          </a:xfrm>
          <a:prstGeom prst="rect">
            <a:avLst/>
          </a:prstGeom>
          <a:solidFill>
            <a:srgbClr val="44235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</p:txBody>
      </p:sp>
      <p:sp>
        <p:nvSpPr>
          <p:cNvPr id="75" name="Rectangle 74"/>
          <p:cNvSpPr/>
          <p:nvPr userDrawn="1">
            <p:custDataLst>
              <p:tags r:id="rId59"/>
            </p:custDataLst>
          </p:nvPr>
        </p:nvSpPr>
        <p:spPr bwMode="auto">
          <a:xfrm>
            <a:off x="-1129642" y="5504243"/>
            <a:ext cx="548640" cy="548640"/>
          </a:xfrm>
          <a:prstGeom prst="rect">
            <a:avLst/>
          </a:prstGeom>
          <a:solidFill>
            <a:srgbClr val="D2D2D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</p:txBody>
      </p:sp>
      <p:sp>
        <p:nvSpPr>
          <p:cNvPr id="76" name="Rectangle 75"/>
          <p:cNvSpPr/>
          <p:nvPr userDrawn="1">
            <p:custDataLst>
              <p:tags r:id="rId60"/>
            </p:custDataLst>
          </p:nvPr>
        </p:nvSpPr>
        <p:spPr bwMode="auto">
          <a:xfrm>
            <a:off x="-581361" y="5504243"/>
            <a:ext cx="548889" cy="548640"/>
          </a:xfrm>
          <a:prstGeom prst="rect">
            <a:avLst/>
          </a:prstGeom>
          <a:solidFill>
            <a:srgbClr val="9696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7" name="Rectangle 76"/>
          <p:cNvSpPr/>
          <p:nvPr userDrawn="1">
            <p:custDataLst>
              <p:tags r:id="rId61"/>
            </p:custDataLst>
          </p:nvPr>
        </p:nvSpPr>
        <p:spPr bwMode="auto">
          <a:xfrm>
            <a:off x="-1141894" y="6052899"/>
            <a:ext cx="560892" cy="548640"/>
          </a:xfrm>
          <a:prstGeom prst="rect">
            <a:avLst/>
          </a:prstGeom>
          <a:solidFill>
            <a:srgbClr val="505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</p:txBody>
      </p:sp>
      <p:sp>
        <p:nvSpPr>
          <p:cNvPr id="78" name="Rectangle 77"/>
          <p:cNvSpPr/>
          <p:nvPr userDrawn="1">
            <p:custDataLst>
              <p:tags r:id="rId62"/>
            </p:custDataLst>
          </p:nvPr>
        </p:nvSpPr>
        <p:spPr bwMode="auto">
          <a:xfrm>
            <a:off x="-1683906" y="6051325"/>
            <a:ext cx="547972" cy="548640"/>
          </a:xfrm>
          <a:prstGeom prst="rect">
            <a:avLst/>
          </a:prstGeom>
          <a:solidFill>
            <a:srgbClr val="73737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</p:txBody>
      </p:sp>
      <p:sp>
        <p:nvSpPr>
          <p:cNvPr id="79" name="Rectangle 78"/>
          <p:cNvSpPr/>
          <p:nvPr userDrawn="1">
            <p:custDataLst>
              <p:tags r:id="rId63"/>
            </p:custDataLst>
          </p:nvPr>
        </p:nvSpPr>
        <p:spPr bwMode="auto">
          <a:xfrm>
            <a:off x="-585202" y="6052885"/>
            <a:ext cx="559864" cy="548655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80" name="Rectangle 79"/>
          <p:cNvSpPr/>
          <p:nvPr userDrawn="1">
            <p:custDataLst>
              <p:tags r:id="rId64"/>
            </p:custDataLst>
          </p:nvPr>
        </p:nvSpPr>
        <p:spPr bwMode="auto">
          <a:xfrm>
            <a:off x="-1683906" y="5504235"/>
            <a:ext cx="548640" cy="548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</p:txBody>
      </p:sp>
      <p:sp>
        <p:nvSpPr>
          <p:cNvPr id="81" name="Rectangle 80"/>
          <p:cNvSpPr/>
          <p:nvPr userDrawn="1">
            <p:custDataLst>
              <p:tags r:id="rId65"/>
            </p:custDataLst>
          </p:nvPr>
        </p:nvSpPr>
        <p:spPr bwMode="auto">
          <a:xfrm>
            <a:off x="-1144617" y="6766560"/>
            <a:ext cx="547174" cy="548640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82" name="Rectangle 81"/>
          <p:cNvSpPr/>
          <p:nvPr userDrawn="1">
            <p:custDataLst>
              <p:tags r:id="rId66"/>
            </p:custDataLst>
          </p:nvPr>
        </p:nvSpPr>
        <p:spPr bwMode="auto">
          <a:xfrm>
            <a:off x="-1695387" y="6766560"/>
            <a:ext cx="540618" cy="548640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</p:txBody>
      </p:sp>
      <p:sp>
        <p:nvSpPr>
          <p:cNvPr id="83" name="Rectangle 82"/>
          <p:cNvSpPr/>
          <p:nvPr userDrawn="1">
            <p:custDataLst>
              <p:tags r:id="rId67"/>
            </p:custDataLst>
          </p:nvPr>
        </p:nvSpPr>
        <p:spPr bwMode="auto">
          <a:xfrm>
            <a:off x="-587549" y="6766547"/>
            <a:ext cx="546250" cy="548655"/>
          </a:xfrm>
          <a:prstGeom prst="rect">
            <a:avLst/>
          </a:prstGeom>
          <a:solidFill>
            <a:srgbClr val="1570A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166</a:t>
            </a:r>
          </a:p>
        </p:txBody>
      </p:sp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207" r:id="rId2"/>
    <p:sldLayoutId id="2147484203" r:id="rId3"/>
    <p:sldLayoutId id="2147484208" r:id="rId4"/>
    <p:sldLayoutId id="2147484204" r:id="rId5"/>
    <p:sldLayoutId id="2147484209" r:id="rId6"/>
    <p:sldLayoutId id="2147484197" r:id="rId7"/>
    <p:sldLayoutId id="2147484087" r:id="rId8"/>
    <p:sldLayoutId id="2147484098" r:id="rId9"/>
    <p:sldLayoutId id="2147484086" r:id="rId10"/>
    <p:sldLayoutId id="2147484099" r:id="rId11"/>
    <p:sldLayoutId id="2147484106" r:id="rId12"/>
    <p:sldLayoutId id="2147484092" r:id="rId13"/>
    <p:sldLayoutId id="2147484196" r:id="rId14"/>
    <p:sldLayoutId id="2147484201" r:id="rId15"/>
    <p:sldLayoutId id="2147484198" r:id="rId16"/>
    <p:sldLayoutId id="2147484202" r:id="rId17"/>
    <p:sldLayoutId id="2147484199" r:id="rId18"/>
    <p:sldLayoutId id="2147484200" r:id="rId19"/>
    <p:sldLayoutId id="2147484130" r:id="rId20"/>
    <p:sldLayoutId id="2147484205" r:id="rId21"/>
    <p:sldLayoutId id="2147484206" r:id="rId22"/>
    <p:sldLayoutId id="2147484093" r:id="rId23"/>
    <p:sldLayoutId id="2147484127" r:id="rId24"/>
    <p:sldLayoutId id="2147484094" r:id="rId25"/>
    <p:sldLayoutId id="2147484195" r:id="rId26"/>
    <p:sldLayoutId id="2147484096" r:id="rId2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70" baseline="0" dirty="0" smtClean="0">
          <a:ln w="3175">
            <a:noFill/>
          </a:ln>
          <a:solidFill>
            <a:srgbClr val="0072C6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87124" y="185843"/>
            <a:ext cx="11755521" cy="1084658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440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12" r:id="rId2"/>
    <p:sldLayoutId id="2147484213" r:id="rId3"/>
    <p:sldLayoutId id="2147484214" r:id="rId4"/>
    <p:sldLayoutId id="2147484215" r:id="rId5"/>
    <p:sldLayoutId id="2147484216" r:id="rId6"/>
    <p:sldLayoutId id="2147484217" r:id="rId7"/>
    <p:sldLayoutId id="2147484218" r:id="rId8"/>
    <p:sldLayoutId id="2147484219" r:id="rId9"/>
    <p:sldLayoutId id="2147484220" r:id="rId10"/>
  </p:sldLayoutIdLst>
  <p:timing>
    <p:tnLst>
      <p:par>
        <p:cTn id="1" dur="indefinite" restart="never" nodeType="tmRoot"/>
      </p:par>
    </p:tnLst>
  </p:timing>
  <p:txStyles>
    <p:titleStyle>
      <a:lvl1pPr algn="l" defTabSz="932278" rtl="0" eaLnBrk="1" latinLnBrk="0" hangingPunct="1">
        <a:lnSpc>
          <a:spcPct val="80000"/>
        </a:lnSpc>
        <a:spcBef>
          <a:spcPct val="0"/>
        </a:spcBef>
        <a:buNone/>
        <a:defRPr sz="4488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9604" indent="-349604" algn="l" defTabSz="932278" rtl="0" eaLnBrk="1" latinLnBrk="0" hangingPunct="1">
        <a:spcBef>
          <a:spcPts val="1224"/>
        </a:spcBef>
        <a:buFont typeface="Arial" pitchFamily="34" charset="0"/>
        <a:buChar char="•"/>
        <a:defRPr sz="3264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57478" indent="-291336" algn="l" defTabSz="932278" rtl="0" eaLnBrk="1" latinLnBrk="0" hangingPunct="1">
        <a:spcBef>
          <a:spcPts val="306"/>
        </a:spcBef>
        <a:spcAft>
          <a:spcPts val="306"/>
        </a:spcAft>
        <a:buFont typeface="Arial" pitchFamily="34" charset="0"/>
        <a:buChar char="–"/>
        <a:defRPr sz="2856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65350" indent="-233070" algn="l" defTabSz="932278" rtl="0" eaLnBrk="1" latinLnBrk="0" hangingPunct="1">
        <a:spcBef>
          <a:spcPts val="204"/>
        </a:spcBef>
        <a:spcAft>
          <a:spcPts val="204"/>
        </a:spcAft>
        <a:buFont typeface="Arial" pitchFamily="34" charset="0"/>
        <a:buChar char="•"/>
        <a:defRPr sz="2448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631490" indent="-233070" algn="l" defTabSz="932278" rtl="0" eaLnBrk="1" latinLnBrk="0" hangingPunct="1">
        <a:spcBef>
          <a:spcPct val="20000"/>
        </a:spcBef>
        <a:buFont typeface="Arial" pitchFamily="34" charset="0"/>
        <a:buChar char="–"/>
        <a:defRPr sz="204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97628" indent="-233070" algn="l" defTabSz="932278" rtl="0" eaLnBrk="1" latinLnBrk="0" hangingPunct="1">
        <a:spcBef>
          <a:spcPct val="20000"/>
        </a:spcBef>
        <a:buFont typeface="Arial" pitchFamily="34" charset="0"/>
        <a:buChar char="»"/>
        <a:defRPr sz="204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63769" indent="-233070" algn="l" defTabSz="932278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029908" indent="-233070" algn="l" defTabSz="932278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496047" indent="-233070" algn="l" defTabSz="932278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3962187" indent="-233070" algn="l" defTabSz="932278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27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139" algn="l" defTabSz="93227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278" algn="l" defTabSz="93227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419" algn="l" defTabSz="93227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4559" algn="l" defTabSz="93227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0698" algn="l" defTabSz="93227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6838" algn="l" defTabSz="93227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2977" algn="l" defTabSz="93227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29120" algn="l" defTabSz="93227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3344862"/>
            <a:ext cx="8229599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smtClean="0">
                <a:solidFill>
                  <a:schemeClr val="bg1"/>
                </a:solidFill>
              </a:rPr>
              <a:t>Geovanny Hernandez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74637" y="1677399"/>
            <a:ext cx="82296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Fundamentos de MySQL</a:t>
            </a:r>
            <a:br>
              <a:rPr lang="en-US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AutoShape 2" descr="Resultado de imagen de mysql logo"/>
          <p:cNvSpPr>
            <a:spLocks noChangeAspect="1" noChangeArrowheads="1"/>
          </p:cNvSpPr>
          <p:nvPr/>
        </p:nvSpPr>
        <p:spPr bwMode="auto">
          <a:xfrm>
            <a:off x="1951037" y="5478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437" y="5449968"/>
            <a:ext cx="16764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0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7037" y="296862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Ahora podemos conectarnos a MSDOS y directamente invocar el comando </a:t>
            </a:r>
            <a:r>
              <a:rPr lang="es-ES_tradnl" dirty="0" err="1" smtClean="0"/>
              <a:t>MySQL</a:t>
            </a:r>
            <a:r>
              <a:rPr lang="es-ES_tradnl" dirty="0" smtClean="0"/>
              <a:t> :</a:t>
            </a:r>
            <a:endParaRPr lang="es-ES_trad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7" y="1211262"/>
            <a:ext cx="956690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9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9" y="1209973"/>
            <a:ext cx="11810998" cy="1957459"/>
          </a:xfrm>
        </p:spPr>
        <p:txBody>
          <a:bodyPr/>
          <a:lstStyle/>
          <a:p>
            <a:r>
              <a:rPr lang="es-ES_tradnl" dirty="0" smtClean="0"/>
              <a:t>Iniciando con la creación de BBDD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5604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PC"/>
          <p:cNvGrpSpPr>
            <a:grpSpLocks noChangeAspect="1"/>
          </p:cNvGrpSpPr>
          <p:nvPr/>
        </p:nvGrpSpPr>
        <p:grpSpPr bwMode="auto">
          <a:xfrm>
            <a:off x="10561637" y="220662"/>
            <a:ext cx="1763204" cy="1559523"/>
            <a:chOff x="365" y="3080"/>
            <a:chExt cx="1160" cy="1026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365" y="3080"/>
              <a:ext cx="1160" cy="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629" y="3783"/>
              <a:ext cx="626" cy="65"/>
            </a:xfrm>
            <a:custGeom>
              <a:avLst/>
              <a:gdLst>
                <a:gd name="T0" fmla="*/ 574 w 626"/>
                <a:gd name="T1" fmla="*/ 0 h 65"/>
                <a:gd name="T2" fmla="*/ 52 w 626"/>
                <a:gd name="T3" fmla="*/ 0 h 65"/>
                <a:gd name="T4" fmla="*/ 0 w 626"/>
                <a:gd name="T5" fmla="*/ 65 h 65"/>
                <a:gd name="T6" fmla="*/ 626 w 626"/>
                <a:gd name="T7" fmla="*/ 65 h 65"/>
                <a:gd name="T8" fmla="*/ 574 w 62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6" h="65">
                  <a:moveTo>
                    <a:pt x="574" y="0"/>
                  </a:moveTo>
                  <a:lnTo>
                    <a:pt x="52" y="0"/>
                  </a:lnTo>
                  <a:lnTo>
                    <a:pt x="0" y="65"/>
                  </a:lnTo>
                  <a:lnTo>
                    <a:pt x="626" y="65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629" y="3848"/>
              <a:ext cx="626" cy="19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816" y="3654"/>
              <a:ext cx="245" cy="161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365" y="3919"/>
              <a:ext cx="1154" cy="174"/>
            </a:xfrm>
            <a:custGeom>
              <a:avLst/>
              <a:gdLst>
                <a:gd name="T0" fmla="*/ 980 w 1154"/>
                <a:gd name="T1" fmla="*/ 0 h 174"/>
                <a:gd name="T2" fmla="*/ 155 w 1154"/>
                <a:gd name="T3" fmla="*/ 0 h 174"/>
                <a:gd name="T4" fmla="*/ 0 w 1154"/>
                <a:gd name="T5" fmla="*/ 174 h 174"/>
                <a:gd name="T6" fmla="*/ 1154 w 1154"/>
                <a:gd name="T7" fmla="*/ 174 h 174"/>
                <a:gd name="T8" fmla="*/ 980 w 1154"/>
                <a:gd name="T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4" h="174">
                  <a:moveTo>
                    <a:pt x="980" y="0"/>
                  </a:moveTo>
                  <a:lnTo>
                    <a:pt x="155" y="0"/>
                  </a:lnTo>
                  <a:lnTo>
                    <a:pt x="0" y="174"/>
                  </a:lnTo>
                  <a:lnTo>
                    <a:pt x="1154" y="174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1" y="3080"/>
              <a:ext cx="1102" cy="639"/>
            </a:xfrm>
            <a:custGeom>
              <a:avLst/>
              <a:gdLst>
                <a:gd name="T0" fmla="*/ 171 w 171"/>
                <a:gd name="T1" fmla="*/ 89 h 99"/>
                <a:gd name="T2" fmla="*/ 161 w 171"/>
                <a:gd name="T3" fmla="*/ 99 h 99"/>
                <a:gd name="T4" fmla="*/ 9 w 171"/>
                <a:gd name="T5" fmla="*/ 99 h 99"/>
                <a:gd name="T6" fmla="*/ 0 w 171"/>
                <a:gd name="T7" fmla="*/ 89 h 99"/>
                <a:gd name="T8" fmla="*/ 0 w 171"/>
                <a:gd name="T9" fmla="*/ 9 h 99"/>
                <a:gd name="T10" fmla="*/ 9 w 171"/>
                <a:gd name="T11" fmla="*/ 0 h 99"/>
                <a:gd name="T12" fmla="*/ 161 w 171"/>
                <a:gd name="T13" fmla="*/ 0 h 99"/>
                <a:gd name="T14" fmla="*/ 171 w 171"/>
                <a:gd name="T15" fmla="*/ 9 h 99"/>
                <a:gd name="T16" fmla="*/ 171 w 171"/>
                <a:gd name="T17" fmla="*/ 8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99">
                  <a:moveTo>
                    <a:pt x="171" y="89"/>
                  </a:moveTo>
                  <a:cubicBezTo>
                    <a:pt x="171" y="94"/>
                    <a:pt x="167" y="99"/>
                    <a:pt x="161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99"/>
                    <a:pt x="0" y="94"/>
                    <a:pt x="0" y="8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7" y="0"/>
                    <a:pt x="171" y="4"/>
                    <a:pt x="171" y="9"/>
                  </a:cubicBezTo>
                  <a:lnTo>
                    <a:pt x="171" y="89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449" y="3138"/>
              <a:ext cx="992" cy="516"/>
            </a:xfrm>
            <a:prstGeom prst="rect">
              <a:avLst/>
            </a:pr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816" y="3719"/>
              <a:ext cx="245" cy="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365" y="4093"/>
              <a:ext cx="1154" cy="19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val 13"/>
            <p:cNvSpPr>
              <a:spLocks noChangeArrowheads="1"/>
            </p:cNvSpPr>
            <p:nvPr/>
          </p:nvSpPr>
          <p:spPr bwMode="auto">
            <a:xfrm>
              <a:off x="926" y="3093"/>
              <a:ext cx="32" cy="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423" y="3938"/>
              <a:ext cx="1031" cy="129"/>
            </a:xfrm>
            <a:custGeom>
              <a:avLst/>
              <a:gdLst>
                <a:gd name="T0" fmla="*/ 915 w 1031"/>
                <a:gd name="T1" fmla="*/ 0 h 129"/>
                <a:gd name="T2" fmla="*/ 110 w 1031"/>
                <a:gd name="T3" fmla="*/ 0 h 129"/>
                <a:gd name="T4" fmla="*/ 0 w 1031"/>
                <a:gd name="T5" fmla="*/ 129 h 129"/>
                <a:gd name="T6" fmla="*/ 1031 w 1031"/>
                <a:gd name="T7" fmla="*/ 129 h 129"/>
                <a:gd name="T8" fmla="*/ 915 w 1031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129">
                  <a:moveTo>
                    <a:pt x="915" y="0"/>
                  </a:moveTo>
                  <a:lnTo>
                    <a:pt x="110" y="0"/>
                  </a:lnTo>
                  <a:lnTo>
                    <a:pt x="0" y="129"/>
                  </a:lnTo>
                  <a:lnTo>
                    <a:pt x="1031" y="129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436" y="3932"/>
              <a:ext cx="999" cy="154"/>
            </a:xfrm>
            <a:custGeom>
              <a:avLst/>
              <a:gdLst>
                <a:gd name="T0" fmla="*/ 902 w 999"/>
                <a:gd name="T1" fmla="*/ 90 h 154"/>
                <a:gd name="T2" fmla="*/ 877 w 999"/>
                <a:gd name="T3" fmla="*/ 64 h 154"/>
                <a:gd name="T4" fmla="*/ 947 w 999"/>
                <a:gd name="T5" fmla="*/ 32 h 154"/>
                <a:gd name="T6" fmla="*/ 831 w 999"/>
                <a:gd name="T7" fmla="*/ 6 h 154"/>
                <a:gd name="T8" fmla="*/ 812 w 999"/>
                <a:gd name="T9" fmla="*/ 25 h 154"/>
                <a:gd name="T10" fmla="*/ 664 w 999"/>
                <a:gd name="T11" fmla="*/ 0 h 154"/>
                <a:gd name="T12" fmla="*/ 638 w 999"/>
                <a:gd name="T13" fmla="*/ 25 h 154"/>
                <a:gd name="T14" fmla="*/ 567 w 999"/>
                <a:gd name="T15" fmla="*/ 0 h 154"/>
                <a:gd name="T16" fmla="*/ 529 w 999"/>
                <a:gd name="T17" fmla="*/ 25 h 154"/>
                <a:gd name="T18" fmla="*/ 464 w 999"/>
                <a:gd name="T19" fmla="*/ 6 h 154"/>
                <a:gd name="T20" fmla="*/ 425 w 999"/>
                <a:gd name="T21" fmla="*/ 25 h 154"/>
                <a:gd name="T22" fmla="*/ 367 w 999"/>
                <a:gd name="T23" fmla="*/ 6 h 154"/>
                <a:gd name="T24" fmla="*/ 322 w 999"/>
                <a:gd name="T25" fmla="*/ 25 h 154"/>
                <a:gd name="T26" fmla="*/ 200 w 999"/>
                <a:gd name="T27" fmla="*/ 25 h 154"/>
                <a:gd name="T28" fmla="*/ 181 w 999"/>
                <a:gd name="T29" fmla="*/ 25 h 154"/>
                <a:gd name="T30" fmla="*/ 148 w 999"/>
                <a:gd name="T31" fmla="*/ 58 h 154"/>
                <a:gd name="T32" fmla="*/ 129 w 999"/>
                <a:gd name="T33" fmla="*/ 90 h 154"/>
                <a:gd name="T34" fmla="*/ 129 w 999"/>
                <a:gd name="T35" fmla="*/ 96 h 154"/>
                <a:gd name="T36" fmla="*/ 168 w 999"/>
                <a:gd name="T37" fmla="*/ 96 h 154"/>
                <a:gd name="T38" fmla="*/ 226 w 999"/>
                <a:gd name="T39" fmla="*/ 96 h 154"/>
                <a:gd name="T40" fmla="*/ 245 w 999"/>
                <a:gd name="T41" fmla="*/ 135 h 154"/>
                <a:gd name="T42" fmla="*/ 303 w 999"/>
                <a:gd name="T43" fmla="*/ 96 h 154"/>
                <a:gd name="T44" fmla="*/ 329 w 999"/>
                <a:gd name="T45" fmla="*/ 141 h 154"/>
                <a:gd name="T46" fmla="*/ 664 w 999"/>
                <a:gd name="T47" fmla="*/ 96 h 154"/>
                <a:gd name="T48" fmla="*/ 741 w 999"/>
                <a:gd name="T49" fmla="*/ 96 h 154"/>
                <a:gd name="T50" fmla="*/ 857 w 999"/>
                <a:gd name="T51" fmla="*/ 154 h 154"/>
                <a:gd name="T52" fmla="*/ 864 w 999"/>
                <a:gd name="T53" fmla="*/ 96 h 154"/>
                <a:gd name="T54" fmla="*/ 941 w 999"/>
                <a:gd name="T55" fmla="*/ 96 h 154"/>
                <a:gd name="T56" fmla="*/ 999 w 999"/>
                <a:gd name="T57" fmla="*/ 90 h 154"/>
                <a:gd name="T58" fmla="*/ 851 w 999"/>
                <a:gd name="T59" fmla="*/ 32 h 154"/>
                <a:gd name="T60" fmla="*/ 819 w 999"/>
                <a:gd name="T61" fmla="*/ 32 h 154"/>
                <a:gd name="T62" fmla="*/ 297 w 999"/>
                <a:gd name="T63" fmla="*/ 64 h 154"/>
                <a:gd name="T64" fmla="*/ 297 w 999"/>
                <a:gd name="T65" fmla="*/ 58 h 154"/>
                <a:gd name="T66" fmla="*/ 374 w 999"/>
                <a:gd name="T67" fmla="*/ 32 h 154"/>
                <a:gd name="T68" fmla="*/ 651 w 999"/>
                <a:gd name="T69" fmla="*/ 32 h 154"/>
                <a:gd name="T70" fmla="*/ 619 w 999"/>
                <a:gd name="T71" fmla="*/ 32 h 154"/>
                <a:gd name="T72" fmla="*/ 587 w 999"/>
                <a:gd name="T73" fmla="*/ 58 h 154"/>
                <a:gd name="T74" fmla="*/ 516 w 999"/>
                <a:gd name="T75" fmla="*/ 58 h 154"/>
                <a:gd name="T76" fmla="*/ 445 w 999"/>
                <a:gd name="T77" fmla="*/ 58 h 154"/>
                <a:gd name="T78" fmla="*/ 413 w 999"/>
                <a:gd name="T79" fmla="*/ 32 h 154"/>
                <a:gd name="T80" fmla="*/ 406 w 999"/>
                <a:gd name="T81" fmla="*/ 32 h 154"/>
                <a:gd name="T82" fmla="*/ 374 w 999"/>
                <a:gd name="T83" fmla="*/ 64 h 154"/>
                <a:gd name="T84" fmla="*/ 413 w 999"/>
                <a:gd name="T85" fmla="*/ 64 h 154"/>
                <a:gd name="T86" fmla="*/ 483 w 999"/>
                <a:gd name="T87" fmla="*/ 64 h 154"/>
                <a:gd name="T88" fmla="*/ 522 w 999"/>
                <a:gd name="T89" fmla="*/ 64 h 154"/>
                <a:gd name="T90" fmla="*/ 561 w 999"/>
                <a:gd name="T91" fmla="*/ 90 h 154"/>
                <a:gd name="T92" fmla="*/ 567 w 999"/>
                <a:gd name="T93" fmla="*/ 90 h 154"/>
                <a:gd name="T94" fmla="*/ 599 w 999"/>
                <a:gd name="T95" fmla="*/ 64 h 154"/>
                <a:gd name="T96" fmla="*/ 664 w 999"/>
                <a:gd name="T97" fmla="*/ 58 h 154"/>
                <a:gd name="T98" fmla="*/ 303 w 999"/>
                <a:gd name="T99" fmla="*/ 32 h 154"/>
                <a:gd name="T100" fmla="*/ 200 w 999"/>
                <a:gd name="T101" fmla="*/ 32 h 154"/>
                <a:gd name="T102" fmla="*/ 168 w 999"/>
                <a:gd name="T103" fmla="*/ 90 h 154"/>
                <a:gd name="T104" fmla="*/ 174 w 999"/>
                <a:gd name="T105" fmla="*/ 90 h 154"/>
                <a:gd name="T106" fmla="*/ 213 w 999"/>
                <a:gd name="T107" fmla="*/ 90 h 154"/>
                <a:gd name="T108" fmla="*/ 290 w 999"/>
                <a:gd name="T109" fmla="*/ 90 h 154"/>
                <a:gd name="T110" fmla="*/ 683 w 999"/>
                <a:gd name="T111" fmla="*/ 90 h 154"/>
                <a:gd name="T112" fmla="*/ 819 w 999"/>
                <a:gd name="T113" fmla="*/ 9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99" h="154">
                  <a:moveTo>
                    <a:pt x="999" y="90"/>
                  </a:moveTo>
                  <a:lnTo>
                    <a:pt x="941" y="90"/>
                  </a:lnTo>
                  <a:lnTo>
                    <a:pt x="941" y="90"/>
                  </a:lnTo>
                  <a:lnTo>
                    <a:pt x="941" y="90"/>
                  </a:lnTo>
                  <a:lnTo>
                    <a:pt x="902" y="90"/>
                  </a:lnTo>
                  <a:lnTo>
                    <a:pt x="902" y="90"/>
                  </a:lnTo>
                  <a:lnTo>
                    <a:pt x="902" y="90"/>
                  </a:lnTo>
                  <a:lnTo>
                    <a:pt x="864" y="90"/>
                  </a:lnTo>
                  <a:lnTo>
                    <a:pt x="844" y="64"/>
                  </a:lnTo>
                  <a:lnTo>
                    <a:pt x="877" y="64"/>
                  </a:lnTo>
                  <a:lnTo>
                    <a:pt x="877" y="64"/>
                  </a:lnTo>
                  <a:lnTo>
                    <a:pt x="877" y="64"/>
                  </a:lnTo>
                  <a:lnTo>
                    <a:pt x="973" y="64"/>
                  </a:lnTo>
                  <a:lnTo>
                    <a:pt x="973" y="58"/>
                  </a:lnTo>
                  <a:lnTo>
                    <a:pt x="877" y="58"/>
                  </a:lnTo>
                  <a:lnTo>
                    <a:pt x="877" y="58"/>
                  </a:lnTo>
                  <a:lnTo>
                    <a:pt x="857" y="32"/>
                  </a:lnTo>
                  <a:lnTo>
                    <a:pt x="947" y="32"/>
                  </a:lnTo>
                  <a:lnTo>
                    <a:pt x="947" y="25"/>
                  </a:lnTo>
                  <a:lnTo>
                    <a:pt x="857" y="25"/>
                  </a:lnTo>
                  <a:lnTo>
                    <a:pt x="857" y="25"/>
                  </a:lnTo>
                  <a:lnTo>
                    <a:pt x="857" y="25"/>
                  </a:lnTo>
                  <a:lnTo>
                    <a:pt x="838" y="0"/>
                  </a:lnTo>
                  <a:lnTo>
                    <a:pt x="831" y="6"/>
                  </a:lnTo>
                  <a:lnTo>
                    <a:pt x="851" y="25"/>
                  </a:lnTo>
                  <a:lnTo>
                    <a:pt x="819" y="25"/>
                  </a:lnTo>
                  <a:lnTo>
                    <a:pt x="819" y="25"/>
                  </a:lnTo>
                  <a:lnTo>
                    <a:pt x="806" y="0"/>
                  </a:lnTo>
                  <a:lnTo>
                    <a:pt x="799" y="6"/>
                  </a:lnTo>
                  <a:lnTo>
                    <a:pt x="812" y="25"/>
                  </a:lnTo>
                  <a:lnTo>
                    <a:pt x="780" y="25"/>
                  </a:lnTo>
                  <a:lnTo>
                    <a:pt x="767" y="0"/>
                  </a:lnTo>
                  <a:lnTo>
                    <a:pt x="735" y="0"/>
                  </a:lnTo>
                  <a:lnTo>
                    <a:pt x="748" y="25"/>
                  </a:lnTo>
                  <a:lnTo>
                    <a:pt x="677" y="25"/>
                  </a:lnTo>
                  <a:lnTo>
                    <a:pt x="664" y="0"/>
                  </a:lnTo>
                  <a:lnTo>
                    <a:pt x="664" y="6"/>
                  </a:lnTo>
                  <a:lnTo>
                    <a:pt x="670" y="25"/>
                  </a:lnTo>
                  <a:lnTo>
                    <a:pt x="638" y="25"/>
                  </a:lnTo>
                  <a:lnTo>
                    <a:pt x="632" y="6"/>
                  </a:lnTo>
                  <a:lnTo>
                    <a:pt x="632" y="6"/>
                  </a:lnTo>
                  <a:lnTo>
                    <a:pt x="638" y="25"/>
                  </a:lnTo>
                  <a:lnTo>
                    <a:pt x="606" y="25"/>
                  </a:lnTo>
                  <a:lnTo>
                    <a:pt x="599" y="0"/>
                  </a:lnTo>
                  <a:lnTo>
                    <a:pt x="593" y="6"/>
                  </a:lnTo>
                  <a:lnTo>
                    <a:pt x="599" y="25"/>
                  </a:lnTo>
                  <a:lnTo>
                    <a:pt x="567" y="25"/>
                  </a:lnTo>
                  <a:lnTo>
                    <a:pt x="567" y="0"/>
                  </a:lnTo>
                  <a:lnTo>
                    <a:pt x="561" y="6"/>
                  </a:lnTo>
                  <a:lnTo>
                    <a:pt x="567" y="25"/>
                  </a:lnTo>
                  <a:lnTo>
                    <a:pt x="535" y="25"/>
                  </a:lnTo>
                  <a:lnTo>
                    <a:pt x="535" y="6"/>
                  </a:lnTo>
                  <a:lnTo>
                    <a:pt x="529" y="6"/>
                  </a:lnTo>
                  <a:lnTo>
                    <a:pt x="529" y="25"/>
                  </a:lnTo>
                  <a:lnTo>
                    <a:pt x="503" y="25"/>
                  </a:lnTo>
                  <a:lnTo>
                    <a:pt x="503" y="6"/>
                  </a:lnTo>
                  <a:lnTo>
                    <a:pt x="496" y="6"/>
                  </a:lnTo>
                  <a:lnTo>
                    <a:pt x="496" y="25"/>
                  </a:lnTo>
                  <a:lnTo>
                    <a:pt x="464" y="25"/>
                  </a:lnTo>
                  <a:lnTo>
                    <a:pt x="464" y="6"/>
                  </a:lnTo>
                  <a:lnTo>
                    <a:pt x="464" y="6"/>
                  </a:lnTo>
                  <a:lnTo>
                    <a:pt x="464" y="25"/>
                  </a:lnTo>
                  <a:lnTo>
                    <a:pt x="432" y="25"/>
                  </a:lnTo>
                  <a:lnTo>
                    <a:pt x="432" y="6"/>
                  </a:lnTo>
                  <a:lnTo>
                    <a:pt x="432" y="0"/>
                  </a:lnTo>
                  <a:lnTo>
                    <a:pt x="425" y="25"/>
                  </a:lnTo>
                  <a:lnTo>
                    <a:pt x="393" y="25"/>
                  </a:lnTo>
                  <a:lnTo>
                    <a:pt x="400" y="6"/>
                  </a:lnTo>
                  <a:lnTo>
                    <a:pt x="393" y="6"/>
                  </a:lnTo>
                  <a:lnTo>
                    <a:pt x="393" y="25"/>
                  </a:lnTo>
                  <a:lnTo>
                    <a:pt x="361" y="25"/>
                  </a:lnTo>
                  <a:lnTo>
                    <a:pt x="367" y="6"/>
                  </a:lnTo>
                  <a:lnTo>
                    <a:pt x="367" y="0"/>
                  </a:lnTo>
                  <a:lnTo>
                    <a:pt x="355" y="25"/>
                  </a:lnTo>
                  <a:lnTo>
                    <a:pt x="329" y="25"/>
                  </a:lnTo>
                  <a:lnTo>
                    <a:pt x="335" y="6"/>
                  </a:lnTo>
                  <a:lnTo>
                    <a:pt x="329" y="0"/>
                  </a:lnTo>
                  <a:lnTo>
                    <a:pt x="322" y="25"/>
                  </a:lnTo>
                  <a:lnTo>
                    <a:pt x="290" y="25"/>
                  </a:lnTo>
                  <a:lnTo>
                    <a:pt x="303" y="6"/>
                  </a:lnTo>
                  <a:lnTo>
                    <a:pt x="297" y="0"/>
                  </a:lnTo>
                  <a:lnTo>
                    <a:pt x="284" y="25"/>
                  </a:lnTo>
                  <a:lnTo>
                    <a:pt x="200" y="25"/>
                  </a:lnTo>
                  <a:lnTo>
                    <a:pt x="200" y="25"/>
                  </a:lnTo>
                  <a:lnTo>
                    <a:pt x="200" y="25"/>
                  </a:lnTo>
                  <a:lnTo>
                    <a:pt x="187" y="25"/>
                  </a:lnTo>
                  <a:lnTo>
                    <a:pt x="200" y="6"/>
                  </a:lnTo>
                  <a:lnTo>
                    <a:pt x="200" y="0"/>
                  </a:lnTo>
                  <a:lnTo>
                    <a:pt x="181" y="25"/>
                  </a:lnTo>
                  <a:lnTo>
                    <a:pt x="181" y="25"/>
                  </a:lnTo>
                  <a:lnTo>
                    <a:pt x="52" y="25"/>
                  </a:lnTo>
                  <a:lnTo>
                    <a:pt x="52" y="32"/>
                  </a:lnTo>
                  <a:lnTo>
                    <a:pt x="193" y="32"/>
                  </a:lnTo>
                  <a:lnTo>
                    <a:pt x="181" y="58"/>
                  </a:lnTo>
                  <a:lnTo>
                    <a:pt x="181" y="58"/>
                  </a:lnTo>
                  <a:lnTo>
                    <a:pt x="148" y="58"/>
                  </a:lnTo>
                  <a:lnTo>
                    <a:pt x="148" y="58"/>
                  </a:lnTo>
                  <a:lnTo>
                    <a:pt x="148" y="58"/>
                  </a:lnTo>
                  <a:lnTo>
                    <a:pt x="32" y="58"/>
                  </a:lnTo>
                  <a:lnTo>
                    <a:pt x="32" y="64"/>
                  </a:lnTo>
                  <a:lnTo>
                    <a:pt x="148" y="64"/>
                  </a:lnTo>
                  <a:lnTo>
                    <a:pt x="129" y="90"/>
                  </a:lnTo>
                  <a:lnTo>
                    <a:pt x="129" y="90"/>
                  </a:lnTo>
                  <a:lnTo>
                    <a:pt x="0" y="90"/>
                  </a:lnTo>
                  <a:lnTo>
                    <a:pt x="0" y="96"/>
                  </a:lnTo>
                  <a:lnTo>
                    <a:pt x="129" y="96"/>
                  </a:lnTo>
                  <a:lnTo>
                    <a:pt x="129" y="96"/>
                  </a:lnTo>
                  <a:lnTo>
                    <a:pt x="129" y="96"/>
                  </a:lnTo>
                  <a:lnTo>
                    <a:pt x="142" y="96"/>
                  </a:lnTo>
                  <a:lnTo>
                    <a:pt x="116" y="141"/>
                  </a:lnTo>
                  <a:lnTo>
                    <a:pt x="116" y="148"/>
                  </a:lnTo>
                  <a:lnTo>
                    <a:pt x="148" y="96"/>
                  </a:lnTo>
                  <a:lnTo>
                    <a:pt x="148" y="96"/>
                  </a:lnTo>
                  <a:lnTo>
                    <a:pt x="168" y="96"/>
                  </a:lnTo>
                  <a:lnTo>
                    <a:pt x="168" y="96"/>
                  </a:lnTo>
                  <a:lnTo>
                    <a:pt x="168" y="96"/>
                  </a:lnTo>
                  <a:lnTo>
                    <a:pt x="206" y="96"/>
                  </a:lnTo>
                  <a:lnTo>
                    <a:pt x="206" y="103"/>
                  </a:lnTo>
                  <a:lnTo>
                    <a:pt x="206" y="96"/>
                  </a:lnTo>
                  <a:lnTo>
                    <a:pt x="226" y="96"/>
                  </a:lnTo>
                  <a:lnTo>
                    <a:pt x="200" y="141"/>
                  </a:lnTo>
                  <a:lnTo>
                    <a:pt x="206" y="148"/>
                  </a:lnTo>
                  <a:lnTo>
                    <a:pt x="226" y="103"/>
                  </a:lnTo>
                  <a:lnTo>
                    <a:pt x="226" y="96"/>
                  </a:lnTo>
                  <a:lnTo>
                    <a:pt x="264" y="96"/>
                  </a:lnTo>
                  <a:lnTo>
                    <a:pt x="245" y="135"/>
                  </a:lnTo>
                  <a:lnTo>
                    <a:pt x="251" y="141"/>
                  </a:lnTo>
                  <a:lnTo>
                    <a:pt x="271" y="96"/>
                  </a:lnTo>
                  <a:lnTo>
                    <a:pt x="284" y="96"/>
                  </a:lnTo>
                  <a:lnTo>
                    <a:pt x="290" y="96"/>
                  </a:lnTo>
                  <a:lnTo>
                    <a:pt x="290" y="96"/>
                  </a:lnTo>
                  <a:lnTo>
                    <a:pt x="303" y="96"/>
                  </a:lnTo>
                  <a:lnTo>
                    <a:pt x="290" y="141"/>
                  </a:lnTo>
                  <a:lnTo>
                    <a:pt x="290" y="148"/>
                  </a:lnTo>
                  <a:lnTo>
                    <a:pt x="309" y="96"/>
                  </a:lnTo>
                  <a:lnTo>
                    <a:pt x="309" y="96"/>
                  </a:lnTo>
                  <a:lnTo>
                    <a:pt x="342" y="96"/>
                  </a:lnTo>
                  <a:lnTo>
                    <a:pt x="329" y="141"/>
                  </a:lnTo>
                  <a:lnTo>
                    <a:pt x="335" y="141"/>
                  </a:lnTo>
                  <a:lnTo>
                    <a:pt x="348" y="96"/>
                  </a:lnTo>
                  <a:lnTo>
                    <a:pt x="664" y="96"/>
                  </a:lnTo>
                  <a:lnTo>
                    <a:pt x="677" y="141"/>
                  </a:lnTo>
                  <a:lnTo>
                    <a:pt x="677" y="135"/>
                  </a:lnTo>
                  <a:lnTo>
                    <a:pt x="664" y="96"/>
                  </a:lnTo>
                  <a:lnTo>
                    <a:pt x="703" y="96"/>
                  </a:lnTo>
                  <a:lnTo>
                    <a:pt x="703" y="96"/>
                  </a:lnTo>
                  <a:lnTo>
                    <a:pt x="715" y="141"/>
                  </a:lnTo>
                  <a:lnTo>
                    <a:pt x="722" y="135"/>
                  </a:lnTo>
                  <a:lnTo>
                    <a:pt x="709" y="96"/>
                  </a:lnTo>
                  <a:lnTo>
                    <a:pt x="741" y="96"/>
                  </a:lnTo>
                  <a:lnTo>
                    <a:pt x="761" y="141"/>
                  </a:lnTo>
                  <a:lnTo>
                    <a:pt x="761" y="135"/>
                  </a:lnTo>
                  <a:lnTo>
                    <a:pt x="748" y="96"/>
                  </a:lnTo>
                  <a:lnTo>
                    <a:pt x="786" y="96"/>
                  </a:lnTo>
                  <a:lnTo>
                    <a:pt x="812" y="154"/>
                  </a:lnTo>
                  <a:lnTo>
                    <a:pt x="857" y="154"/>
                  </a:lnTo>
                  <a:lnTo>
                    <a:pt x="825" y="96"/>
                  </a:lnTo>
                  <a:lnTo>
                    <a:pt x="857" y="96"/>
                  </a:lnTo>
                  <a:lnTo>
                    <a:pt x="857" y="96"/>
                  </a:lnTo>
                  <a:lnTo>
                    <a:pt x="896" y="154"/>
                  </a:lnTo>
                  <a:lnTo>
                    <a:pt x="896" y="148"/>
                  </a:lnTo>
                  <a:lnTo>
                    <a:pt x="864" y="96"/>
                  </a:lnTo>
                  <a:lnTo>
                    <a:pt x="902" y="96"/>
                  </a:lnTo>
                  <a:lnTo>
                    <a:pt x="902" y="96"/>
                  </a:lnTo>
                  <a:lnTo>
                    <a:pt x="935" y="148"/>
                  </a:lnTo>
                  <a:lnTo>
                    <a:pt x="935" y="141"/>
                  </a:lnTo>
                  <a:lnTo>
                    <a:pt x="909" y="96"/>
                  </a:lnTo>
                  <a:lnTo>
                    <a:pt x="941" y="96"/>
                  </a:lnTo>
                  <a:lnTo>
                    <a:pt x="941" y="96"/>
                  </a:lnTo>
                  <a:lnTo>
                    <a:pt x="973" y="148"/>
                  </a:lnTo>
                  <a:lnTo>
                    <a:pt x="980" y="141"/>
                  </a:lnTo>
                  <a:lnTo>
                    <a:pt x="947" y="96"/>
                  </a:lnTo>
                  <a:lnTo>
                    <a:pt x="999" y="96"/>
                  </a:lnTo>
                  <a:lnTo>
                    <a:pt x="999" y="90"/>
                  </a:lnTo>
                  <a:close/>
                  <a:moveTo>
                    <a:pt x="819" y="32"/>
                  </a:moveTo>
                  <a:lnTo>
                    <a:pt x="819" y="32"/>
                  </a:lnTo>
                  <a:lnTo>
                    <a:pt x="819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70" y="58"/>
                  </a:lnTo>
                  <a:lnTo>
                    <a:pt x="799" y="58"/>
                  </a:lnTo>
                  <a:lnTo>
                    <a:pt x="786" y="32"/>
                  </a:lnTo>
                  <a:lnTo>
                    <a:pt x="819" y="32"/>
                  </a:lnTo>
                  <a:close/>
                  <a:moveTo>
                    <a:pt x="767" y="58"/>
                  </a:moveTo>
                  <a:lnTo>
                    <a:pt x="703" y="58"/>
                  </a:lnTo>
                  <a:lnTo>
                    <a:pt x="696" y="32"/>
                  </a:lnTo>
                  <a:lnTo>
                    <a:pt x="754" y="32"/>
                  </a:lnTo>
                  <a:lnTo>
                    <a:pt x="767" y="58"/>
                  </a:lnTo>
                  <a:close/>
                  <a:moveTo>
                    <a:pt x="297" y="64"/>
                  </a:moveTo>
                  <a:lnTo>
                    <a:pt x="284" y="90"/>
                  </a:lnTo>
                  <a:lnTo>
                    <a:pt x="251" y="90"/>
                  </a:lnTo>
                  <a:lnTo>
                    <a:pt x="264" y="64"/>
                  </a:lnTo>
                  <a:lnTo>
                    <a:pt x="264" y="64"/>
                  </a:lnTo>
                  <a:lnTo>
                    <a:pt x="297" y="64"/>
                  </a:lnTo>
                  <a:close/>
                  <a:moveTo>
                    <a:pt x="297" y="58"/>
                  </a:moveTo>
                  <a:lnTo>
                    <a:pt x="303" y="32"/>
                  </a:lnTo>
                  <a:lnTo>
                    <a:pt x="335" y="32"/>
                  </a:lnTo>
                  <a:lnTo>
                    <a:pt x="329" y="58"/>
                  </a:lnTo>
                  <a:lnTo>
                    <a:pt x="297" y="58"/>
                  </a:lnTo>
                  <a:close/>
                  <a:moveTo>
                    <a:pt x="342" y="32"/>
                  </a:moveTo>
                  <a:lnTo>
                    <a:pt x="374" y="32"/>
                  </a:lnTo>
                  <a:lnTo>
                    <a:pt x="367" y="58"/>
                  </a:lnTo>
                  <a:lnTo>
                    <a:pt x="335" y="58"/>
                  </a:lnTo>
                  <a:lnTo>
                    <a:pt x="342" y="32"/>
                  </a:lnTo>
                  <a:close/>
                  <a:moveTo>
                    <a:pt x="632" y="58"/>
                  </a:moveTo>
                  <a:lnTo>
                    <a:pt x="625" y="32"/>
                  </a:lnTo>
                  <a:lnTo>
                    <a:pt x="651" y="32"/>
                  </a:lnTo>
                  <a:lnTo>
                    <a:pt x="664" y="58"/>
                  </a:lnTo>
                  <a:lnTo>
                    <a:pt x="632" y="58"/>
                  </a:lnTo>
                  <a:close/>
                  <a:moveTo>
                    <a:pt x="625" y="58"/>
                  </a:moveTo>
                  <a:lnTo>
                    <a:pt x="593" y="58"/>
                  </a:lnTo>
                  <a:lnTo>
                    <a:pt x="587" y="32"/>
                  </a:lnTo>
                  <a:lnTo>
                    <a:pt x="619" y="32"/>
                  </a:lnTo>
                  <a:lnTo>
                    <a:pt x="625" y="58"/>
                  </a:lnTo>
                  <a:close/>
                  <a:moveTo>
                    <a:pt x="587" y="58"/>
                  </a:moveTo>
                  <a:lnTo>
                    <a:pt x="554" y="58"/>
                  </a:lnTo>
                  <a:lnTo>
                    <a:pt x="554" y="32"/>
                  </a:lnTo>
                  <a:lnTo>
                    <a:pt x="587" y="32"/>
                  </a:lnTo>
                  <a:lnTo>
                    <a:pt x="587" y="58"/>
                  </a:lnTo>
                  <a:close/>
                  <a:moveTo>
                    <a:pt x="554" y="58"/>
                  </a:moveTo>
                  <a:lnTo>
                    <a:pt x="516" y="58"/>
                  </a:lnTo>
                  <a:lnTo>
                    <a:pt x="516" y="32"/>
                  </a:lnTo>
                  <a:lnTo>
                    <a:pt x="548" y="32"/>
                  </a:lnTo>
                  <a:lnTo>
                    <a:pt x="554" y="58"/>
                  </a:lnTo>
                  <a:close/>
                  <a:moveTo>
                    <a:pt x="516" y="58"/>
                  </a:moveTo>
                  <a:lnTo>
                    <a:pt x="483" y="58"/>
                  </a:lnTo>
                  <a:lnTo>
                    <a:pt x="483" y="32"/>
                  </a:lnTo>
                  <a:lnTo>
                    <a:pt x="516" y="32"/>
                  </a:lnTo>
                  <a:lnTo>
                    <a:pt x="516" y="58"/>
                  </a:lnTo>
                  <a:close/>
                  <a:moveTo>
                    <a:pt x="477" y="58"/>
                  </a:moveTo>
                  <a:lnTo>
                    <a:pt x="445" y="58"/>
                  </a:lnTo>
                  <a:lnTo>
                    <a:pt x="445" y="32"/>
                  </a:lnTo>
                  <a:lnTo>
                    <a:pt x="477" y="32"/>
                  </a:lnTo>
                  <a:lnTo>
                    <a:pt x="477" y="58"/>
                  </a:lnTo>
                  <a:close/>
                  <a:moveTo>
                    <a:pt x="438" y="58"/>
                  </a:moveTo>
                  <a:lnTo>
                    <a:pt x="406" y="58"/>
                  </a:lnTo>
                  <a:lnTo>
                    <a:pt x="413" y="32"/>
                  </a:lnTo>
                  <a:lnTo>
                    <a:pt x="445" y="32"/>
                  </a:lnTo>
                  <a:lnTo>
                    <a:pt x="438" y="58"/>
                  </a:lnTo>
                  <a:close/>
                  <a:moveTo>
                    <a:pt x="400" y="58"/>
                  </a:moveTo>
                  <a:lnTo>
                    <a:pt x="367" y="58"/>
                  </a:lnTo>
                  <a:lnTo>
                    <a:pt x="374" y="32"/>
                  </a:lnTo>
                  <a:lnTo>
                    <a:pt x="406" y="32"/>
                  </a:lnTo>
                  <a:lnTo>
                    <a:pt x="400" y="58"/>
                  </a:lnTo>
                  <a:close/>
                  <a:moveTo>
                    <a:pt x="374" y="64"/>
                  </a:moveTo>
                  <a:lnTo>
                    <a:pt x="367" y="90"/>
                  </a:lnTo>
                  <a:lnTo>
                    <a:pt x="329" y="90"/>
                  </a:lnTo>
                  <a:lnTo>
                    <a:pt x="335" y="64"/>
                  </a:lnTo>
                  <a:lnTo>
                    <a:pt x="374" y="64"/>
                  </a:lnTo>
                  <a:close/>
                  <a:moveTo>
                    <a:pt x="374" y="64"/>
                  </a:moveTo>
                  <a:lnTo>
                    <a:pt x="406" y="64"/>
                  </a:lnTo>
                  <a:lnTo>
                    <a:pt x="406" y="90"/>
                  </a:lnTo>
                  <a:lnTo>
                    <a:pt x="367" y="90"/>
                  </a:lnTo>
                  <a:lnTo>
                    <a:pt x="374" y="64"/>
                  </a:lnTo>
                  <a:close/>
                  <a:moveTo>
                    <a:pt x="413" y="64"/>
                  </a:moveTo>
                  <a:lnTo>
                    <a:pt x="445" y="64"/>
                  </a:lnTo>
                  <a:lnTo>
                    <a:pt x="445" y="90"/>
                  </a:lnTo>
                  <a:lnTo>
                    <a:pt x="406" y="90"/>
                  </a:lnTo>
                  <a:lnTo>
                    <a:pt x="413" y="64"/>
                  </a:lnTo>
                  <a:close/>
                  <a:moveTo>
                    <a:pt x="451" y="64"/>
                  </a:moveTo>
                  <a:lnTo>
                    <a:pt x="483" y="64"/>
                  </a:lnTo>
                  <a:lnTo>
                    <a:pt x="483" y="90"/>
                  </a:lnTo>
                  <a:lnTo>
                    <a:pt x="445" y="90"/>
                  </a:lnTo>
                  <a:lnTo>
                    <a:pt x="451" y="64"/>
                  </a:lnTo>
                  <a:close/>
                  <a:moveTo>
                    <a:pt x="490" y="64"/>
                  </a:moveTo>
                  <a:lnTo>
                    <a:pt x="522" y="64"/>
                  </a:lnTo>
                  <a:lnTo>
                    <a:pt x="522" y="64"/>
                  </a:lnTo>
                  <a:lnTo>
                    <a:pt x="522" y="90"/>
                  </a:lnTo>
                  <a:lnTo>
                    <a:pt x="490" y="90"/>
                  </a:lnTo>
                  <a:lnTo>
                    <a:pt x="490" y="64"/>
                  </a:lnTo>
                  <a:close/>
                  <a:moveTo>
                    <a:pt x="529" y="64"/>
                  </a:moveTo>
                  <a:lnTo>
                    <a:pt x="561" y="64"/>
                  </a:lnTo>
                  <a:lnTo>
                    <a:pt x="561" y="90"/>
                  </a:lnTo>
                  <a:lnTo>
                    <a:pt x="529" y="90"/>
                  </a:lnTo>
                  <a:lnTo>
                    <a:pt x="529" y="64"/>
                  </a:lnTo>
                  <a:close/>
                  <a:moveTo>
                    <a:pt x="561" y="64"/>
                  </a:moveTo>
                  <a:lnTo>
                    <a:pt x="599" y="64"/>
                  </a:lnTo>
                  <a:lnTo>
                    <a:pt x="599" y="90"/>
                  </a:lnTo>
                  <a:lnTo>
                    <a:pt x="567" y="90"/>
                  </a:lnTo>
                  <a:lnTo>
                    <a:pt x="561" y="64"/>
                  </a:lnTo>
                  <a:close/>
                  <a:moveTo>
                    <a:pt x="599" y="64"/>
                  </a:moveTo>
                  <a:lnTo>
                    <a:pt x="632" y="64"/>
                  </a:lnTo>
                  <a:lnTo>
                    <a:pt x="638" y="90"/>
                  </a:lnTo>
                  <a:lnTo>
                    <a:pt x="606" y="90"/>
                  </a:lnTo>
                  <a:lnTo>
                    <a:pt x="599" y="64"/>
                  </a:lnTo>
                  <a:close/>
                  <a:moveTo>
                    <a:pt x="638" y="64"/>
                  </a:moveTo>
                  <a:lnTo>
                    <a:pt x="670" y="64"/>
                  </a:lnTo>
                  <a:lnTo>
                    <a:pt x="677" y="90"/>
                  </a:lnTo>
                  <a:lnTo>
                    <a:pt x="645" y="90"/>
                  </a:lnTo>
                  <a:lnTo>
                    <a:pt x="638" y="64"/>
                  </a:lnTo>
                  <a:close/>
                  <a:moveTo>
                    <a:pt x="664" y="58"/>
                  </a:moveTo>
                  <a:lnTo>
                    <a:pt x="657" y="32"/>
                  </a:lnTo>
                  <a:lnTo>
                    <a:pt x="690" y="32"/>
                  </a:lnTo>
                  <a:lnTo>
                    <a:pt x="696" y="58"/>
                  </a:lnTo>
                  <a:lnTo>
                    <a:pt x="664" y="58"/>
                  </a:lnTo>
                  <a:close/>
                  <a:moveTo>
                    <a:pt x="200" y="32"/>
                  </a:moveTo>
                  <a:lnTo>
                    <a:pt x="303" y="32"/>
                  </a:lnTo>
                  <a:lnTo>
                    <a:pt x="290" y="58"/>
                  </a:lnTo>
                  <a:lnTo>
                    <a:pt x="187" y="58"/>
                  </a:lnTo>
                  <a:lnTo>
                    <a:pt x="187" y="58"/>
                  </a:lnTo>
                  <a:lnTo>
                    <a:pt x="187" y="58"/>
                  </a:lnTo>
                  <a:lnTo>
                    <a:pt x="187" y="58"/>
                  </a:lnTo>
                  <a:lnTo>
                    <a:pt x="200" y="32"/>
                  </a:lnTo>
                  <a:lnTo>
                    <a:pt x="200" y="32"/>
                  </a:lnTo>
                  <a:close/>
                  <a:moveTo>
                    <a:pt x="135" y="90"/>
                  </a:moveTo>
                  <a:lnTo>
                    <a:pt x="148" y="64"/>
                  </a:lnTo>
                  <a:lnTo>
                    <a:pt x="148" y="64"/>
                  </a:lnTo>
                  <a:lnTo>
                    <a:pt x="181" y="64"/>
                  </a:lnTo>
                  <a:lnTo>
                    <a:pt x="168" y="90"/>
                  </a:lnTo>
                  <a:lnTo>
                    <a:pt x="168" y="90"/>
                  </a:lnTo>
                  <a:lnTo>
                    <a:pt x="135" y="90"/>
                  </a:lnTo>
                  <a:close/>
                  <a:moveTo>
                    <a:pt x="187" y="64"/>
                  </a:moveTo>
                  <a:lnTo>
                    <a:pt x="219" y="64"/>
                  </a:lnTo>
                  <a:lnTo>
                    <a:pt x="206" y="90"/>
                  </a:lnTo>
                  <a:lnTo>
                    <a:pt x="174" y="90"/>
                  </a:lnTo>
                  <a:lnTo>
                    <a:pt x="187" y="64"/>
                  </a:lnTo>
                  <a:lnTo>
                    <a:pt x="187" y="64"/>
                  </a:lnTo>
                  <a:close/>
                  <a:moveTo>
                    <a:pt x="226" y="64"/>
                  </a:moveTo>
                  <a:lnTo>
                    <a:pt x="258" y="64"/>
                  </a:lnTo>
                  <a:lnTo>
                    <a:pt x="245" y="90"/>
                  </a:lnTo>
                  <a:lnTo>
                    <a:pt x="213" y="90"/>
                  </a:lnTo>
                  <a:lnTo>
                    <a:pt x="226" y="64"/>
                  </a:lnTo>
                  <a:lnTo>
                    <a:pt x="226" y="64"/>
                  </a:lnTo>
                  <a:close/>
                  <a:moveTo>
                    <a:pt x="303" y="64"/>
                  </a:moveTo>
                  <a:lnTo>
                    <a:pt x="335" y="64"/>
                  </a:lnTo>
                  <a:lnTo>
                    <a:pt x="322" y="90"/>
                  </a:lnTo>
                  <a:lnTo>
                    <a:pt x="290" y="90"/>
                  </a:lnTo>
                  <a:lnTo>
                    <a:pt x="303" y="64"/>
                  </a:lnTo>
                  <a:close/>
                  <a:moveTo>
                    <a:pt x="683" y="90"/>
                  </a:moveTo>
                  <a:lnTo>
                    <a:pt x="677" y="64"/>
                  </a:lnTo>
                  <a:lnTo>
                    <a:pt x="767" y="64"/>
                  </a:lnTo>
                  <a:lnTo>
                    <a:pt x="780" y="90"/>
                  </a:lnTo>
                  <a:lnTo>
                    <a:pt x="683" y="90"/>
                  </a:lnTo>
                  <a:close/>
                  <a:moveTo>
                    <a:pt x="819" y="90"/>
                  </a:moveTo>
                  <a:lnTo>
                    <a:pt x="806" y="64"/>
                  </a:lnTo>
                  <a:lnTo>
                    <a:pt x="838" y="64"/>
                  </a:lnTo>
                  <a:lnTo>
                    <a:pt x="838" y="64"/>
                  </a:lnTo>
                  <a:lnTo>
                    <a:pt x="857" y="90"/>
                  </a:lnTo>
                  <a:lnTo>
                    <a:pt x="819" y="9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27036" y="677862"/>
            <a:ext cx="9477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Conectándonos y listando todas las BBDD desde la línea de comandos</a:t>
            </a:r>
            <a:endParaRPr lang="es-ES_tradnl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77" y="2125662"/>
            <a:ext cx="3821360" cy="295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PC"/>
          <p:cNvGrpSpPr>
            <a:grpSpLocks noChangeAspect="1"/>
          </p:cNvGrpSpPr>
          <p:nvPr/>
        </p:nvGrpSpPr>
        <p:grpSpPr bwMode="auto">
          <a:xfrm>
            <a:off x="10561637" y="220662"/>
            <a:ext cx="1763204" cy="1559523"/>
            <a:chOff x="365" y="3080"/>
            <a:chExt cx="1160" cy="1026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365" y="3080"/>
              <a:ext cx="1160" cy="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629" y="3783"/>
              <a:ext cx="626" cy="65"/>
            </a:xfrm>
            <a:custGeom>
              <a:avLst/>
              <a:gdLst>
                <a:gd name="T0" fmla="*/ 574 w 626"/>
                <a:gd name="T1" fmla="*/ 0 h 65"/>
                <a:gd name="T2" fmla="*/ 52 w 626"/>
                <a:gd name="T3" fmla="*/ 0 h 65"/>
                <a:gd name="T4" fmla="*/ 0 w 626"/>
                <a:gd name="T5" fmla="*/ 65 h 65"/>
                <a:gd name="T6" fmla="*/ 626 w 626"/>
                <a:gd name="T7" fmla="*/ 65 h 65"/>
                <a:gd name="T8" fmla="*/ 574 w 62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6" h="65">
                  <a:moveTo>
                    <a:pt x="574" y="0"/>
                  </a:moveTo>
                  <a:lnTo>
                    <a:pt x="52" y="0"/>
                  </a:lnTo>
                  <a:lnTo>
                    <a:pt x="0" y="65"/>
                  </a:lnTo>
                  <a:lnTo>
                    <a:pt x="626" y="65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629" y="3848"/>
              <a:ext cx="626" cy="19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816" y="3654"/>
              <a:ext cx="245" cy="161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365" y="3919"/>
              <a:ext cx="1154" cy="174"/>
            </a:xfrm>
            <a:custGeom>
              <a:avLst/>
              <a:gdLst>
                <a:gd name="T0" fmla="*/ 980 w 1154"/>
                <a:gd name="T1" fmla="*/ 0 h 174"/>
                <a:gd name="T2" fmla="*/ 155 w 1154"/>
                <a:gd name="T3" fmla="*/ 0 h 174"/>
                <a:gd name="T4" fmla="*/ 0 w 1154"/>
                <a:gd name="T5" fmla="*/ 174 h 174"/>
                <a:gd name="T6" fmla="*/ 1154 w 1154"/>
                <a:gd name="T7" fmla="*/ 174 h 174"/>
                <a:gd name="T8" fmla="*/ 980 w 1154"/>
                <a:gd name="T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4" h="174">
                  <a:moveTo>
                    <a:pt x="980" y="0"/>
                  </a:moveTo>
                  <a:lnTo>
                    <a:pt x="155" y="0"/>
                  </a:lnTo>
                  <a:lnTo>
                    <a:pt x="0" y="174"/>
                  </a:lnTo>
                  <a:lnTo>
                    <a:pt x="1154" y="174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1" y="3080"/>
              <a:ext cx="1102" cy="639"/>
            </a:xfrm>
            <a:custGeom>
              <a:avLst/>
              <a:gdLst>
                <a:gd name="T0" fmla="*/ 171 w 171"/>
                <a:gd name="T1" fmla="*/ 89 h 99"/>
                <a:gd name="T2" fmla="*/ 161 w 171"/>
                <a:gd name="T3" fmla="*/ 99 h 99"/>
                <a:gd name="T4" fmla="*/ 9 w 171"/>
                <a:gd name="T5" fmla="*/ 99 h 99"/>
                <a:gd name="T6" fmla="*/ 0 w 171"/>
                <a:gd name="T7" fmla="*/ 89 h 99"/>
                <a:gd name="T8" fmla="*/ 0 w 171"/>
                <a:gd name="T9" fmla="*/ 9 h 99"/>
                <a:gd name="T10" fmla="*/ 9 w 171"/>
                <a:gd name="T11" fmla="*/ 0 h 99"/>
                <a:gd name="T12" fmla="*/ 161 w 171"/>
                <a:gd name="T13" fmla="*/ 0 h 99"/>
                <a:gd name="T14" fmla="*/ 171 w 171"/>
                <a:gd name="T15" fmla="*/ 9 h 99"/>
                <a:gd name="T16" fmla="*/ 171 w 171"/>
                <a:gd name="T17" fmla="*/ 8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99">
                  <a:moveTo>
                    <a:pt x="171" y="89"/>
                  </a:moveTo>
                  <a:cubicBezTo>
                    <a:pt x="171" y="94"/>
                    <a:pt x="167" y="99"/>
                    <a:pt x="161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99"/>
                    <a:pt x="0" y="94"/>
                    <a:pt x="0" y="8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7" y="0"/>
                    <a:pt x="171" y="4"/>
                    <a:pt x="171" y="9"/>
                  </a:cubicBezTo>
                  <a:lnTo>
                    <a:pt x="171" y="89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449" y="3138"/>
              <a:ext cx="992" cy="516"/>
            </a:xfrm>
            <a:prstGeom prst="rect">
              <a:avLst/>
            </a:pr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816" y="3719"/>
              <a:ext cx="245" cy="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365" y="4093"/>
              <a:ext cx="1154" cy="19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val 13"/>
            <p:cNvSpPr>
              <a:spLocks noChangeArrowheads="1"/>
            </p:cNvSpPr>
            <p:nvPr/>
          </p:nvSpPr>
          <p:spPr bwMode="auto">
            <a:xfrm>
              <a:off x="926" y="3093"/>
              <a:ext cx="32" cy="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423" y="3938"/>
              <a:ext cx="1031" cy="129"/>
            </a:xfrm>
            <a:custGeom>
              <a:avLst/>
              <a:gdLst>
                <a:gd name="T0" fmla="*/ 915 w 1031"/>
                <a:gd name="T1" fmla="*/ 0 h 129"/>
                <a:gd name="T2" fmla="*/ 110 w 1031"/>
                <a:gd name="T3" fmla="*/ 0 h 129"/>
                <a:gd name="T4" fmla="*/ 0 w 1031"/>
                <a:gd name="T5" fmla="*/ 129 h 129"/>
                <a:gd name="T6" fmla="*/ 1031 w 1031"/>
                <a:gd name="T7" fmla="*/ 129 h 129"/>
                <a:gd name="T8" fmla="*/ 915 w 1031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129">
                  <a:moveTo>
                    <a:pt x="915" y="0"/>
                  </a:moveTo>
                  <a:lnTo>
                    <a:pt x="110" y="0"/>
                  </a:lnTo>
                  <a:lnTo>
                    <a:pt x="0" y="129"/>
                  </a:lnTo>
                  <a:lnTo>
                    <a:pt x="1031" y="129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436" y="3932"/>
              <a:ext cx="999" cy="154"/>
            </a:xfrm>
            <a:custGeom>
              <a:avLst/>
              <a:gdLst>
                <a:gd name="T0" fmla="*/ 902 w 999"/>
                <a:gd name="T1" fmla="*/ 90 h 154"/>
                <a:gd name="T2" fmla="*/ 877 w 999"/>
                <a:gd name="T3" fmla="*/ 64 h 154"/>
                <a:gd name="T4" fmla="*/ 947 w 999"/>
                <a:gd name="T5" fmla="*/ 32 h 154"/>
                <a:gd name="T6" fmla="*/ 831 w 999"/>
                <a:gd name="T7" fmla="*/ 6 h 154"/>
                <a:gd name="T8" fmla="*/ 812 w 999"/>
                <a:gd name="T9" fmla="*/ 25 h 154"/>
                <a:gd name="T10" fmla="*/ 664 w 999"/>
                <a:gd name="T11" fmla="*/ 0 h 154"/>
                <a:gd name="T12" fmla="*/ 638 w 999"/>
                <a:gd name="T13" fmla="*/ 25 h 154"/>
                <a:gd name="T14" fmla="*/ 567 w 999"/>
                <a:gd name="T15" fmla="*/ 0 h 154"/>
                <a:gd name="T16" fmla="*/ 529 w 999"/>
                <a:gd name="T17" fmla="*/ 25 h 154"/>
                <a:gd name="T18" fmla="*/ 464 w 999"/>
                <a:gd name="T19" fmla="*/ 6 h 154"/>
                <a:gd name="T20" fmla="*/ 425 w 999"/>
                <a:gd name="T21" fmla="*/ 25 h 154"/>
                <a:gd name="T22" fmla="*/ 367 w 999"/>
                <a:gd name="T23" fmla="*/ 6 h 154"/>
                <a:gd name="T24" fmla="*/ 322 w 999"/>
                <a:gd name="T25" fmla="*/ 25 h 154"/>
                <a:gd name="T26" fmla="*/ 200 w 999"/>
                <a:gd name="T27" fmla="*/ 25 h 154"/>
                <a:gd name="T28" fmla="*/ 181 w 999"/>
                <a:gd name="T29" fmla="*/ 25 h 154"/>
                <a:gd name="T30" fmla="*/ 148 w 999"/>
                <a:gd name="T31" fmla="*/ 58 h 154"/>
                <a:gd name="T32" fmla="*/ 129 w 999"/>
                <a:gd name="T33" fmla="*/ 90 h 154"/>
                <a:gd name="T34" fmla="*/ 129 w 999"/>
                <a:gd name="T35" fmla="*/ 96 h 154"/>
                <a:gd name="T36" fmla="*/ 168 w 999"/>
                <a:gd name="T37" fmla="*/ 96 h 154"/>
                <a:gd name="T38" fmla="*/ 226 w 999"/>
                <a:gd name="T39" fmla="*/ 96 h 154"/>
                <a:gd name="T40" fmla="*/ 245 w 999"/>
                <a:gd name="T41" fmla="*/ 135 h 154"/>
                <a:gd name="T42" fmla="*/ 303 w 999"/>
                <a:gd name="T43" fmla="*/ 96 h 154"/>
                <a:gd name="T44" fmla="*/ 329 w 999"/>
                <a:gd name="T45" fmla="*/ 141 h 154"/>
                <a:gd name="T46" fmla="*/ 664 w 999"/>
                <a:gd name="T47" fmla="*/ 96 h 154"/>
                <a:gd name="T48" fmla="*/ 741 w 999"/>
                <a:gd name="T49" fmla="*/ 96 h 154"/>
                <a:gd name="T50" fmla="*/ 857 w 999"/>
                <a:gd name="T51" fmla="*/ 154 h 154"/>
                <a:gd name="T52" fmla="*/ 864 w 999"/>
                <a:gd name="T53" fmla="*/ 96 h 154"/>
                <a:gd name="T54" fmla="*/ 941 w 999"/>
                <a:gd name="T55" fmla="*/ 96 h 154"/>
                <a:gd name="T56" fmla="*/ 999 w 999"/>
                <a:gd name="T57" fmla="*/ 90 h 154"/>
                <a:gd name="T58" fmla="*/ 851 w 999"/>
                <a:gd name="T59" fmla="*/ 32 h 154"/>
                <a:gd name="T60" fmla="*/ 819 w 999"/>
                <a:gd name="T61" fmla="*/ 32 h 154"/>
                <a:gd name="T62" fmla="*/ 297 w 999"/>
                <a:gd name="T63" fmla="*/ 64 h 154"/>
                <a:gd name="T64" fmla="*/ 297 w 999"/>
                <a:gd name="T65" fmla="*/ 58 h 154"/>
                <a:gd name="T66" fmla="*/ 374 w 999"/>
                <a:gd name="T67" fmla="*/ 32 h 154"/>
                <a:gd name="T68" fmla="*/ 651 w 999"/>
                <a:gd name="T69" fmla="*/ 32 h 154"/>
                <a:gd name="T70" fmla="*/ 619 w 999"/>
                <a:gd name="T71" fmla="*/ 32 h 154"/>
                <a:gd name="T72" fmla="*/ 587 w 999"/>
                <a:gd name="T73" fmla="*/ 58 h 154"/>
                <a:gd name="T74" fmla="*/ 516 w 999"/>
                <a:gd name="T75" fmla="*/ 58 h 154"/>
                <a:gd name="T76" fmla="*/ 445 w 999"/>
                <a:gd name="T77" fmla="*/ 58 h 154"/>
                <a:gd name="T78" fmla="*/ 413 w 999"/>
                <a:gd name="T79" fmla="*/ 32 h 154"/>
                <a:gd name="T80" fmla="*/ 406 w 999"/>
                <a:gd name="T81" fmla="*/ 32 h 154"/>
                <a:gd name="T82" fmla="*/ 374 w 999"/>
                <a:gd name="T83" fmla="*/ 64 h 154"/>
                <a:gd name="T84" fmla="*/ 413 w 999"/>
                <a:gd name="T85" fmla="*/ 64 h 154"/>
                <a:gd name="T86" fmla="*/ 483 w 999"/>
                <a:gd name="T87" fmla="*/ 64 h 154"/>
                <a:gd name="T88" fmla="*/ 522 w 999"/>
                <a:gd name="T89" fmla="*/ 64 h 154"/>
                <a:gd name="T90" fmla="*/ 561 w 999"/>
                <a:gd name="T91" fmla="*/ 90 h 154"/>
                <a:gd name="T92" fmla="*/ 567 w 999"/>
                <a:gd name="T93" fmla="*/ 90 h 154"/>
                <a:gd name="T94" fmla="*/ 599 w 999"/>
                <a:gd name="T95" fmla="*/ 64 h 154"/>
                <a:gd name="T96" fmla="*/ 664 w 999"/>
                <a:gd name="T97" fmla="*/ 58 h 154"/>
                <a:gd name="T98" fmla="*/ 303 w 999"/>
                <a:gd name="T99" fmla="*/ 32 h 154"/>
                <a:gd name="T100" fmla="*/ 200 w 999"/>
                <a:gd name="T101" fmla="*/ 32 h 154"/>
                <a:gd name="T102" fmla="*/ 168 w 999"/>
                <a:gd name="T103" fmla="*/ 90 h 154"/>
                <a:gd name="T104" fmla="*/ 174 w 999"/>
                <a:gd name="T105" fmla="*/ 90 h 154"/>
                <a:gd name="T106" fmla="*/ 213 w 999"/>
                <a:gd name="T107" fmla="*/ 90 h 154"/>
                <a:gd name="T108" fmla="*/ 290 w 999"/>
                <a:gd name="T109" fmla="*/ 90 h 154"/>
                <a:gd name="T110" fmla="*/ 683 w 999"/>
                <a:gd name="T111" fmla="*/ 90 h 154"/>
                <a:gd name="T112" fmla="*/ 819 w 999"/>
                <a:gd name="T113" fmla="*/ 9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99" h="154">
                  <a:moveTo>
                    <a:pt x="999" y="90"/>
                  </a:moveTo>
                  <a:lnTo>
                    <a:pt x="941" y="90"/>
                  </a:lnTo>
                  <a:lnTo>
                    <a:pt x="941" y="90"/>
                  </a:lnTo>
                  <a:lnTo>
                    <a:pt x="941" y="90"/>
                  </a:lnTo>
                  <a:lnTo>
                    <a:pt x="902" y="90"/>
                  </a:lnTo>
                  <a:lnTo>
                    <a:pt x="902" y="90"/>
                  </a:lnTo>
                  <a:lnTo>
                    <a:pt x="902" y="90"/>
                  </a:lnTo>
                  <a:lnTo>
                    <a:pt x="864" y="90"/>
                  </a:lnTo>
                  <a:lnTo>
                    <a:pt x="844" y="64"/>
                  </a:lnTo>
                  <a:lnTo>
                    <a:pt x="877" y="64"/>
                  </a:lnTo>
                  <a:lnTo>
                    <a:pt x="877" y="64"/>
                  </a:lnTo>
                  <a:lnTo>
                    <a:pt x="877" y="64"/>
                  </a:lnTo>
                  <a:lnTo>
                    <a:pt x="973" y="64"/>
                  </a:lnTo>
                  <a:lnTo>
                    <a:pt x="973" y="58"/>
                  </a:lnTo>
                  <a:lnTo>
                    <a:pt x="877" y="58"/>
                  </a:lnTo>
                  <a:lnTo>
                    <a:pt x="877" y="58"/>
                  </a:lnTo>
                  <a:lnTo>
                    <a:pt x="857" y="32"/>
                  </a:lnTo>
                  <a:lnTo>
                    <a:pt x="947" y="32"/>
                  </a:lnTo>
                  <a:lnTo>
                    <a:pt x="947" y="25"/>
                  </a:lnTo>
                  <a:lnTo>
                    <a:pt x="857" y="25"/>
                  </a:lnTo>
                  <a:lnTo>
                    <a:pt x="857" y="25"/>
                  </a:lnTo>
                  <a:lnTo>
                    <a:pt x="857" y="25"/>
                  </a:lnTo>
                  <a:lnTo>
                    <a:pt x="838" y="0"/>
                  </a:lnTo>
                  <a:lnTo>
                    <a:pt x="831" y="6"/>
                  </a:lnTo>
                  <a:lnTo>
                    <a:pt x="851" y="25"/>
                  </a:lnTo>
                  <a:lnTo>
                    <a:pt x="819" y="25"/>
                  </a:lnTo>
                  <a:lnTo>
                    <a:pt x="819" y="25"/>
                  </a:lnTo>
                  <a:lnTo>
                    <a:pt x="806" y="0"/>
                  </a:lnTo>
                  <a:lnTo>
                    <a:pt x="799" y="6"/>
                  </a:lnTo>
                  <a:lnTo>
                    <a:pt x="812" y="25"/>
                  </a:lnTo>
                  <a:lnTo>
                    <a:pt x="780" y="25"/>
                  </a:lnTo>
                  <a:lnTo>
                    <a:pt x="767" y="0"/>
                  </a:lnTo>
                  <a:lnTo>
                    <a:pt x="735" y="0"/>
                  </a:lnTo>
                  <a:lnTo>
                    <a:pt x="748" y="25"/>
                  </a:lnTo>
                  <a:lnTo>
                    <a:pt x="677" y="25"/>
                  </a:lnTo>
                  <a:lnTo>
                    <a:pt x="664" y="0"/>
                  </a:lnTo>
                  <a:lnTo>
                    <a:pt x="664" y="6"/>
                  </a:lnTo>
                  <a:lnTo>
                    <a:pt x="670" y="25"/>
                  </a:lnTo>
                  <a:lnTo>
                    <a:pt x="638" y="25"/>
                  </a:lnTo>
                  <a:lnTo>
                    <a:pt x="632" y="6"/>
                  </a:lnTo>
                  <a:lnTo>
                    <a:pt x="632" y="6"/>
                  </a:lnTo>
                  <a:lnTo>
                    <a:pt x="638" y="25"/>
                  </a:lnTo>
                  <a:lnTo>
                    <a:pt x="606" y="25"/>
                  </a:lnTo>
                  <a:lnTo>
                    <a:pt x="599" y="0"/>
                  </a:lnTo>
                  <a:lnTo>
                    <a:pt x="593" y="6"/>
                  </a:lnTo>
                  <a:lnTo>
                    <a:pt x="599" y="25"/>
                  </a:lnTo>
                  <a:lnTo>
                    <a:pt x="567" y="25"/>
                  </a:lnTo>
                  <a:lnTo>
                    <a:pt x="567" y="0"/>
                  </a:lnTo>
                  <a:lnTo>
                    <a:pt x="561" y="6"/>
                  </a:lnTo>
                  <a:lnTo>
                    <a:pt x="567" y="25"/>
                  </a:lnTo>
                  <a:lnTo>
                    <a:pt x="535" y="25"/>
                  </a:lnTo>
                  <a:lnTo>
                    <a:pt x="535" y="6"/>
                  </a:lnTo>
                  <a:lnTo>
                    <a:pt x="529" y="6"/>
                  </a:lnTo>
                  <a:lnTo>
                    <a:pt x="529" y="25"/>
                  </a:lnTo>
                  <a:lnTo>
                    <a:pt x="503" y="25"/>
                  </a:lnTo>
                  <a:lnTo>
                    <a:pt x="503" y="6"/>
                  </a:lnTo>
                  <a:lnTo>
                    <a:pt x="496" y="6"/>
                  </a:lnTo>
                  <a:lnTo>
                    <a:pt x="496" y="25"/>
                  </a:lnTo>
                  <a:lnTo>
                    <a:pt x="464" y="25"/>
                  </a:lnTo>
                  <a:lnTo>
                    <a:pt x="464" y="6"/>
                  </a:lnTo>
                  <a:lnTo>
                    <a:pt x="464" y="6"/>
                  </a:lnTo>
                  <a:lnTo>
                    <a:pt x="464" y="25"/>
                  </a:lnTo>
                  <a:lnTo>
                    <a:pt x="432" y="25"/>
                  </a:lnTo>
                  <a:lnTo>
                    <a:pt x="432" y="6"/>
                  </a:lnTo>
                  <a:lnTo>
                    <a:pt x="432" y="0"/>
                  </a:lnTo>
                  <a:lnTo>
                    <a:pt x="425" y="25"/>
                  </a:lnTo>
                  <a:lnTo>
                    <a:pt x="393" y="25"/>
                  </a:lnTo>
                  <a:lnTo>
                    <a:pt x="400" y="6"/>
                  </a:lnTo>
                  <a:lnTo>
                    <a:pt x="393" y="6"/>
                  </a:lnTo>
                  <a:lnTo>
                    <a:pt x="393" y="25"/>
                  </a:lnTo>
                  <a:lnTo>
                    <a:pt x="361" y="25"/>
                  </a:lnTo>
                  <a:lnTo>
                    <a:pt x="367" y="6"/>
                  </a:lnTo>
                  <a:lnTo>
                    <a:pt x="367" y="0"/>
                  </a:lnTo>
                  <a:lnTo>
                    <a:pt x="355" y="25"/>
                  </a:lnTo>
                  <a:lnTo>
                    <a:pt x="329" y="25"/>
                  </a:lnTo>
                  <a:lnTo>
                    <a:pt x="335" y="6"/>
                  </a:lnTo>
                  <a:lnTo>
                    <a:pt x="329" y="0"/>
                  </a:lnTo>
                  <a:lnTo>
                    <a:pt x="322" y="25"/>
                  </a:lnTo>
                  <a:lnTo>
                    <a:pt x="290" y="25"/>
                  </a:lnTo>
                  <a:lnTo>
                    <a:pt x="303" y="6"/>
                  </a:lnTo>
                  <a:lnTo>
                    <a:pt x="297" y="0"/>
                  </a:lnTo>
                  <a:lnTo>
                    <a:pt x="284" y="25"/>
                  </a:lnTo>
                  <a:lnTo>
                    <a:pt x="200" y="25"/>
                  </a:lnTo>
                  <a:lnTo>
                    <a:pt x="200" y="25"/>
                  </a:lnTo>
                  <a:lnTo>
                    <a:pt x="200" y="25"/>
                  </a:lnTo>
                  <a:lnTo>
                    <a:pt x="187" y="25"/>
                  </a:lnTo>
                  <a:lnTo>
                    <a:pt x="200" y="6"/>
                  </a:lnTo>
                  <a:lnTo>
                    <a:pt x="200" y="0"/>
                  </a:lnTo>
                  <a:lnTo>
                    <a:pt x="181" y="25"/>
                  </a:lnTo>
                  <a:lnTo>
                    <a:pt x="181" y="25"/>
                  </a:lnTo>
                  <a:lnTo>
                    <a:pt x="52" y="25"/>
                  </a:lnTo>
                  <a:lnTo>
                    <a:pt x="52" y="32"/>
                  </a:lnTo>
                  <a:lnTo>
                    <a:pt x="193" y="32"/>
                  </a:lnTo>
                  <a:lnTo>
                    <a:pt x="181" y="58"/>
                  </a:lnTo>
                  <a:lnTo>
                    <a:pt x="181" y="58"/>
                  </a:lnTo>
                  <a:lnTo>
                    <a:pt x="148" y="58"/>
                  </a:lnTo>
                  <a:lnTo>
                    <a:pt x="148" y="58"/>
                  </a:lnTo>
                  <a:lnTo>
                    <a:pt x="148" y="58"/>
                  </a:lnTo>
                  <a:lnTo>
                    <a:pt x="32" y="58"/>
                  </a:lnTo>
                  <a:lnTo>
                    <a:pt x="32" y="64"/>
                  </a:lnTo>
                  <a:lnTo>
                    <a:pt x="148" y="64"/>
                  </a:lnTo>
                  <a:lnTo>
                    <a:pt x="129" y="90"/>
                  </a:lnTo>
                  <a:lnTo>
                    <a:pt x="129" y="90"/>
                  </a:lnTo>
                  <a:lnTo>
                    <a:pt x="0" y="90"/>
                  </a:lnTo>
                  <a:lnTo>
                    <a:pt x="0" y="96"/>
                  </a:lnTo>
                  <a:lnTo>
                    <a:pt x="129" y="96"/>
                  </a:lnTo>
                  <a:lnTo>
                    <a:pt x="129" y="96"/>
                  </a:lnTo>
                  <a:lnTo>
                    <a:pt x="129" y="96"/>
                  </a:lnTo>
                  <a:lnTo>
                    <a:pt x="142" y="96"/>
                  </a:lnTo>
                  <a:lnTo>
                    <a:pt x="116" y="141"/>
                  </a:lnTo>
                  <a:lnTo>
                    <a:pt x="116" y="148"/>
                  </a:lnTo>
                  <a:lnTo>
                    <a:pt x="148" y="96"/>
                  </a:lnTo>
                  <a:lnTo>
                    <a:pt x="148" y="96"/>
                  </a:lnTo>
                  <a:lnTo>
                    <a:pt x="168" y="96"/>
                  </a:lnTo>
                  <a:lnTo>
                    <a:pt x="168" y="96"/>
                  </a:lnTo>
                  <a:lnTo>
                    <a:pt x="168" y="96"/>
                  </a:lnTo>
                  <a:lnTo>
                    <a:pt x="206" y="96"/>
                  </a:lnTo>
                  <a:lnTo>
                    <a:pt x="206" y="103"/>
                  </a:lnTo>
                  <a:lnTo>
                    <a:pt x="206" y="96"/>
                  </a:lnTo>
                  <a:lnTo>
                    <a:pt x="226" y="96"/>
                  </a:lnTo>
                  <a:lnTo>
                    <a:pt x="200" y="141"/>
                  </a:lnTo>
                  <a:lnTo>
                    <a:pt x="206" y="148"/>
                  </a:lnTo>
                  <a:lnTo>
                    <a:pt x="226" y="103"/>
                  </a:lnTo>
                  <a:lnTo>
                    <a:pt x="226" y="96"/>
                  </a:lnTo>
                  <a:lnTo>
                    <a:pt x="264" y="96"/>
                  </a:lnTo>
                  <a:lnTo>
                    <a:pt x="245" y="135"/>
                  </a:lnTo>
                  <a:lnTo>
                    <a:pt x="251" y="141"/>
                  </a:lnTo>
                  <a:lnTo>
                    <a:pt x="271" y="96"/>
                  </a:lnTo>
                  <a:lnTo>
                    <a:pt x="284" y="96"/>
                  </a:lnTo>
                  <a:lnTo>
                    <a:pt x="290" y="96"/>
                  </a:lnTo>
                  <a:lnTo>
                    <a:pt x="290" y="96"/>
                  </a:lnTo>
                  <a:lnTo>
                    <a:pt x="303" y="96"/>
                  </a:lnTo>
                  <a:lnTo>
                    <a:pt x="290" y="141"/>
                  </a:lnTo>
                  <a:lnTo>
                    <a:pt x="290" y="148"/>
                  </a:lnTo>
                  <a:lnTo>
                    <a:pt x="309" y="96"/>
                  </a:lnTo>
                  <a:lnTo>
                    <a:pt x="309" y="96"/>
                  </a:lnTo>
                  <a:lnTo>
                    <a:pt x="342" y="96"/>
                  </a:lnTo>
                  <a:lnTo>
                    <a:pt x="329" y="141"/>
                  </a:lnTo>
                  <a:lnTo>
                    <a:pt x="335" y="141"/>
                  </a:lnTo>
                  <a:lnTo>
                    <a:pt x="348" y="96"/>
                  </a:lnTo>
                  <a:lnTo>
                    <a:pt x="664" y="96"/>
                  </a:lnTo>
                  <a:lnTo>
                    <a:pt x="677" y="141"/>
                  </a:lnTo>
                  <a:lnTo>
                    <a:pt x="677" y="135"/>
                  </a:lnTo>
                  <a:lnTo>
                    <a:pt x="664" y="96"/>
                  </a:lnTo>
                  <a:lnTo>
                    <a:pt x="703" y="96"/>
                  </a:lnTo>
                  <a:lnTo>
                    <a:pt x="703" y="96"/>
                  </a:lnTo>
                  <a:lnTo>
                    <a:pt x="715" y="141"/>
                  </a:lnTo>
                  <a:lnTo>
                    <a:pt x="722" y="135"/>
                  </a:lnTo>
                  <a:lnTo>
                    <a:pt x="709" y="96"/>
                  </a:lnTo>
                  <a:lnTo>
                    <a:pt x="741" y="96"/>
                  </a:lnTo>
                  <a:lnTo>
                    <a:pt x="761" y="141"/>
                  </a:lnTo>
                  <a:lnTo>
                    <a:pt x="761" y="135"/>
                  </a:lnTo>
                  <a:lnTo>
                    <a:pt x="748" y="96"/>
                  </a:lnTo>
                  <a:lnTo>
                    <a:pt x="786" y="96"/>
                  </a:lnTo>
                  <a:lnTo>
                    <a:pt x="812" y="154"/>
                  </a:lnTo>
                  <a:lnTo>
                    <a:pt x="857" y="154"/>
                  </a:lnTo>
                  <a:lnTo>
                    <a:pt x="825" y="96"/>
                  </a:lnTo>
                  <a:lnTo>
                    <a:pt x="857" y="96"/>
                  </a:lnTo>
                  <a:lnTo>
                    <a:pt x="857" y="96"/>
                  </a:lnTo>
                  <a:lnTo>
                    <a:pt x="896" y="154"/>
                  </a:lnTo>
                  <a:lnTo>
                    <a:pt x="896" y="148"/>
                  </a:lnTo>
                  <a:lnTo>
                    <a:pt x="864" y="96"/>
                  </a:lnTo>
                  <a:lnTo>
                    <a:pt x="902" y="96"/>
                  </a:lnTo>
                  <a:lnTo>
                    <a:pt x="902" y="96"/>
                  </a:lnTo>
                  <a:lnTo>
                    <a:pt x="935" y="148"/>
                  </a:lnTo>
                  <a:lnTo>
                    <a:pt x="935" y="141"/>
                  </a:lnTo>
                  <a:lnTo>
                    <a:pt x="909" y="96"/>
                  </a:lnTo>
                  <a:lnTo>
                    <a:pt x="941" y="96"/>
                  </a:lnTo>
                  <a:lnTo>
                    <a:pt x="941" y="96"/>
                  </a:lnTo>
                  <a:lnTo>
                    <a:pt x="973" y="148"/>
                  </a:lnTo>
                  <a:lnTo>
                    <a:pt x="980" y="141"/>
                  </a:lnTo>
                  <a:lnTo>
                    <a:pt x="947" y="96"/>
                  </a:lnTo>
                  <a:lnTo>
                    <a:pt x="999" y="96"/>
                  </a:lnTo>
                  <a:lnTo>
                    <a:pt x="999" y="90"/>
                  </a:lnTo>
                  <a:close/>
                  <a:moveTo>
                    <a:pt x="819" y="32"/>
                  </a:moveTo>
                  <a:lnTo>
                    <a:pt x="819" y="32"/>
                  </a:lnTo>
                  <a:lnTo>
                    <a:pt x="819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70" y="58"/>
                  </a:lnTo>
                  <a:lnTo>
                    <a:pt x="799" y="58"/>
                  </a:lnTo>
                  <a:lnTo>
                    <a:pt x="786" y="32"/>
                  </a:lnTo>
                  <a:lnTo>
                    <a:pt x="819" y="32"/>
                  </a:lnTo>
                  <a:close/>
                  <a:moveTo>
                    <a:pt x="767" y="58"/>
                  </a:moveTo>
                  <a:lnTo>
                    <a:pt x="703" y="58"/>
                  </a:lnTo>
                  <a:lnTo>
                    <a:pt x="696" y="32"/>
                  </a:lnTo>
                  <a:lnTo>
                    <a:pt x="754" y="32"/>
                  </a:lnTo>
                  <a:lnTo>
                    <a:pt x="767" y="58"/>
                  </a:lnTo>
                  <a:close/>
                  <a:moveTo>
                    <a:pt x="297" y="64"/>
                  </a:moveTo>
                  <a:lnTo>
                    <a:pt x="284" y="90"/>
                  </a:lnTo>
                  <a:lnTo>
                    <a:pt x="251" y="90"/>
                  </a:lnTo>
                  <a:lnTo>
                    <a:pt x="264" y="64"/>
                  </a:lnTo>
                  <a:lnTo>
                    <a:pt x="264" y="64"/>
                  </a:lnTo>
                  <a:lnTo>
                    <a:pt x="297" y="64"/>
                  </a:lnTo>
                  <a:close/>
                  <a:moveTo>
                    <a:pt x="297" y="58"/>
                  </a:moveTo>
                  <a:lnTo>
                    <a:pt x="303" y="32"/>
                  </a:lnTo>
                  <a:lnTo>
                    <a:pt x="335" y="32"/>
                  </a:lnTo>
                  <a:lnTo>
                    <a:pt x="329" y="58"/>
                  </a:lnTo>
                  <a:lnTo>
                    <a:pt x="297" y="58"/>
                  </a:lnTo>
                  <a:close/>
                  <a:moveTo>
                    <a:pt x="342" y="32"/>
                  </a:moveTo>
                  <a:lnTo>
                    <a:pt x="374" y="32"/>
                  </a:lnTo>
                  <a:lnTo>
                    <a:pt x="367" y="58"/>
                  </a:lnTo>
                  <a:lnTo>
                    <a:pt x="335" y="58"/>
                  </a:lnTo>
                  <a:lnTo>
                    <a:pt x="342" y="32"/>
                  </a:lnTo>
                  <a:close/>
                  <a:moveTo>
                    <a:pt x="632" y="58"/>
                  </a:moveTo>
                  <a:lnTo>
                    <a:pt x="625" y="32"/>
                  </a:lnTo>
                  <a:lnTo>
                    <a:pt x="651" y="32"/>
                  </a:lnTo>
                  <a:lnTo>
                    <a:pt x="664" y="58"/>
                  </a:lnTo>
                  <a:lnTo>
                    <a:pt x="632" y="58"/>
                  </a:lnTo>
                  <a:close/>
                  <a:moveTo>
                    <a:pt x="625" y="58"/>
                  </a:moveTo>
                  <a:lnTo>
                    <a:pt x="593" y="58"/>
                  </a:lnTo>
                  <a:lnTo>
                    <a:pt x="587" y="32"/>
                  </a:lnTo>
                  <a:lnTo>
                    <a:pt x="619" y="32"/>
                  </a:lnTo>
                  <a:lnTo>
                    <a:pt x="625" y="58"/>
                  </a:lnTo>
                  <a:close/>
                  <a:moveTo>
                    <a:pt x="587" y="58"/>
                  </a:moveTo>
                  <a:lnTo>
                    <a:pt x="554" y="58"/>
                  </a:lnTo>
                  <a:lnTo>
                    <a:pt x="554" y="32"/>
                  </a:lnTo>
                  <a:lnTo>
                    <a:pt x="587" y="32"/>
                  </a:lnTo>
                  <a:lnTo>
                    <a:pt x="587" y="58"/>
                  </a:lnTo>
                  <a:close/>
                  <a:moveTo>
                    <a:pt x="554" y="58"/>
                  </a:moveTo>
                  <a:lnTo>
                    <a:pt x="516" y="58"/>
                  </a:lnTo>
                  <a:lnTo>
                    <a:pt x="516" y="32"/>
                  </a:lnTo>
                  <a:lnTo>
                    <a:pt x="548" y="32"/>
                  </a:lnTo>
                  <a:lnTo>
                    <a:pt x="554" y="58"/>
                  </a:lnTo>
                  <a:close/>
                  <a:moveTo>
                    <a:pt x="516" y="58"/>
                  </a:moveTo>
                  <a:lnTo>
                    <a:pt x="483" y="58"/>
                  </a:lnTo>
                  <a:lnTo>
                    <a:pt x="483" y="32"/>
                  </a:lnTo>
                  <a:lnTo>
                    <a:pt x="516" y="32"/>
                  </a:lnTo>
                  <a:lnTo>
                    <a:pt x="516" y="58"/>
                  </a:lnTo>
                  <a:close/>
                  <a:moveTo>
                    <a:pt x="477" y="58"/>
                  </a:moveTo>
                  <a:lnTo>
                    <a:pt x="445" y="58"/>
                  </a:lnTo>
                  <a:lnTo>
                    <a:pt x="445" y="32"/>
                  </a:lnTo>
                  <a:lnTo>
                    <a:pt x="477" y="32"/>
                  </a:lnTo>
                  <a:lnTo>
                    <a:pt x="477" y="58"/>
                  </a:lnTo>
                  <a:close/>
                  <a:moveTo>
                    <a:pt x="438" y="58"/>
                  </a:moveTo>
                  <a:lnTo>
                    <a:pt x="406" y="58"/>
                  </a:lnTo>
                  <a:lnTo>
                    <a:pt x="413" y="32"/>
                  </a:lnTo>
                  <a:lnTo>
                    <a:pt x="445" y="32"/>
                  </a:lnTo>
                  <a:lnTo>
                    <a:pt x="438" y="58"/>
                  </a:lnTo>
                  <a:close/>
                  <a:moveTo>
                    <a:pt x="400" y="58"/>
                  </a:moveTo>
                  <a:lnTo>
                    <a:pt x="367" y="58"/>
                  </a:lnTo>
                  <a:lnTo>
                    <a:pt x="374" y="32"/>
                  </a:lnTo>
                  <a:lnTo>
                    <a:pt x="406" y="32"/>
                  </a:lnTo>
                  <a:lnTo>
                    <a:pt x="400" y="58"/>
                  </a:lnTo>
                  <a:close/>
                  <a:moveTo>
                    <a:pt x="374" y="64"/>
                  </a:moveTo>
                  <a:lnTo>
                    <a:pt x="367" y="90"/>
                  </a:lnTo>
                  <a:lnTo>
                    <a:pt x="329" y="90"/>
                  </a:lnTo>
                  <a:lnTo>
                    <a:pt x="335" y="64"/>
                  </a:lnTo>
                  <a:lnTo>
                    <a:pt x="374" y="64"/>
                  </a:lnTo>
                  <a:close/>
                  <a:moveTo>
                    <a:pt x="374" y="64"/>
                  </a:moveTo>
                  <a:lnTo>
                    <a:pt x="406" y="64"/>
                  </a:lnTo>
                  <a:lnTo>
                    <a:pt x="406" y="90"/>
                  </a:lnTo>
                  <a:lnTo>
                    <a:pt x="367" y="90"/>
                  </a:lnTo>
                  <a:lnTo>
                    <a:pt x="374" y="64"/>
                  </a:lnTo>
                  <a:close/>
                  <a:moveTo>
                    <a:pt x="413" y="64"/>
                  </a:moveTo>
                  <a:lnTo>
                    <a:pt x="445" y="64"/>
                  </a:lnTo>
                  <a:lnTo>
                    <a:pt x="445" y="90"/>
                  </a:lnTo>
                  <a:lnTo>
                    <a:pt x="406" y="90"/>
                  </a:lnTo>
                  <a:lnTo>
                    <a:pt x="413" y="64"/>
                  </a:lnTo>
                  <a:close/>
                  <a:moveTo>
                    <a:pt x="451" y="64"/>
                  </a:moveTo>
                  <a:lnTo>
                    <a:pt x="483" y="64"/>
                  </a:lnTo>
                  <a:lnTo>
                    <a:pt x="483" y="90"/>
                  </a:lnTo>
                  <a:lnTo>
                    <a:pt x="445" y="90"/>
                  </a:lnTo>
                  <a:lnTo>
                    <a:pt x="451" y="64"/>
                  </a:lnTo>
                  <a:close/>
                  <a:moveTo>
                    <a:pt x="490" y="64"/>
                  </a:moveTo>
                  <a:lnTo>
                    <a:pt x="522" y="64"/>
                  </a:lnTo>
                  <a:lnTo>
                    <a:pt x="522" y="64"/>
                  </a:lnTo>
                  <a:lnTo>
                    <a:pt x="522" y="90"/>
                  </a:lnTo>
                  <a:lnTo>
                    <a:pt x="490" y="90"/>
                  </a:lnTo>
                  <a:lnTo>
                    <a:pt x="490" y="64"/>
                  </a:lnTo>
                  <a:close/>
                  <a:moveTo>
                    <a:pt x="529" y="64"/>
                  </a:moveTo>
                  <a:lnTo>
                    <a:pt x="561" y="64"/>
                  </a:lnTo>
                  <a:lnTo>
                    <a:pt x="561" y="90"/>
                  </a:lnTo>
                  <a:lnTo>
                    <a:pt x="529" y="90"/>
                  </a:lnTo>
                  <a:lnTo>
                    <a:pt x="529" y="64"/>
                  </a:lnTo>
                  <a:close/>
                  <a:moveTo>
                    <a:pt x="561" y="64"/>
                  </a:moveTo>
                  <a:lnTo>
                    <a:pt x="599" y="64"/>
                  </a:lnTo>
                  <a:lnTo>
                    <a:pt x="599" y="90"/>
                  </a:lnTo>
                  <a:lnTo>
                    <a:pt x="567" y="90"/>
                  </a:lnTo>
                  <a:lnTo>
                    <a:pt x="561" y="64"/>
                  </a:lnTo>
                  <a:close/>
                  <a:moveTo>
                    <a:pt x="599" y="64"/>
                  </a:moveTo>
                  <a:lnTo>
                    <a:pt x="632" y="64"/>
                  </a:lnTo>
                  <a:lnTo>
                    <a:pt x="638" y="90"/>
                  </a:lnTo>
                  <a:lnTo>
                    <a:pt x="606" y="90"/>
                  </a:lnTo>
                  <a:lnTo>
                    <a:pt x="599" y="64"/>
                  </a:lnTo>
                  <a:close/>
                  <a:moveTo>
                    <a:pt x="638" y="64"/>
                  </a:moveTo>
                  <a:lnTo>
                    <a:pt x="670" y="64"/>
                  </a:lnTo>
                  <a:lnTo>
                    <a:pt x="677" y="90"/>
                  </a:lnTo>
                  <a:lnTo>
                    <a:pt x="645" y="90"/>
                  </a:lnTo>
                  <a:lnTo>
                    <a:pt x="638" y="64"/>
                  </a:lnTo>
                  <a:close/>
                  <a:moveTo>
                    <a:pt x="664" y="58"/>
                  </a:moveTo>
                  <a:lnTo>
                    <a:pt x="657" y="32"/>
                  </a:lnTo>
                  <a:lnTo>
                    <a:pt x="690" y="32"/>
                  </a:lnTo>
                  <a:lnTo>
                    <a:pt x="696" y="58"/>
                  </a:lnTo>
                  <a:lnTo>
                    <a:pt x="664" y="58"/>
                  </a:lnTo>
                  <a:close/>
                  <a:moveTo>
                    <a:pt x="200" y="32"/>
                  </a:moveTo>
                  <a:lnTo>
                    <a:pt x="303" y="32"/>
                  </a:lnTo>
                  <a:lnTo>
                    <a:pt x="290" y="58"/>
                  </a:lnTo>
                  <a:lnTo>
                    <a:pt x="187" y="58"/>
                  </a:lnTo>
                  <a:lnTo>
                    <a:pt x="187" y="58"/>
                  </a:lnTo>
                  <a:lnTo>
                    <a:pt x="187" y="58"/>
                  </a:lnTo>
                  <a:lnTo>
                    <a:pt x="187" y="58"/>
                  </a:lnTo>
                  <a:lnTo>
                    <a:pt x="200" y="32"/>
                  </a:lnTo>
                  <a:lnTo>
                    <a:pt x="200" y="32"/>
                  </a:lnTo>
                  <a:close/>
                  <a:moveTo>
                    <a:pt x="135" y="90"/>
                  </a:moveTo>
                  <a:lnTo>
                    <a:pt x="148" y="64"/>
                  </a:lnTo>
                  <a:lnTo>
                    <a:pt x="148" y="64"/>
                  </a:lnTo>
                  <a:lnTo>
                    <a:pt x="181" y="64"/>
                  </a:lnTo>
                  <a:lnTo>
                    <a:pt x="168" y="90"/>
                  </a:lnTo>
                  <a:lnTo>
                    <a:pt x="168" y="90"/>
                  </a:lnTo>
                  <a:lnTo>
                    <a:pt x="135" y="90"/>
                  </a:lnTo>
                  <a:close/>
                  <a:moveTo>
                    <a:pt x="187" y="64"/>
                  </a:moveTo>
                  <a:lnTo>
                    <a:pt x="219" y="64"/>
                  </a:lnTo>
                  <a:lnTo>
                    <a:pt x="206" y="90"/>
                  </a:lnTo>
                  <a:lnTo>
                    <a:pt x="174" y="90"/>
                  </a:lnTo>
                  <a:lnTo>
                    <a:pt x="187" y="64"/>
                  </a:lnTo>
                  <a:lnTo>
                    <a:pt x="187" y="64"/>
                  </a:lnTo>
                  <a:close/>
                  <a:moveTo>
                    <a:pt x="226" y="64"/>
                  </a:moveTo>
                  <a:lnTo>
                    <a:pt x="258" y="64"/>
                  </a:lnTo>
                  <a:lnTo>
                    <a:pt x="245" y="90"/>
                  </a:lnTo>
                  <a:lnTo>
                    <a:pt x="213" y="90"/>
                  </a:lnTo>
                  <a:lnTo>
                    <a:pt x="226" y="64"/>
                  </a:lnTo>
                  <a:lnTo>
                    <a:pt x="226" y="64"/>
                  </a:lnTo>
                  <a:close/>
                  <a:moveTo>
                    <a:pt x="303" y="64"/>
                  </a:moveTo>
                  <a:lnTo>
                    <a:pt x="335" y="64"/>
                  </a:lnTo>
                  <a:lnTo>
                    <a:pt x="322" y="90"/>
                  </a:lnTo>
                  <a:lnTo>
                    <a:pt x="290" y="90"/>
                  </a:lnTo>
                  <a:lnTo>
                    <a:pt x="303" y="64"/>
                  </a:lnTo>
                  <a:close/>
                  <a:moveTo>
                    <a:pt x="683" y="90"/>
                  </a:moveTo>
                  <a:lnTo>
                    <a:pt x="677" y="64"/>
                  </a:lnTo>
                  <a:lnTo>
                    <a:pt x="767" y="64"/>
                  </a:lnTo>
                  <a:lnTo>
                    <a:pt x="780" y="90"/>
                  </a:lnTo>
                  <a:lnTo>
                    <a:pt x="683" y="90"/>
                  </a:lnTo>
                  <a:close/>
                  <a:moveTo>
                    <a:pt x="819" y="90"/>
                  </a:moveTo>
                  <a:lnTo>
                    <a:pt x="806" y="64"/>
                  </a:lnTo>
                  <a:lnTo>
                    <a:pt x="838" y="64"/>
                  </a:lnTo>
                  <a:lnTo>
                    <a:pt x="838" y="64"/>
                  </a:lnTo>
                  <a:lnTo>
                    <a:pt x="857" y="90"/>
                  </a:lnTo>
                  <a:lnTo>
                    <a:pt x="819" y="9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27037" y="677862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Abriendo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nueva</a:t>
            </a:r>
            <a:r>
              <a:rPr lang="en-US" sz="2400" dirty="0" smtClean="0"/>
              <a:t> </a:t>
            </a:r>
            <a:r>
              <a:rPr lang="en-US" sz="2400" dirty="0" err="1" smtClean="0"/>
              <a:t>instancia</a:t>
            </a:r>
            <a:r>
              <a:rPr lang="en-US" sz="2400" dirty="0" smtClean="0"/>
              <a:t> de MySQL Workbench</a:t>
            </a:r>
            <a:endParaRPr lang="es-ES_tradnl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31" y="2125662"/>
            <a:ext cx="6058211" cy="374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3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PC"/>
          <p:cNvGrpSpPr>
            <a:grpSpLocks noChangeAspect="1"/>
          </p:cNvGrpSpPr>
          <p:nvPr/>
        </p:nvGrpSpPr>
        <p:grpSpPr bwMode="auto">
          <a:xfrm>
            <a:off x="10561637" y="220662"/>
            <a:ext cx="1763204" cy="1559523"/>
            <a:chOff x="365" y="3080"/>
            <a:chExt cx="1160" cy="1026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365" y="3080"/>
              <a:ext cx="1160" cy="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629" y="3783"/>
              <a:ext cx="626" cy="65"/>
            </a:xfrm>
            <a:custGeom>
              <a:avLst/>
              <a:gdLst>
                <a:gd name="T0" fmla="*/ 574 w 626"/>
                <a:gd name="T1" fmla="*/ 0 h 65"/>
                <a:gd name="T2" fmla="*/ 52 w 626"/>
                <a:gd name="T3" fmla="*/ 0 h 65"/>
                <a:gd name="T4" fmla="*/ 0 w 626"/>
                <a:gd name="T5" fmla="*/ 65 h 65"/>
                <a:gd name="T6" fmla="*/ 626 w 626"/>
                <a:gd name="T7" fmla="*/ 65 h 65"/>
                <a:gd name="T8" fmla="*/ 574 w 62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6" h="65">
                  <a:moveTo>
                    <a:pt x="574" y="0"/>
                  </a:moveTo>
                  <a:lnTo>
                    <a:pt x="52" y="0"/>
                  </a:lnTo>
                  <a:lnTo>
                    <a:pt x="0" y="65"/>
                  </a:lnTo>
                  <a:lnTo>
                    <a:pt x="626" y="65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629" y="3848"/>
              <a:ext cx="626" cy="19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816" y="3654"/>
              <a:ext cx="245" cy="161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365" y="3919"/>
              <a:ext cx="1154" cy="174"/>
            </a:xfrm>
            <a:custGeom>
              <a:avLst/>
              <a:gdLst>
                <a:gd name="T0" fmla="*/ 980 w 1154"/>
                <a:gd name="T1" fmla="*/ 0 h 174"/>
                <a:gd name="T2" fmla="*/ 155 w 1154"/>
                <a:gd name="T3" fmla="*/ 0 h 174"/>
                <a:gd name="T4" fmla="*/ 0 w 1154"/>
                <a:gd name="T5" fmla="*/ 174 h 174"/>
                <a:gd name="T6" fmla="*/ 1154 w 1154"/>
                <a:gd name="T7" fmla="*/ 174 h 174"/>
                <a:gd name="T8" fmla="*/ 980 w 1154"/>
                <a:gd name="T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4" h="174">
                  <a:moveTo>
                    <a:pt x="980" y="0"/>
                  </a:moveTo>
                  <a:lnTo>
                    <a:pt x="155" y="0"/>
                  </a:lnTo>
                  <a:lnTo>
                    <a:pt x="0" y="174"/>
                  </a:lnTo>
                  <a:lnTo>
                    <a:pt x="1154" y="174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1" y="3080"/>
              <a:ext cx="1102" cy="639"/>
            </a:xfrm>
            <a:custGeom>
              <a:avLst/>
              <a:gdLst>
                <a:gd name="T0" fmla="*/ 171 w 171"/>
                <a:gd name="T1" fmla="*/ 89 h 99"/>
                <a:gd name="T2" fmla="*/ 161 w 171"/>
                <a:gd name="T3" fmla="*/ 99 h 99"/>
                <a:gd name="T4" fmla="*/ 9 w 171"/>
                <a:gd name="T5" fmla="*/ 99 h 99"/>
                <a:gd name="T6" fmla="*/ 0 w 171"/>
                <a:gd name="T7" fmla="*/ 89 h 99"/>
                <a:gd name="T8" fmla="*/ 0 w 171"/>
                <a:gd name="T9" fmla="*/ 9 h 99"/>
                <a:gd name="T10" fmla="*/ 9 w 171"/>
                <a:gd name="T11" fmla="*/ 0 h 99"/>
                <a:gd name="T12" fmla="*/ 161 w 171"/>
                <a:gd name="T13" fmla="*/ 0 h 99"/>
                <a:gd name="T14" fmla="*/ 171 w 171"/>
                <a:gd name="T15" fmla="*/ 9 h 99"/>
                <a:gd name="T16" fmla="*/ 171 w 171"/>
                <a:gd name="T17" fmla="*/ 8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99">
                  <a:moveTo>
                    <a:pt x="171" y="89"/>
                  </a:moveTo>
                  <a:cubicBezTo>
                    <a:pt x="171" y="94"/>
                    <a:pt x="167" y="99"/>
                    <a:pt x="161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99"/>
                    <a:pt x="0" y="94"/>
                    <a:pt x="0" y="8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7" y="0"/>
                    <a:pt x="171" y="4"/>
                    <a:pt x="171" y="9"/>
                  </a:cubicBezTo>
                  <a:lnTo>
                    <a:pt x="171" y="89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449" y="3138"/>
              <a:ext cx="992" cy="516"/>
            </a:xfrm>
            <a:prstGeom prst="rect">
              <a:avLst/>
            </a:pr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816" y="3719"/>
              <a:ext cx="245" cy="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365" y="4093"/>
              <a:ext cx="1154" cy="19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val 13"/>
            <p:cNvSpPr>
              <a:spLocks noChangeArrowheads="1"/>
            </p:cNvSpPr>
            <p:nvPr/>
          </p:nvSpPr>
          <p:spPr bwMode="auto">
            <a:xfrm>
              <a:off x="926" y="3093"/>
              <a:ext cx="32" cy="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423" y="3938"/>
              <a:ext cx="1031" cy="129"/>
            </a:xfrm>
            <a:custGeom>
              <a:avLst/>
              <a:gdLst>
                <a:gd name="T0" fmla="*/ 915 w 1031"/>
                <a:gd name="T1" fmla="*/ 0 h 129"/>
                <a:gd name="T2" fmla="*/ 110 w 1031"/>
                <a:gd name="T3" fmla="*/ 0 h 129"/>
                <a:gd name="T4" fmla="*/ 0 w 1031"/>
                <a:gd name="T5" fmla="*/ 129 h 129"/>
                <a:gd name="T6" fmla="*/ 1031 w 1031"/>
                <a:gd name="T7" fmla="*/ 129 h 129"/>
                <a:gd name="T8" fmla="*/ 915 w 1031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129">
                  <a:moveTo>
                    <a:pt x="915" y="0"/>
                  </a:moveTo>
                  <a:lnTo>
                    <a:pt x="110" y="0"/>
                  </a:lnTo>
                  <a:lnTo>
                    <a:pt x="0" y="129"/>
                  </a:lnTo>
                  <a:lnTo>
                    <a:pt x="1031" y="129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436" y="3932"/>
              <a:ext cx="999" cy="154"/>
            </a:xfrm>
            <a:custGeom>
              <a:avLst/>
              <a:gdLst>
                <a:gd name="T0" fmla="*/ 902 w 999"/>
                <a:gd name="T1" fmla="*/ 90 h 154"/>
                <a:gd name="T2" fmla="*/ 877 w 999"/>
                <a:gd name="T3" fmla="*/ 64 h 154"/>
                <a:gd name="T4" fmla="*/ 947 w 999"/>
                <a:gd name="T5" fmla="*/ 32 h 154"/>
                <a:gd name="T6" fmla="*/ 831 w 999"/>
                <a:gd name="T7" fmla="*/ 6 h 154"/>
                <a:gd name="T8" fmla="*/ 812 w 999"/>
                <a:gd name="T9" fmla="*/ 25 h 154"/>
                <a:gd name="T10" fmla="*/ 664 w 999"/>
                <a:gd name="T11" fmla="*/ 0 h 154"/>
                <a:gd name="T12" fmla="*/ 638 w 999"/>
                <a:gd name="T13" fmla="*/ 25 h 154"/>
                <a:gd name="T14" fmla="*/ 567 w 999"/>
                <a:gd name="T15" fmla="*/ 0 h 154"/>
                <a:gd name="T16" fmla="*/ 529 w 999"/>
                <a:gd name="T17" fmla="*/ 25 h 154"/>
                <a:gd name="T18" fmla="*/ 464 w 999"/>
                <a:gd name="T19" fmla="*/ 6 h 154"/>
                <a:gd name="T20" fmla="*/ 425 w 999"/>
                <a:gd name="T21" fmla="*/ 25 h 154"/>
                <a:gd name="T22" fmla="*/ 367 w 999"/>
                <a:gd name="T23" fmla="*/ 6 h 154"/>
                <a:gd name="T24" fmla="*/ 322 w 999"/>
                <a:gd name="T25" fmla="*/ 25 h 154"/>
                <a:gd name="T26" fmla="*/ 200 w 999"/>
                <a:gd name="T27" fmla="*/ 25 h 154"/>
                <a:gd name="T28" fmla="*/ 181 w 999"/>
                <a:gd name="T29" fmla="*/ 25 h 154"/>
                <a:gd name="T30" fmla="*/ 148 w 999"/>
                <a:gd name="T31" fmla="*/ 58 h 154"/>
                <a:gd name="T32" fmla="*/ 129 w 999"/>
                <a:gd name="T33" fmla="*/ 90 h 154"/>
                <a:gd name="T34" fmla="*/ 129 w 999"/>
                <a:gd name="T35" fmla="*/ 96 h 154"/>
                <a:gd name="T36" fmla="*/ 168 w 999"/>
                <a:gd name="T37" fmla="*/ 96 h 154"/>
                <a:gd name="T38" fmla="*/ 226 w 999"/>
                <a:gd name="T39" fmla="*/ 96 h 154"/>
                <a:gd name="T40" fmla="*/ 245 w 999"/>
                <a:gd name="T41" fmla="*/ 135 h 154"/>
                <a:gd name="T42" fmla="*/ 303 w 999"/>
                <a:gd name="T43" fmla="*/ 96 h 154"/>
                <a:gd name="T44" fmla="*/ 329 w 999"/>
                <a:gd name="T45" fmla="*/ 141 h 154"/>
                <a:gd name="T46" fmla="*/ 664 w 999"/>
                <a:gd name="T47" fmla="*/ 96 h 154"/>
                <a:gd name="T48" fmla="*/ 741 w 999"/>
                <a:gd name="T49" fmla="*/ 96 h 154"/>
                <a:gd name="T50" fmla="*/ 857 w 999"/>
                <a:gd name="T51" fmla="*/ 154 h 154"/>
                <a:gd name="T52" fmla="*/ 864 w 999"/>
                <a:gd name="T53" fmla="*/ 96 h 154"/>
                <a:gd name="T54" fmla="*/ 941 w 999"/>
                <a:gd name="T55" fmla="*/ 96 h 154"/>
                <a:gd name="T56" fmla="*/ 999 w 999"/>
                <a:gd name="T57" fmla="*/ 90 h 154"/>
                <a:gd name="T58" fmla="*/ 851 w 999"/>
                <a:gd name="T59" fmla="*/ 32 h 154"/>
                <a:gd name="T60" fmla="*/ 819 w 999"/>
                <a:gd name="T61" fmla="*/ 32 h 154"/>
                <a:gd name="T62" fmla="*/ 297 w 999"/>
                <a:gd name="T63" fmla="*/ 64 h 154"/>
                <a:gd name="T64" fmla="*/ 297 w 999"/>
                <a:gd name="T65" fmla="*/ 58 h 154"/>
                <a:gd name="T66" fmla="*/ 374 w 999"/>
                <a:gd name="T67" fmla="*/ 32 h 154"/>
                <a:gd name="T68" fmla="*/ 651 w 999"/>
                <a:gd name="T69" fmla="*/ 32 h 154"/>
                <a:gd name="T70" fmla="*/ 619 w 999"/>
                <a:gd name="T71" fmla="*/ 32 h 154"/>
                <a:gd name="T72" fmla="*/ 587 w 999"/>
                <a:gd name="T73" fmla="*/ 58 h 154"/>
                <a:gd name="T74" fmla="*/ 516 w 999"/>
                <a:gd name="T75" fmla="*/ 58 h 154"/>
                <a:gd name="T76" fmla="*/ 445 w 999"/>
                <a:gd name="T77" fmla="*/ 58 h 154"/>
                <a:gd name="T78" fmla="*/ 413 w 999"/>
                <a:gd name="T79" fmla="*/ 32 h 154"/>
                <a:gd name="T80" fmla="*/ 406 w 999"/>
                <a:gd name="T81" fmla="*/ 32 h 154"/>
                <a:gd name="T82" fmla="*/ 374 w 999"/>
                <a:gd name="T83" fmla="*/ 64 h 154"/>
                <a:gd name="T84" fmla="*/ 413 w 999"/>
                <a:gd name="T85" fmla="*/ 64 h 154"/>
                <a:gd name="T86" fmla="*/ 483 w 999"/>
                <a:gd name="T87" fmla="*/ 64 h 154"/>
                <a:gd name="T88" fmla="*/ 522 w 999"/>
                <a:gd name="T89" fmla="*/ 64 h 154"/>
                <a:gd name="T90" fmla="*/ 561 w 999"/>
                <a:gd name="T91" fmla="*/ 90 h 154"/>
                <a:gd name="T92" fmla="*/ 567 w 999"/>
                <a:gd name="T93" fmla="*/ 90 h 154"/>
                <a:gd name="T94" fmla="*/ 599 w 999"/>
                <a:gd name="T95" fmla="*/ 64 h 154"/>
                <a:gd name="T96" fmla="*/ 664 w 999"/>
                <a:gd name="T97" fmla="*/ 58 h 154"/>
                <a:gd name="T98" fmla="*/ 303 w 999"/>
                <a:gd name="T99" fmla="*/ 32 h 154"/>
                <a:gd name="T100" fmla="*/ 200 w 999"/>
                <a:gd name="T101" fmla="*/ 32 h 154"/>
                <a:gd name="T102" fmla="*/ 168 w 999"/>
                <a:gd name="T103" fmla="*/ 90 h 154"/>
                <a:gd name="T104" fmla="*/ 174 w 999"/>
                <a:gd name="T105" fmla="*/ 90 h 154"/>
                <a:gd name="T106" fmla="*/ 213 w 999"/>
                <a:gd name="T107" fmla="*/ 90 h 154"/>
                <a:gd name="T108" fmla="*/ 290 w 999"/>
                <a:gd name="T109" fmla="*/ 90 h 154"/>
                <a:gd name="T110" fmla="*/ 683 w 999"/>
                <a:gd name="T111" fmla="*/ 90 h 154"/>
                <a:gd name="T112" fmla="*/ 819 w 999"/>
                <a:gd name="T113" fmla="*/ 9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99" h="154">
                  <a:moveTo>
                    <a:pt x="999" y="90"/>
                  </a:moveTo>
                  <a:lnTo>
                    <a:pt x="941" y="90"/>
                  </a:lnTo>
                  <a:lnTo>
                    <a:pt x="941" y="90"/>
                  </a:lnTo>
                  <a:lnTo>
                    <a:pt x="941" y="90"/>
                  </a:lnTo>
                  <a:lnTo>
                    <a:pt x="902" y="90"/>
                  </a:lnTo>
                  <a:lnTo>
                    <a:pt x="902" y="90"/>
                  </a:lnTo>
                  <a:lnTo>
                    <a:pt x="902" y="90"/>
                  </a:lnTo>
                  <a:lnTo>
                    <a:pt x="864" y="90"/>
                  </a:lnTo>
                  <a:lnTo>
                    <a:pt x="844" y="64"/>
                  </a:lnTo>
                  <a:lnTo>
                    <a:pt x="877" y="64"/>
                  </a:lnTo>
                  <a:lnTo>
                    <a:pt x="877" y="64"/>
                  </a:lnTo>
                  <a:lnTo>
                    <a:pt x="877" y="64"/>
                  </a:lnTo>
                  <a:lnTo>
                    <a:pt x="973" y="64"/>
                  </a:lnTo>
                  <a:lnTo>
                    <a:pt x="973" y="58"/>
                  </a:lnTo>
                  <a:lnTo>
                    <a:pt x="877" y="58"/>
                  </a:lnTo>
                  <a:lnTo>
                    <a:pt x="877" y="58"/>
                  </a:lnTo>
                  <a:lnTo>
                    <a:pt x="857" y="32"/>
                  </a:lnTo>
                  <a:lnTo>
                    <a:pt x="947" y="32"/>
                  </a:lnTo>
                  <a:lnTo>
                    <a:pt x="947" y="25"/>
                  </a:lnTo>
                  <a:lnTo>
                    <a:pt x="857" y="25"/>
                  </a:lnTo>
                  <a:lnTo>
                    <a:pt x="857" y="25"/>
                  </a:lnTo>
                  <a:lnTo>
                    <a:pt x="857" y="25"/>
                  </a:lnTo>
                  <a:lnTo>
                    <a:pt x="838" y="0"/>
                  </a:lnTo>
                  <a:lnTo>
                    <a:pt x="831" y="6"/>
                  </a:lnTo>
                  <a:lnTo>
                    <a:pt x="851" y="25"/>
                  </a:lnTo>
                  <a:lnTo>
                    <a:pt x="819" y="25"/>
                  </a:lnTo>
                  <a:lnTo>
                    <a:pt x="819" y="25"/>
                  </a:lnTo>
                  <a:lnTo>
                    <a:pt x="806" y="0"/>
                  </a:lnTo>
                  <a:lnTo>
                    <a:pt x="799" y="6"/>
                  </a:lnTo>
                  <a:lnTo>
                    <a:pt x="812" y="25"/>
                  </a:lnTo>
                  <a:lnTo>
                    <a:pt x="780" y="25"/>
                  </a:lnTo>
                  <a:lnTo>
                    <a:pt x="767" y="0"/>
                  </a:lnTo>
                  <a:lnTo>
                    <a:pt x="735" y="0"/>
                  </a:lnTo>
                  <a:lnTo>
                    <a:pt x="748" y="25"/>
                  </a:lnTo>
                  <a:lnTo>
                    <a:pt x="677" y="25"/>
                  </a:lnTo>
                  <a:lnTo>
                    <a:pt x="664" y="0"/>
                  </a:lnTo>
                  <a:lnTo>
                    <a:pt x="664" y="6"/>
                  </a:lnTo>
                  <a:lnTo>
                    <a:pt x="670" y="25"/>
                  </a:lnTo>
                  <a:lnTo>
                    <a:pt x="638" y="25"/>
                  </a:lnTo>
                  <a:lnTo>
                    <a:pt x="632" y="6"/>
                  </a:lnTo>
                  <a:lnTo>
                    <a:pt x="632" y="6"/>
                  </a:lnTo>
                  <a:lnTo>
                    <a:pt x="638" y="25"/>
                  </a:lnTo>
                  <a:lnTo>
                    <a:pt x="606" y="25"/>
                  </a:lnTo>
                  <a:lnTo>
                    <a:pt x="599" y="0"/>
                  </a:lnTo>
                  <a:lnTo>
                    <a:pt x="593" y="6"/>
                  </a:lnTo>
                  <a:lnTo>
                    <a:pt x="599" y="25"/>
                  </a:lnTo>
                  <a:lnTo>
                    <a:pt x="567" y="25"/>
                  </a:lnTo>
                  <a:lnTo>
                    <a:pt x="567" y="0"/>
                  </a:lnTo>
                  <a:lnTo>
                    <a:pt x="561" y="6"/>
                  </a:lnTo>
                  <a:lnTo>
                    <a:pt x="567" y="25"/>
                  </a:lnTo>
                  <a:lnTo>
                    <a:pt x="535" y="25"/>
                  </a:lnTo>
                  <a:lnTo>
                    <a:pt x="535" y="6"/>
                  </a:lnTo>
                  <a:lnTo>
                    <a:pt x="529" y="6"/>
                  </a:lnTo>
                  <a:lnTo>
                    <a:pt x="529" y="25"/>
                  </a:lnTo>
                  <a:lnTo>
                    <a:pt x="503" y="25"/>
                  </a:lnTo>
                  <a:lnTo>
                    <a:pt x="503" y="6"/>
                  </a:lnTo>
                  <a:lnTo>
                    <a:pt x="496" y="6"/>
                  </a:lnTo>
                  <a:lnTo>
                    <a:pt x="496" y="25"/>
                  </a:lnTo>
                  <a:lnTo>
                    <a:pt x="464" y="25"/>
                  </a:lnTo>
                  <a:lnTo>
                    <a:pt x="464" y="6"/>
                  </a:lnTo>
                  <a:lnTo>
                    <a:pt x="464" y="6"/>
                  </a:lnTo>
                  <a:lnTo>
                    <a:pt x="464" y="25"/>
                  </a:lnTo>
                  <a:lnTo>
                    <a:pt x="432" y="25"/>
                  </a:lnTo>
                  <a:lnTo>
                    <a:pt x="432" y="6"/>
                  </a:lnTo>
                  <a:lnTo>
                    <a:pt x="432" y="0"/>
                  </a:lnTo>
                  <a:lnTo>
                    <a:pt x="425" y="25"/>
                  </a:lnTo>
                  <a:lnTo>
                    <a:pt x="393" y="25"/>
                  </a:lnTo>
                  <a:lnTo>
                    <a:pt x="400" y="6"/>
                  </a:lnTo>
                  <a:lnTo>
                    <a:pt x="393" y="6"/>
                  </a:lnTo>
                  <a:lnTo>
                    <a:pt x="393" y="25"/>
                  </a:lnTo>
                  <a:lnTo>
                    <a:pt x="361" y="25"/>
                  </a:lnTo>
                  <a:lnTo>
                    <a:pt x="367" y="6"/>
                  </a:lnTo>
                  <a:lnTo>
                    <a:pt x="367" y="0"/>
                  </a:lnTo>
                  <a:lnTo>
                    <a:pt x="355" y="25"/>
                  </a:lnTo>
                  <a:lnTo>
                    <a:pt x="329" y="25"/>
                  </a:lnTo>
                  <a:lnTo>
                    <a:pt x="335" y="6"/>
                  </a:lnTo>
                  <a:lnTo>
                    <a:pt x="329" y="0"/>
                  </a:lnTo>
                  <a:lnTo>
                    <a:pt x="322" y="25"/>
                  </a:lnTo>
                  <a:lnTo>
                    <a:pt x="290" y="25"/>
                  </a:lnTo>
                  <a:lnTo>
                    <a:pt x="303" y="6"/>
                  </a:lnTo>
                  <a:lnTo>
                    <a:pt x="297" y="0"/>
                  </a:lnTo>
                  <a:lnTo>
                    <a:pt x="284" y="25"/>
                  </a:lnTo>
                  <a:lnTo>
                    <a:pt x="200" y="25"/>
                  </a:lnTo>
                  <a:lnTo>
                    <a:pt x="200" y="25"/>
                  </a:lnTo>
                  <a:lnTo>
                    <a:pt x="200" y="25"/>
                  </a:lnTo>
                  <a:lnTo>
                    <a:pt x="187" y="25"/>
                  </a:lnTo>
                  <a:lnTo>
                    <a:pt x="200" y="6"/>
                  </a:lnTo>
                  <a:lnTo>
                    <a:pt x="200" y="0"/>
                  </a:lnTo>
                  <a:lnTo>
                    <a:pt x="181" y="25"/>
                  </a:lnTo>
                  <a:lnTo>
                    <a:pt x="181" y="25"/>
                  </a:lnTo>
                  <a:lnTo>
                    <a:pt x="52" y="25"/>
                  </a:lnTo>
                  <a:lnTo>
                    <a:pt x="52" y="32"/>
                  </a:lnTo>
                  <a:lnTo>
                    <a:pt x="193" y="32"/>
                  </a:lnTo>
                  <a:lnTo>
                    <a:pt x="181" y="58"/>
                  </a:lnTo>
                  <a:lnTo>
                    <a:pt x="181" y="58"/>
                  </a:lnTo>
                  <a:lnTo>
                    <a:pt x="148" y="58"/>
                  </a:lnTo>
                  <a:lnTo>
                    <a:pt x="148" y="58"/>
                  </a:lnTo>
                  <a:lnTo>
                    <a:pt x="148" y="58"/>
                  </a:lnTo>
                  <a:lnTo>
                    <a:pt x="32" y="58"/>
                  </a:lnTo>
                  <a:lnTo>
                    <a:pt x="32" y="64"/>
                  </a:lnTo>
                  <a:lnTo>
                    <a:pt x="148" y="64"/>
                  </a:lnTo>
                  <a:lnTo>
                    <a:pt x="129" y="90"/>
                  </a:lnTo>
                  <a:lnTo>
                    <a:pt x="129" y="90"/>
                  </a:lnTo>
                  <a:lnTo>
                    <a:pt x="0" y="90"/>
                  </a:lnTo>
                  <a:lnTo>
                    <a:pt x="0" y="96"/>
                  </a:lnTo>
                  <a:lnTo>
                    <a:pt x="129" y="96"/>
                  </a:lnTo>
                  <a:lnTo>
                    <a:pt x="129" y="96"/>
                  </a:lnTo>
                  <a:lnTo>
                    <a:pt x="129" y="96"/>
                  </a:lnTo>
                  <a:lnTo>
                    <a:pt x="142" y="96"/>
                  </a:lnTo>
                  <a:lnTo>
                    <a:pt x="116" y="141"/>
                  </a:lnTo>
                  <a:lnTo>
                    <a:pt x="116" y="148"/>
                  </a:lnTo>
                  <a:lnTo>
                    <a:pt x="148" y="96"/>
                  </a:lnTo>
                  <a:lnTo>
                    <a:pt x="148" y="96"/>
                  </a:lnTo>
                  <a:lnTo>
                    <a:pt x="168" y="96"/>
                  </a:lnTo>
                  <a:lnTo>
                    <a:pt x="168" y="96"/>
                  </a:lnTo>
                  <a:lnTo>
                    <a:pt x="168" y="96"/>
                  </a:lnTo>
                  <a:lnTo>
                    <a:pt x="206" y="96"/>
                  </a:lnTo>
                  <a:lnTo>
                    <a:pt x="206" y="103"/>
                  </a:lnTo>
                  <a:lnTo>
                    <a:pt x="206" y="96"/>
                  </a:lnTo>
                  <a:lnTo>
                    <a:pt x="226" y="96"/>
                  </a:lnTo>
                  <a:lnTo>
                    <a:pt x="200" y="141"/>
                  </a:lnTo>
                  <a:lnTo>
                    <a:pt x="206" y="148"/>
                  </a:lnTo>
                  <a:lnTo>
                    <a:pt x="226" y="103"/>
                  </a:lnTo>
                  <a:lnTo>
                    <a:pt x="226" y="96"/>
                  </a:lnTo>
                  <a:lnTo>
                    <a:pt x="264" y="96"/>
                  </a:lnTo>
                  <a:lnTo>
                    <a:pt x="245" y="135"/>
                  </a:lnTo>
                  <a:lnTo>
                    <a:pt x="251" y="141"/>
                  </a:lnTo>
                  <a:lnTo>
                    <a:pt x="271" y="96"/>
                  </a:lnTo>
                  <a:lnTo>
                    <a:pt x="284" y="96"/>
                  </a:lnTo>
                  <a:lnTo>
                    <a:pt x="290" y="96"/>
                  </a:lnTo>
                  <a:lnTo>
                    <a:pt x="290" y="96"/>
                  </a:lnTo>
                  <a:lnTo>
                    <a:pt x="303" y="96"/>
                  </a:lnTo>
                  <a:lnTo>
                    <a:pt x="290" y="141"/>
                  </a:lnTo>
                  <a:lnTo>
                    <a:pt x="290" y="148"/>
                  </a:lnTo>
                  <a:lnTo>
                    <a:pt x="309" y="96"/>
                  </a:lnTo>
                  <a:lnTo>
                    <a:pt x="309" y="96"/>
                  </a:lnTo>
                  <a:lnTo>
                    <a:pt x="342" y="96"/>
                  </a:lnTo>
                  <a:lnTo>
                    <a:pt x="329" y="141"/>
                  </a:lnTo>
                  <a:lnTo>
                    <a:pt x="335" y="141"/>
                  </a:lnTo>
                  <a:lnTo>
                    <a:pt x="348" y="96"/>
                  </a:lnTo>
                  <a:lnTo>
                    <a:pt x="664" y="96"/>
                  </a:lnTo>
                  <a:lnTo>
                    <a:pt x="677" y="141"/>
                  </a:lnTo>
                  <a:lnTo>
                    <a:pt x="677" y="135"/>
                  </a:lnTo>
                  <a:lnTo>
                    <a:pt x="664" y="96"/>
                  </a:lnTo>
                  <a:lnTo>
                    <a:pt x="703" y="96"/>
                  </a:lnTo>
                  <a:lnTo>
                    <a:pt x="703" y="96"/>
                  </a:lnTo>
                  <a:lnTo>
                    <a:pt x="715" y="141"/>
                  </a:lnTo>
                  <a:lnTo>
                    <a:pt x="722" y="135"/>
                  </a:lnTo>
                  <a:lnTo>
                    <a:pt x="709" y="96"/>
                  </a:lnTo>
                  <a:lnTo>
                    <a:pt x="741" y="96"/>
                  </a:lnTo>
                  <a:lnTo>
                    <a:pt x="761" y="141"/>
                  </a:lnTo>
                  <a:lnTo>
                    <a:pt x="761" y="135"/>
                  </a:lnTo>
                  <a:lnTo>
                    <a:pt x="748" y="96"/>
                  </a:lnTo>
                  <a:lnTo>
                    <a:pt x="786" y="96"/>
                  </a:lnTo>
                  <a:lnTo>
                    <a:pt x="812" y="154"/>
                  </a:lnTo>
                  <a:lnTo>
                    <a:pt x="857" y="154"/>
                  </a:lnTo>
                  <a:lnTo>
                    <a:pt x="825" y="96"/>
                  </a:lnTo>
                  <a:lnTo>
                    <a:pt x="857" y="96"/>
                  </a:lnTo>
                  <a:lnTo>
                    <a:pt x="857" y="96"/>
                  </a:lnTo>
                  <a:lnTo>
                    <a:pt x="896" y="154"/>
                  </a:lnTo>
                  <a:lnTo>
                    <a:pt x="896" y="148"/>
                  </a:lnTo>
                  <a:lnTo>
                    <a:pt x="864" y="96"/>
                  </a:lnTo>
                  <a:lnTo>
                    <a:pt x="902" y="96"/>
                  </a:lnTo>
                  <a:lnTo>
                    <a:pt x="902" y="96"/>
                  </a:lnTo>
                  <a:lnTo>
                    <a:pt x="935" y="148"/>
                  </a:lnTo>
                  <a:lnTo>
                    <a:pt x="935" y="141"/>
                  </a:lnTo>
                  <a:lnTo>
                    <a:pt x="909" y="96"/>
                  </a:lnTo>
                  <a:lnTo>
                    <a:pt x="941" y="96"/>
                  </a:lnTo>
                  <a:lnTo>
                    <a:pt x="941" y="96"/>
                  </a:lnTo>
                  <a:lnTo>
                    <a:pt x="973" y="148"/>
                  </a:lnTo>
                  <a:lnTo>
                    <a:pt x="980" y="141"/>
                  </a:lnTo>
                  <a:lnTo>
                    <a:pt x="947" y="96"/>
                  </a:lnTo>
                  <a:lnTo>
                    <a:pt x="999" y="96"/>
                  </a:lnTo>
                  <a:lnTo>
                    <a:pt x="999" y="90"/>
                  </a:lnTo>
                  <a:close/>
                  <a:moveTo>
                    <a:pt x="819" y="32"/>
                  </a:moveTo>
                  <a:lnTo>
                    <a:pt x="819" y="32"/>
                  </a:lnTo>
                  <a:lnTo>
                    <a:pt x="819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70" y="58"/>
                  </a:lnTo>
                  <a:lnTo>
                    <a:pt x="799" y="58"/>
                  </a:lnTo>
                  <a:lnTo>
                    <a:pt x="786" y="32"/>
                  </a:lnTo>
                  <a:lnTo>
                    <a:pt x="819" y="32"/>
                  </a:lnTo>
                  <a:close/>
                  <a:moveTo>
                    <a:pt x="767" y="58"/>
                  </a:moveTo>
                  <a:lnTo>
                    <a:pt x="703" y="58"/>
                  </a:lnTo>
                  <a:lnTo>
                    <a:pt x="696" y="32"/>
                  </a:lnTo>
                  <a:lnTo>
                    <a:pt x="754" y="32"/>
                  </a:lnTo>
                  <a:lnTo>
                    <a:pt x="767" y="58"/>
                  </a:lnTo>
                  <a:close/>
                  <a:moveTo>
                    <a:pt x="297" y="64"/>
                  </a:moveTo>
                  <a:lnTo>
                    <a:pt x="284" y="90"/>
                  </a:lnTo>
                  <a:lnTo>
                    <a:pt x="251" y="90"/>
                  </a:lnTo>
                  <a:lnTo>
                    <a:pt x="264" y="64"/>
                  </a:lnTo>
                  <a:lnTo>
                    <a:pt x="264" y="64"/>
                  </a:lnTo>
                  <a:lnTo>
                    <a:pt x="297" y="64"/>
                  </a:lnTo>
                  <a:close/>
                  <a:moveTo>
                    <a:pt x="297" y="58"/>
                  </a:moveTo>
                  <a:lnTo>
                    <a:pt x="303" y="32"/>
                  </a:lnTo>
                  <a:lnTo>
                    <a:pt x="335" y="32"/>
                  </a:lnTo>
                  <a:lnTo>
                    <a:pt x="329" y="58"/>
                  </a:lnTo>
                  <a:lnTo>
                    <a:pt x="297" y="58"/>
                  </a:lnTo>
                  <a:close/>
                  <a:moveTo>
                    <a:pt x="342" y="32"/>
                  </a:moveTo>
                  <a:lnTo>
                    <a:pt x="374" y="32"/>
                  </a:lnTo>
                  <a:lnTo>
                    <a:pt x="367" y="58"/>
                  </a:lnTo>
                  <a:lnTo>
                    <a:pt x="335" y="58"/>
                  </a:lnTo>
                  <a:lnTo>
                    <a:pt x="342" y="32"/>
                  </a:lnTo>
                  <a:close/>
                  <a:moveTo>
                    <a:pt x="632" y="58"/>
                  </a:moveTo>
                  <a:lnTo>
                    <a:pt x="625" y="32"/>
                  </a:lnTo>
                  <a:lnTo>
                    <a:pt x="651" y="32"/>
                  </a:lnTo>
                  <a:lnTo>
                    <a:pt x="664" y="58"/>
                  </a:lnTo>
                  <a:lnTo>
                    <a:pt x="632" y="58"/>
                  </a:lnTo>
                  <a:close/>
                  <a:moveTo>
                    <a:pt x="625" y="58"/>
                  </a:moveTo>
                  <a:lnTo>
                    <a:pt x="593" y="58"/>
                  </a:lnTo>
                  <a:lnTo>
                    <a:pt x="587" y="32"/>
                  </a:lnTo>
                  <a:lnTo>
                    <a:pt x="619" y="32"/>
                  </a:lnTo>
                  <a:lnTo>
                    <a:pt x="625" y="58"/>
                  </a:lnTo>
                  <a:close/>
                  <a:moveTo>
                    <a:pt x="587" y="58"/>
                  </a:moveTo>
                  <a:lnTo>
                    <a:pt x="554" y="58"/>
                  </a:lnTo>
                  <a:lnTo>
                    <a:pt x="554" y="32"/>
                  </a:lnTo>
                  <a:lnTo>
                    <a:pt x="587" y="32"/>
                  </a:lnTo>
                  <a:lnTo>
                    <a:pt x="587" y="58"/>
                  </a:lnTo>
                  <a:close/>
                  <a:moveTo>
                    <a:pt x="554" y="58"/>
                  </a:moveTo>
                  <a:lnTo>
                    <a:pt x="516" y="58"/>
                  </a:lnTo>
                  <a:lnTo>
                    <a:pt x="516" y="32"/>
                  </a:lnTo>
                  <a:lnTo>
                    <a:pt x="548" y="32"/>
                  </a:lnTo>
                  <a:lnTo>
                    <a:pt x="554" y="58"/>
                  </a:lnTo>
                  <a:close/>
                  <a:moveTo>
                    <a:pt x="516" y="58"/>
                  </a:moveTo>
                  <a:lnTo>
                    <a:pt x="483" y="58"/>
                  </a:lnTo>
                  <a:lnTo>
                    <a:pt x="483" y="32"/>
                  </a:lnTo>
                  <a:lnTo>
                    <a:pt x="516" y="32"/>
                  </a:lnTo>
                  <a:lnTo>
                    <a:pt x="516" y="58"/>
                  </a:lnTo>
                  <a:close/>
                  <a:moveTo>
                    <a:pt x="477" y="58"/>
                  </a:moveTo>
                  <a:lnTo>
                    <a:pt x="445" y="58"/>
                  </a:lnTo>
                  <a:lnTo>
                    <a:pt x="445" y="32"/>
                  </a:lnTo>
                  <a:lnTo>
                    <a:pt x="477" y="32"/>
                  </a:lnTo>
                  <a:lnTo>
                    <a:pt x="477" y="58"/>
                  </a:lnTo>
                  <a:close/>
                  <a:moveTo>
                    <a:pt x="438" y="58"/>
                  </a:moveTo>
                  <a:lnTo>
                    <a:pt x="406" y="58"/>
                  </a:lnTo>
                  <a:lnTo>
                    <a:pt x="413" y="32"/>
                  </a:lnTo>
                  <a:lnTo>
                    <a:pt x="445" y="32"/>
                  </a:lnTo>
                  <a:lnTo>
                    <a:pt x="438" y="58"/>
                  </a:lnTo>
                  <a:close/>
                  <a:moveTo>
                    <a:pt x="400" y="58"/>
                  </a:moveTo>
                  <a:lnTo>
                    <a:pt x="367" y="58"/>
                  </a:lnTo>
                  <a:lnTo>
                    <a:pt x="374" y="32"/>
                  </a:lnTo>
                  <a:lnTo>
                    <a:pt x="406" y="32"/>
                  </a:lnTo>
                  <a:lnTo>
                    <a:pt x="400" y="58"/>
                  </a:lnTo>
                  <a:close/>
                  <a:moveTo>
                    <a:pt x="374" y="64"/>
                  </a:moveTo>
                  <a:lnTo>
                    <a:pt x="367" y="90"/>
                  </a:lnTo>
                  <a:lnTo>
                    <a:pt x="329" y="90"/>
                  </a:lnTo>
                  <a:lnTo>
                    <a:pt x="335" y="64"/>
                  </a:lnTo>
                  <a:lnTo>
                    <a:pt x="374" y="64"/>
                  </a:lnTo>
                  <a:close/>
                  <a:moveTo>
                    <a:pt x="374" y="64"/>
                  </a:moveTo>
                  <a:lnTo>
                    <a:pt x="406" y="64"/>
                  </a:lnTo>
                  <a:lnTo>
                    <a:pt x="406" y="90"/>
                  </a:lnTo>
                  <a:lnTo>
                    <a:pt x="367" y="90"/>
                  </a:lnTo>
                  <a:lnTo>
                    <a:pt x="374" y="64"/>
                  </a:lnTo>
                  <a:close/>
                  <a:moveTo>
                    <a:pt x="413" y="64"/>
                  </a:moveTo>
                  <a:lnTo>
                    <a:pt x="445" y="64"/>
                  </a:lnTo>
                  <a:lnTo>
                    <a:pt x="445" y="90"/>
                  </a:lnTo>
                  <a:lnTo>
                    <a:pt x="406" y="90"/>
                  </a:lnTo>
                  <a:lnTo>
                    <a:pt x="413" y="64"/>
                  </a:lnTo>
                  <a:close/>
                  <a:moveTo>
                    <a:pt x="451" y="64"/>
                  </a:moveTo>
                  <a:lnTo>
                    <a:pt x="483" y="64"/>
                  </a:lnTo>
                  <a:lnTo>
                    <a:pt x="483" y="90"/>
                  </a:lnTo>
                  <a:lnTo>
                    <a:pt x="445" y="90"/>
                  </a:lnTo>
                  <a:lnTo>
                    <a:pt x="451" y="64"/>
                  </a:lnTo>
                  <a:close/>
                  <a:moveTo>
                    <a:pt x="490" y="64"/>
                  </a:moveTo>
                  <a:lnTo>
                    <a:pt x="522" y="64"/>
                  </a:lnTo>
                  <a:lnTo>
                    <a:pt x="522" y="64"/>
                  </a:lnTo>
                  <a:lnTo>
                    <a:pt x="522" y="90"/>
                  </a:lnTo>
                  <a:lnTo>
                    <a:pt x="490" y="90"/>
                  </a:lnTo>
                  <a:lnTo>
                    <a:pt x="490" y="64"/>
                  </a:lnTo>
                  <a:close/>
                  <a:moveTo>
                    <a:pt x="529" y="64"/>
                  </a:moveTo>
                  <a:lnTo>
                    <a:pt x="561" y="64"/>
                  </a:lnTo>
                  <a:lnTo>
                    <a:pt x="561" y="90"/>
                  </a:lnTo>
                  <a:lnTo>
                    <a:pt x="529" y="90"/>
                  </a:lnTo>
                  <a:lnTo>
                    <a:pt x="529" y="64"/>
                  </a:lnTo>
                  <a:close/>
                  <a:moveTo>
                    <a:pt x="561" y="64"/>
                  </a:moveTo>
                  <a:lnTo>
                    <a:pt x="599" y="64"/>
                  </a:lnTo>
                  <a:lnTo>
                    <a:pt x="599" y="90"/>
                  </a:lnTo>
                  <a:lnTo>
                    <a:pt x="567" y="90"/>
                  </a:lnTo>
                  <a:lnTo>
                    <a:pt x="561" y="64"/>
                  </a:lnTo>
                  <a:close/>
                  <a:moveTo>
                    <a:pt x="599" y="64"/>
                  </a:moveTo>
                  <a:lnTo>
                    <a:pt x="632" y="64"/>
                  </a:lnTo>
                  <a:lnTo>
                    <a:pt x="638" y="90"/>
                  </a:lnTo>
                  <a:lnTo>
                    <a:pt x="606" y="90"/>
                  </a:lnTo>
                  <a:lnTo>
                    <a:pt x="599" y="64"/>
                  </a:lnTo>
                  <a:close/>
                  <a:moveTo>
                    <a:pt x="638" y="64"/>
                  </a:moveTo>
                  <a:lnTo>
                    <a:pt x="670" y="64"/>
                  </a:lnTo>
                  <a:lnTo>
                    <a:pt x="677" y="90"/>
                  </a:lnTo>
                  <a:lnTo>
                    <a:pt x="645" y="90"/>
                  </a:lnTo>
                  <a:lnTo>
                    <a:pt x="638" y="64"/>
                  </a:lnTo>
                  <a:close/>
                  <a:moveTo>
                    <a:pt x="664" y="58"/>
                  </a:moveTo>
                  <a:lnTo>
                    <a:pt x="657" y="32"/>
                  </a:lnTo>
                  <a:lnTo>
                    <a:pt x="690" y="32"/>
                  </a:lnTo>
                  <a:lnTo>
                    <a:pt x="696" y="58"/>
                  </a:lnTo>
                  <a:lnTo>
                    <a:pt x="664" y="58"/>
                  </a:lnTo>
                  <a:close/>
                  <a:moveTo>
                    <a:pt x="200" y="32"/>
                  </a:moveTo>
                  <a:lnTo>
                    <a:pt x="303" y="32"/>
                  </a:lnTo>
                  <a:lnTo>
                    <a:pt x="290" y="58"/>
                  </a:lnTo>
                  <a:lnTo>
                    <a:pt x="187" y="58"/>
                  </a:lnTo>
                  <a:lnTo>
                    <a:pt x="187" y="58"/>
                  </a:lnTo>
                  <a:lnTo>
                    <a:pt x="187" y="58"/>
                  </a:lnTo>
                  <a:lnTo>
                    <a:pt x="187" y="58"/>
                  </a:lnTo>
                  <a:lnTo>
                    <a:pt x="200" y="32"/>
                  </a:lnTo>
                  <a:lnTo>
                    <a:pt x="200" y="32"/>
                  </a:lnTo>
                  <a:close/>
                  <a:moveTo>
                    <a:pt x="135" y="90"/>
                  </a:moveTo>
                  <a:lnTo>
                    <a:pt x="148" y="64"/>
                  </a:lnTo>
                  <a:lnTo>
                    <a:pt x="148" y="64"/>
                  </a:lnTo>
                  <a:lnTo>
                    <a:pt x="181" y="64"/>
                  </a:lnTo>
                  <a:lnTo>
                    <a:pt x="168" y="90"/>
                  </a:lnTo>
                  <a:lnTo>
                    <a:pt x="168" y="90"/>
                  </a:lnTo>
                  <a:lnTo>
                    <a:pt x="135" y="90"/>
                  </a:lnTo>
                  <a:close/>
                  <a:moveTo>
                    <a:pt x="187" y="64"/>
                  </a:moveTo>
                  <a:lnTo>
                    <a:pt x="219" y="64"/>
                  </a:lnTo>
                  <a:lnTo>
                    <a:pt x="206" y="90"/>
                  </a:lnTo>
                  <a:lnTo>
                    <a:pt x="174" y="90"/>
                  </a:lnTo>
                  <a:lnTo>
                    <a:pt x="187" y="64"/>
                  </a:lnTo>
                  <a:lnTo>
                    <a:pt x="187" y="64"/>
                  </a:lnTo>
                  <a:close/>
                  <a:moveTo>
                    <a:pt x="226" y="64"/>
                  </a:moveTo>
                  <a:lnTo>
                    <a:pt x="258" y="64"/>
                  </a:lnTo>
                  <a:lnTo>
                    <a:pt x="245" y="90"/>
                  </a:lnTo>
                  <a:lnTo>
                    <a:pt x="213" y="90"/>
                  </a:lnTo>
                  <a:lnTo>
                    <a:pt x="226" y="64"/>
                  </a:lnTo>
                  <a:lnTo>
                    <a:pt x="226" y="64"/>
                  </a:lnTo>
                  <a:close/>
                  <a:moveTo>
                    <a:pt x="303" y="64"/>
                  </a:moveTo>
                  <a:lnTo>
                    <a:pt x="335" y="64"/>
                  </a:lnTo>
                  <a:lnTo>
                    <a:pt x="322" y="90"/>
                  </a:lnTo>
                  <a:lnTo>
                    <a:pt x="290" y="90"/>
                  </a:lnTo>
                  <a:lnTo>
                    <a:pt x="303" y="64"/>
                  </a:lnTo>
                  <a:close/>
                  <a:moveTo>
                    <a:pt x="683" y="90"/>
                  </a:moveTo>
                  <a:lnTo>
                    <a:pt x="677" y="64"/>
                  </a:lnTo>
                  <a:lnTo>
                    <a:pt x="767" y="64"/>
                  </a:lnTo>
                  <a:lnTo>
                    <a:pt x="780" y="90"/>
                  </a:lnTo>
                  <a:lnTo>
                    <a:pt x="683" y="90"/>
                  </a:lnTo>
                  <a:close/>
                  <a:moveTo>
                    <a:pt x="819" y="90"/>
                  </a:moveTo>
                  <a:lnTo>
                    <a:pt x="806" y="64"/>
                  </a:lnTo>
                  <a:lnTo>
                    <a:pt x="838" y="64"/>
                  </a:lnTo>
                  <a:lnTo>
                    <a:pt x="838" y="64"/>
                  </a:lnTo>
                  <a:lnTo>
                    <a:pt x="857" y="90"/>
                  </a:lnTo>
                  <a:lnTo>
                    <a:pt x="819" y="9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27037" y="631479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Creando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nueva</a:t>
            </a:r>
            <a:r>
              <a:rPr lang="en-US" sz="2400" dirty="0" smtClean="0"/>
              <a:t> BBDD</a:t>
            </a:r>
            <a:endParaRPr lang="es-ES_tradnl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78" y="1337864"/>
            <a:ext cx="6855370" cy="7752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77" y="2338015"/>
            <a:ext cx="4232425" cy="6258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780" y="3497262"/>
            <a:ext cx="1759040" cy="25528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9278" y="2985612"/>
            <a:ext cx="7064869" cy="371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8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PC"/>
          <p:cNvGrpSpPr>
            <a:grpSpLocks noChangeAspect="1"/>
          </p:cNvGrpSpPr>
          <p:nvPr/>
        </p:nvGrpSpPr>
        <p:grpSpPr bwMode="auto">
          <a:xfrm>
            <a:off x="10561637" y="220662"/>
            <a:ext cx="1763204" cy="1559523"/>
            <a:chOff x="365" y="3080"/>
            <a:chExt cx="1160" cy="1026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365" y="3080"/>
              <a:ext cx="1160" cy="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629" y="3783"/>
              <a:ext cx="626" cy="65"/>
            </a:xfrm>
            <a:custGeom>
              <a:avLst/>
              <a:gdLst>
                <a:gd name="T0" fmla="*/ 574 w 626"/>
                <a:gd name="T1" fmla="*/ 0 h 65"/>
                <a:gd name="T2" fmla="*/ 52 w 626"/>
                <a:gd name="T3" fmla="*/ 0 h 65"/>
                <a:gd name="T4" fmla="*/ 0 w 626"/>
                <a:gd name="T5" fmla="*/ 65 h 65"/>
                <a:gd name="T6" fmla="*/ 626 w 626"/>
                <a:gd name="T7" fmla="*/ 65 h 65"/>
                <a:gd name="T8" fmla="*/ 574 w 62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6" h="65">
                  <a:moveTo>
                    <a:pt x="574" y="0"/>
                  </a:moveTo>
                  <a:lnTo>
                    <a:pt x="52" y="0"/>
                  </a:lnTo>
                  <a:lnTo>
                    <a:pt x="0" y="65"/>
                  </a:lnTo>
                  <a:lnTo>
                    <a:pt x="626" y="65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629" y="3848"/>
              <a:ext cx="626" cy="19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816" y="3654"/>
              <a:ext cx="245" cy="161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365" y="3919"/>
              <a:ext cx="1154" cy="174"/>
            </a:xfrm>
            <a:custGeom>
              <a:avLst/>
              <a:gdLst>
                <a:gd name="T0" fmla="*/ 980 w 1154"/>
                <a:gd name="T1" fmla="*/ 0 h 174"/>
                <a:gd name="T2" fmla="*/ 155 w 1154"/>
                <a:gd name="T3" fmla="*/ 0 h 174"/>
                <a:gd name="T4" fmla="*/ 0 w 1154"/>
                <a:gd name="T5" fmla="*/ 174 h 174"/>
                <a:gd name="T6" fmla="*/ 1154 w 1154"/>
                <a:gd name="T7" fmla="*/ 174 h 174"/>
                <a:gd name="T8" fmla="*/ 980 w 1154"/>
                <a:gd name="T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4" h="174">
                  <a:moveTo>
                    <a:pt x="980" y="0"/>
                  </a:moveTo>
                  <a:lnTo>
                    <a:pt x="155" y="0"/>
                  </a:lnTo>
                  <a:lnTo>
                    <a:pt x="0" y="174"/>
                  </a:lnTo>
                  <a:lnTo>
                    <a:pt x="1154" y="174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1" y="3080"/>
              <a:ext cx="1102" cy="639"/>
            </a:xfrm>
            <a:custGeom>
              <a:avLst/>
              <a:gdLst>
                <a:gd name="T0" fmla="*/ 171 w 171"/>
                <a:gd name="T1" fmla="*/ 89 h 99"/>
                <a:gd name="T2" fmla="*/ 161 w 171"/>
                <a:gd name="T3" fmla="*/ 99 h 99"/>
                <a:gd name="T4" fmla="*/ 9 w 171"/>
                <a:gd name="T5" fmla="*/ 99 h 99"/>
                <a:gd name="T6" fmla="*/ 0 w 171"/>
                <a:gd name="T7" fmla="*/ 89 h 99"/>
                <a:gd name="T8" fmla="*/ 0 w 171"/>
                <a:gd name="T9" fmla="*/ 9 h 99"/>
                <a:gd name="T10" fmla="*/ 9 w 171"/>
                <a:gd name="T11" fmla="*/ 0 h 99"/>
                <a:gd name="T12" fmla="*/ 161 w 171"/>
                <a:gd name="T13" fmla="*/ 0 h 99"/>
                <a:gd name="T14" fmla="*/ 171 w 171"/>
                <a:gd name="T15" fmla="*/ 9 h 99"/>
                <a:gd name="T16" fmla="*/ 171 w 171"/>
                <a:gd name="T17" fmla="*/ 8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99">
                  <a:moveTo>
                    <a:pt x="171" y="89"/>
                  </a:moveTo>
                  <a:cubicBezTo>
                    <a:pt x="171" y="94"/>
                    <a:pt x="167" y="99"/>
                    <a:pt x="161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99"/>
                    <a:pt x="0" y="94"/>
                    <a:pt x="0" y="8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7" y="0"/>
                    <a:pt x="171" y="4"/>
                    <a:pt x="171" y="9"/>
                  </a:cubicBezTo>
                  <a:lnTo>
                    <a:pt x="171" y="89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449" y="3138"/>
              <a:ext cx="992" cy="516"/>
            </a:xfrm>
            <a:prstGeom prst="rect">
              <a:avLst/>
            </a:pr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816" y="3719"/>
              <a:ext cx="245" cy="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365" y="4093"/>
              <a:ext cx="1154" cy="19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val 13"/>
            <p:cNvSpPr>
              <a:spLocks noChangeArrowheads="1"/>
            </p:cNvSpPr>
            <p:nvPr/>
          </p:nvSpPr>
          <p:spPr bwMode="auto">
            <a:xfrm>
              <a:off x="926" y="3093"/>
              <a:ext cx="32" cy="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423" y="3938"/>
              <a:ext cx="1031" cy="129"/>
            </a:xfrm>
            <a:custGeom>
              <a:avLst/>
              <a:gdLst>
                <a:gd name="T0" fmla="*/ 915 w 1031"/>
                <a:gd name="T1" fmla="*/ 0 h 129"/>
                <a:gd name="T2" fmla="*/ 110 w 1031"/>
                <a:gd name="T3" fmla="*/ 0 h 129"/>
                <a:gd name="T4" fmla="*/ 0 w 1031"/>
                <a:gd name="T5" fmla="*/ 129 h 129"/>
                <a:gd name="T6" fmla="*/ 1031 w 1031"/>
                <a:gd name="T7" fmla="*/ 129 h 129"/>
                <a:gd name="T8" fmla="*/ 915 w 1031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129">
                  <a:moveTo>
                    <a:pt x="915" y="0"/>
                  </a:moveTo>
                  <a:lnTo>
                    <a:pt x="110" y="0"/>
                  </a:lnTo>
                  <a:lnTo>
                    <a:pt x="0" y="129"/>
                  </a:lnTo>
                  <a:lnTo>
                    <a:pt x="1031" y="129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436" y="3932"/>
              <a:ext cx="999" cy="154"/>
            </a:xfrm>
            <a:custGeom>
              <a:avLst/>
              <a:gdLst>
                <a:gd name="T0" fmla="*/ 902 w 999"/>
                <a:gd name="T1" fmla="*/ 90 h 154"/>
                <a:gd name="T2" fmla="*/ 877 w 999"/>
                <a:gd name="T3" fmla="*/ 64 h 154"/>
                <a:gd name="T4" fmla="*/ 947 w 999"/>
                <a:gd name="T5" fmla="*/ 32 h 154"/>
                <a:gd name="T6" fmla="*/ 831 w 999"/>
                <a:gd name="T7" fmla="*/ 6 h 154"/>
                <a:gd name="T8" fmla="*/ 812 w 999"/>
                <a:gd name="T9" fmla="*/ 25 h 154"/>
                <a:gd name="T10" fmla="*/ 664 w 999"/>
                <a:gd name="T11" fmla="*/ 0 h 154"/>
                <a:gd name="T12" fmla="*/ 638 w 999"/>
                <a:gd name="T13" fmla="*/ 25 h 154"/>
                <a:gd name="T14" fmla="*/ 567 w 999"/>
                <a:gd name="T15" fmla="*/ 0 h 154"/>
                <a:gd name="T16" fmla="*/ 529 w 999"/>
                <a:gd name="T17" fmla="*/ 25 h 154"/>
                <a:gd name="T18" fmla="*/ 464 w 999"/>
                <a:gd name="T19" fmla="*/ 6 h 154"/>
                <a:gd name="T20" fmla="*/ 425 w 999"/>
                <a:gd name="T21" fmla="*/ 25 h 154"/>
                <a:gd name="T22" fmla="*/ 367 w 999"/>
                <a:gd name="T23" fmla="*/ 6 h 154"/>
                <a:gd name="T24" fmla="*/ 322 w 999"/>
                <a:gd name="T25" fmla="*/ 25 h 154"/>
                <a:gd name="T26" fmla="*/ 200 w 999"/>
                <a:gd name="T27" fmla="*/ 25 h 154"/>
                <a:gd name="T28" fmla="*/ 181 w 999"/>
                <a:gd name="T29" fmla="*/ 25 h 154"/>
                <a:gd name="T30" fmla="*/ 148 w 999"/>
                <a:gd name="T31" fmla="*/ 58 h 154"/>
                <a:gd name="T32" fmla="*/ 129 w 999"/>
                <a:gd name="T33" fmla="*/ 90 h 154"/>
                <a:gd name="T34" fmla="*/ 129 w 999"/>
                <a:gd name="T35" fmla="*/ 96 h 154"/>
                <a:gd name="T36" fmla="*/ 168 w 999"/>
                <a:gd name="T37" fmla="*/ 96 h 154"/>
                <a:gd name="T38" fmla="*/ 226 w 999"/>
                <a:gd name="T39" fmla="*/ 96 h 154"/>
                <a:gd name="T40" fmla="*/ 245 w 999"/>
                <a:gd name="T41" fmla="*/ 135 h 154"/>
                <a:gd name="T42" fmla="*/ 303 w 999"/>
                <a:gd name="T43" fmla="*/ 96 h 154"/>
                <a:gd name="T44" fmla="*/ 329 w 999"/>
                <a:gd name="T45" fmla="*/ 141 h 154"/>
                <a:gd name="T46" fmla="*/ 664 w 999"/>
                <a:gd name="T47" fmla="*/ 96 h 154"/>
                <a:gd name="T48" fmla="*/ 741 w 999"/>
                <a:gd name="T49" fmla="*/ 96 h 154"/>
                <a:gd name="T50" fmla="*/ 857 w 999"/>
                <a:gd name="T51" fmla="*/ 154 h 154"/>
                <a:gd name="T52" fmla="*/ 864 w 999"/>
                <a:gd name="T53" fmla="*/ 96 h 154"/>
                <a:gd name="T54" fmla="*/ 941 w 999"/>
                <a:gd name="T55" fmla="*/ 96 h 154"/>
                <a:gd name="T56" fmla="*/ 999 w 999"/>
                <a:gd name="T57" fmla="*/ 90 h 154"/>
                <a:gd name="T58" fmla="*/ 851 w 999"/>
                <a:gd name="T59" fmla="*/ 32 h 154"/>
                <a:gd name="T60" fmla="*/ 819 w 999"/>
                <a:gd name="T61" fmla="*/ 32 h 154"/>
                <a:gd name="T62" fmla="*/ 297 w 999"/>
                <a:gd name="T63" fmla="*/ 64 h 154"/>
                <a:gd name="T64" fmla="*/ 297 w 999"/>
                <a:gd name="T65" fmla="*/ 58 h 154"/>
                <a:gd name="T66" fmla="*/ 374 w 999"/>
                <a:gd name="T67" fmla="*/ 32 h 154"/>
                <a:gd name="T68" fmla="*/ 651 w 999"/>
                <a:gd name="T69" fmla="*/ 32 h 154"/>
                <a:gd name="T70" fmla="*/ 619 w 999"/>
                <a:gd name="T71" fmla="*/ 32 h 154"/>
                <a:gd name="T72" fmla="*/ 587 w 999"/>
                <a:gd name="T73" fmla="*/ 58 h 154"/>
                <a:gd name="T74" fmla="*/ 516 w 999"/>
                <a:gd name="T75" fmla="*/ 58 h 154"/>
                <a:gd name="T76" fmla="*/ 445 w 999"/>
                <a:gd name="T77" fmla="*/ 58 h 154"/>
                <a:gd name="T78" fmla="*/ 413 w 999"/>
                <a:gd name="T79" fmla="*/ 32 h 154"/>
                <a:gd name="T80" fmla="*/ 406 w 999"/>
                <a:gd name="T81" fmla="*/ 32 h 154"/>
                <a:gd name="T82" fmla="*/ 374 w 999"/>
                <a:gd name="T83" fmla="*/ 64 h 154"/>
                <a:gd name="T84" fmla="*/ 413 w 999"/>
                <a:gd name="T85" fmla="*/ 64 h 154"/>
                <a:gd name="T86" fmla="*/ 483 w 999"/>
                <a:gd name="T87" fmla="*/ 64 h 154"/>
                <a:gd name="T88" fmla="*/ 522 w 999"/>
                <a:gd name="T89" fmla="*/ 64 h 154"/>
                <a:gd name="T90" fmla="*/ 561 w 999"/>
                <a:gd name="T91" fmla="*/ 90 h 154"/>
                <a:gd name="T92" fmla="*/ 567 w 999"/>
                <a:gd name="T93" fmla="*/ 90 h 154"/>
                <a:gd name="T94" fmla="*/ 599 w 999"/>
                <a:gd name="T95" fmla="*/ 64 h 154"/>
                <a:gd name="T96" fmla="*/ 664 w 999"/>
                <a:gd name="T97" fmla="*/ 58 h 154"/>
                <a:gd name="T98" fmla="*/ 303 w 999"/>
                <a:gd name="T99" fmla="*/ 32 h 154"/>
                <a:gd name="T100" fmla="*/ 200 w 999"/>
                <a:gd name="T101" fmla="*/ 32 h 154"/>
                <a:gd name="T102" fmla="*/ 168 w 999"/>
                <a:gd name="T103" fmla="*/ 90 h 154"/>
                <a:gd name="T104" fmla="*/ 174 w 999"/>
                <a:gd name="T105" fmla="*/ 90 h 154"/>
                <a:gd name="T106" fmla="*/ 213 w 999"/>
                <a:gd name="T107" fmla="*/ 90 h 154"/>
                <a:gd name="T108" fmla="*/ 290 w 999"/>
                <a:gd name="T109" fmla="*/ 90 h 154"/>
                <a:gd name="T110" fmla="*/ 683 w 999"/>
                <a:gd name="T111" fmla="*/ 90 h 154"/>
                <a:gd name="T112" fmla="*/ 819 w 999"/>
                <a:gd name="T113" fmla="*/ 9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99" h="154">
                  <a:moveTo>
                    <a:pt x="999" y="90"/>
                  </a:moveTo>
                  <a:lnTo>
                    <a:pt x="941" y="90"/>
                  </a:lnTo>
                  <a:lnTo>
                    <a:pt x="941" y="90"/>
                  </a:lnTo>
                  <a:lnTo>
                    <a:pt x="941" y="90"/>
                  </a:lnTo>
                  <a:lnTo>
                    <a:pt x="902" y="90"/>
                  </a:lnTo>
                  <a:lnTo>
                    <a:pt x="902" y="90"/>
                  </a:lnTo>
                  <a:lnTo>
                    <a:pt x="902" y="90"/>
                  </a:lnTo>
                  <a:lnTo>
                    <a:pt x="864" y="90"/>
                  </a:lnTo>
                  <a:lnTo>
                    <a:pt x="844" y="64"/>
                  </a:lnTo>
                  <a:lnTo>
                    <a:pt x="877" y="64"/>
                  </a:lnTo>
                  <a:lnTo>
                    <a:pt x="877" y="64"/>
                  </a:lnTo>
                  <a:lnTo>
                    <a:pt x="877" y="64"/>
                  </a:lnTo>
                  <a:lnTo>
                    <a:pt x="973" y="64"/>
                  </a:lnTo>
                  <a:lnTo>
                    <a:pt x="973" y="58"/>
                  </a:lnTo>
                  <a:lnTo>
                    <a:pt x="877" y="58"/>
                  </a:lnTo>
                  <a:lnTo>
                    <a:pt x="877" y="58"/>
                  </a:lnTo>
                  <a:lnTo>
                    <a:pt x="857" y="32"/>
                  </a:lnTo>
                  <a:lnTo>
                    <a:pt x="947" y="32"/>
                  </a:lnTo>
                  <a:lnTo>
                    <a:pt x="947" y="25"/>
                  </a:lnTo>
                  <a:lnTo>
                    <a:pt x="857" y="25"/>
                  </a:lnTo>
                  <a:lnTo>
                    <a:pt x="857" y="25"/>
                  </a:lnTo>
                  <a:lnTo>
                    <a:pt x="857" y="25"/>
                  </a:lnTo>
                  <a:lnTo>
                    <a:pt x="838" y="0"/>
                  </a:lnTo>
                  <a:lnTo>
                    <a:pt x="831" y="6"/>
                  </a:lnTo>
                  <a:lnTo>
                    <a:pt x="851" y="25"/>
                  </a:lnTo>
                  <a:lnTo>
                    <a:pt x="819" y="25"/>
                  </a:lnTo>
                  <a:lnTo>
                    <a:pt x="819" y="25"/>
                  </a:lnTo>
                  <a:lnTo>
                    <a:pt x="806" y="0"/>
                  </a:lnTo>
                  <a:lnTo>
                    <a:pt x="799" y="6"/>
                  </a:lnTo>
                  <a:lnTo>
                    <a:pt x="812" y="25"/>
                  </a:lnTo>
                  <a:lnTo>
                    <a:pt x="780" y="25"/>
                  </a:lnTo>
                  <a:lnTo>
                    <a:pt x="767" y="0"/>
                  </a:lnTo>
                  <a:lnTo>
                    <a:pt x="735" y="0"/>
                  </a:lnTo>
                  <a:lnTo>
                    <a:pt x="748" y="25"/>
                  </a:lnTo>
                  <a:lnTo>
                    <a:pt x="677" y="25"/>
                  </a:lnTo>
                  <a:lnTo>
                    <a:pt x="664" y="0"/>
                  </a:lnTo>
                  <a:lnTo>
                    <a:pt x="664" y="6"/>
                  </a:lnTo>
                  <a:lnTo>
                    <a:pt x="670" y="25"/>
                  </a:lnTo>
                  <a:lnTo>
                    <a:pt x="638" y="25"/>
                  </a:lnTo>
                  <a:lnTo>
                    <a:pt x="632" y="6"/>
                  </a:lnTo>
                  <a:lnTo>
                    <a:pt x="632" y="6"/>
                  </a:lnTo>
                  <a:lnTo>
                    <a:pt x="638" y="25"/>
                  </a:lnTo>
                  <a:lnTo>
                    <a:pt x="606" y="25"/>
                  </a:lnTo>
                  <a:lnTo>
                    <a:pt x="599" y="0"/>
                  </a:lnTo>
                  <a:lnTo>
                    <a:pt x="593" y="6"/>
                  </a:lnTo>
                  <a:lnTo>
                    <a:pt x="599" y="25"/>
                  </a:lnTo>
                  <a:lnTo>
                    <a:pt x="567" y="25"/>
                  </a:lnTo>
                  <a:lnTo>
                    <a:pt x="567" y="0"/>
                  </a:lnTo>
                  <a:lnTo>
                    <a:pt x="561" y="6"/>
                  </a:lnTo>
                  <a:lnTo>
                    <a:pt x="567" y="25"/>
                  </a:lnTo>
                  <a:lnTo>
                    <a:pt x="535" y="25"/>
                  </a:lnTo>
                  <a:lnTo>
                    <a:pt x="535" y="6"/>
                  </a:lnTo>
                  <a:lnTo>
                    <a:pt x="529" y="6"/>
                  </a:lnTo>
                  <a:lnTo>
                    <a:pt x="529" y="25"/>
                  </a:lnTo>
                  <a:lnTo>
                    <a:pt x="503" y="25"/>
                  </a:lnTo>
                  <a:lnTo>
                    <a:pt x="503" y="6"/>
                  </a:lnTo>
                  <a:lnTo>
                    <a:pt x="496" y="6"/>
                  </a:lnTo>
                  <a:lnTo>
                    <a:pt x="496" y="25"/>
                  </a:lnTo>
                  <a:lnTo>
                    <a:pt x="464" y="25"/>
                  </a:lnTo>
                  <a:lnTo>
                    <a:pt x="464" y="6"/>
                  </a:lnTo>
                  <a:lnTo>
                    <a:pt x="464" y="6"/>
                  </a:lnTo>
                  <a:lnTo>
                    <a:pt x="464" y="25"/>
                  </a:lnTo>
                  <a:lnTo>
                    <a:pt x="432" y="25"/>
                  </a:lnTo>
                  <a:lnTo>
                    <a:pt x="432" y="6"/>
                  </a:lnTo>
                  <a:lnTo>
                    <a:pt x="432" y="0"/>
                  </a:lnTo>
                  <a:lnTo>
                    <a:pt x="425" y="25"/>
                  </a:lnTo>
                  <a:lnTo>
                    <a:pt x="393" y="25"/>
                  </a:lnTo>
                  <a:lnTo>
                    <a:pt x="400" y="6"/>
                  </a:lnTo>
                  <a:lnTo>
                    <a:pt x="393" y="6"/>
                  </a:lnTo>
                  <a:lnTo>
                    <a:pt x="393" y="25"/>
                  </a:lnTo>
                  <a:lnTo>
                    <a:pt x="361" y="25"/>
                  </a:lnTo>
                  <a:lnTo>
                    <a:pt x="367" y="6"/>
                  </a:lnTo>
                  <a:lnTo>
                    <a:pt x="367" y="0"/>
                  </a:lnTo>
                  <a:lnTo>
                    <a:pt x="355" y="25"/>
                  </a:lnTo>
                  <a:lnTo>
                    <a:pt x="329" y="25"/>
                  </a:lnTo>
                  <a:lnTo>
                    <a:pt x="335" y="6"/>
                  </a:lnTo>
                  <a:lnTo>
                    <a:pt x="329" y="0"/>
                  </a:lnTo>
                  <a:lnTo>
                    <a:pt x="322" y="25"/>
                  </a:lnTo>
                  <a:lnTo>
                    <a:pt x="290" y="25"/>
                  </a:lnTo>
                  <a:lnTo>
                    <a:pt x="303" y="6"/>
                  </a:lnTo>
                  <a:lnTo>
                    <a:pt x="297" y="0"/>
                  </a:lnTo>
                  <a:lnTo>
                    <a:pt x="284" y="25"/>
                  </a:lnTo>
                  <a:lnTo>
                    <a:pt x="200" y="25"/>
                  </a:lnTo>
                  <a:lnTo>
                    <a:pt x="200" y="25"/>
                  </a:lnTo>
                  <a:lnTo>
                    <a:pt x="200" y="25"/>
                  </a:lnTo>
                  <a:lnTo>
                    <a:pt x="187" y="25"/>
                  </a:lnTo>
                  <a:lnTo>
                    <a:pt x="200" y="6"/>
                  </a:lnTo>
                  <a:lnTo>
                    <a:pt x="200" y="0"/>
                  </a:lnTo>
                  <a:lnTo>
                    <a:pt x="181" y="25"/>
                  </a:lnTo>
                  <a:lnTo>
                    <a:pt x="181" y="25"/>
                  </a:lnTo>
                  <a:lnTo>
                    <a:pt x="52" y="25"/>
                  </a:lnTo>
                  <a:lnTo>
                    <a:pt x="52" y="32"/>
                  </a:lnTo>
                  <a:lnTo>
                    <a:pt x="193" y="32"/>
                  </a:lnTo>
                  <a:lnTo>
                    <a:pt x="181" y="58"/>
                  </a:lnTo>
                  <a:lnTo>
                    <a:pt x="181" y="58"/>
                  </a:lnTo>
                  <a:lnTo>
                    <a:pt x="148" y="58"/>
                  </a:lnTo>
                  <a:lnTo>
                    <a:pt x="148" y="58"/>
                  </a:lnTo>
                  <a:lnTo>
                    <a:pt x="148" y="58"/>
                  </a:lnTo>
                  <a:lnTo>
                    <a:pt x="32" y="58"/>
                  </a:lnTo>
                  <a:lnTo>
                    <a:pt x="32" y="64"/>
                  </a:lnTo>
                  <a:lnTo>
                    <a:pt x="148" y="64"/>
                  </a:lnTo>
                  <a:lnTo>
                    <a:pt x="129" y="90"/>
                  </a:lnTo>
                  <a:lnTo>
                    <a:pt x="129" y="90"/>
                  </a:lnTo>
                  <a:lnTo>
                    <a:pt x="0" y="90"/>
                  </a:lnTo>
                  <a:lnTo>
                    <a:pt x="0" y="96"/>
                  </a:lnTo>
                  <a:lnTo>
                    <a:pt x="129" y="96"/>
                  </a:lnTo>
                  <a:lnTo>
                    <a:pt x="129" y="96"/>
                  </a:lnTo>
                  <a:lnTo>
                    <a:pt x="129" y="96"/>
                  </a:lnTo>
                  <a:lnTo>
                    <a:pt x="142" y="96"/>
                  </a:lnTo>
                  <a:lnTo>
                    <a:pt x="116" y="141"/>
                  </a:lnTo>
                  <a:lnTo>
                    <a:pt x="116" y="148"/>
                  </a:lnTo>
                  <a:lnTo>
                    <a:pt x="148" y="96"/>
                  </a:lnTo>
                  <a:lnTo>
                    <a:pt x="148" y="96"/>
                  </a:lnTo>
                  <a:lnTo>
                    <a:pt x="168" y="96"/>
                  </a:lnTo>
                  <a:lnTo>
                    <a:pt x="168" y="96"/>
                  </a:lnTo>
                  <a:lnTo>
                    <a:pt x="168" y="96"/>
                  </a:lnTo>
                  <a:lnTo>
                    <a:pt x="206" y="96"/>
                  </a:lnTo>
                  <a:lnTo>
                    <a:pt x="206" y="103"/>
                  </a:lnTo>
                  <a:lnTo>
                    <a:pt x="206" y="96"/>
                  </a:lnTo>
                  <a:lnTo>
                    <a:pt x="226" y="96"/>
                  </a:lnTo>
                  <a:lnTo>
                    <a:pt x="200" y="141"/>
                  </a:lnTo>
                  <a:lnTo>
                    <a:pt x="206" y="148"/>
                  </a:lnTo>
                  <a:lnTo>
                    <a:pt x="226" y="103"/>
                  </a:lnTo>
                  <a:lnTo>
                    <a:pt x="226" y="96"/>
                  </a:lnTo>
                  <a:lnTo>
                    <a:pt x="264" y="96"/>
                  </a:lnTo>
                  <a:lnTo>
                    <a:pt x="245" y="135"/>
                  </a:lnTo>
                  <a:lnTo>
                    <a:pt x="251" y="141"/>
                  </a:lnTo>
                  <a:lnTo>
                    <a:pt x="271" y="96"/>
                  </a:lnTo>
                  <a:lnTo>
                    <a:pt x="284" y="96"/>
                  </a:lnTo>
                  <a:lnTo>
                    <a:pt x="290" y="96"/>
                  </a:lnTo>
                  <a:lnTo>
                    <a:pt x="290" y="96"/>
                  </a:lnTo>
                  <a:lnTo>
                    <a:pt x="303" y="96"/>
                  </a:lnTo>
                  <a:lnTo>
                    <a:pt x="290" y="141"/>
                  </a:lnTo>
                  <a:lnTo>
                    <a:pt x="290" y="148"/>
                  </a:lnTo>
                  <a:lnTo>
                    <a:pt x="309" y="96"/>
                  </a:lnTo>
                  <a:lnTo>
                    <a:pt x="309" y="96"/>
                  </a:lnTo>
                  <a:lnTo>
                    <a:pt x="342" y="96"/>
                  </a:lnTo>
                  <a:lnTo>
                    <a:pt x="329" y="141"/>
                  </a:lnTo>
                  <a:lnTo>
                    <a:pt x="335" y="141"/>
                  </a:lnTo>
                  <a:lnTo>
                    <a:pt x="348" y="96"/>
                  </a:lnTo>
                  <a:lnTo>
                    <a:pt x="664" y="96"/>
                  </a:lnTo>
                  <a:lnTo>
                    <a:pt x="677" y="141"/>
                  </a:lnTo>
                  <a:lnTo>
                    <a:pt x="677" y="135"/>
                  </a:lnTo>
                  <a:lnTo>
                    <a:pt x="664" y="96"/>
                  </a:lnTo>
                  <a:lnTo>
                    <a:pt x="703" y="96"/>
                  </a:lnTo>
                  <a:lnTo>
                    <a:pt x="703" y="96"/>
                  </a:lnTo>
                  <a:lnTo>
                    <a:pt x="715" y="141"/>
                  </a:lnTo>
                  <a:lnTo>
                    <a:pt x="722" y="135"/>
                  </a:lnTo>
                  <a:lnTo>
                    <a:pt x="709" y="96"/>
                  </a:lnTo>
                  <a:lnTo>
                    <a:pt x="741" y="96"/>
                  </a:lnTo>
                  <a:lnTo>
                    <a:pt x="761" y="141"/>
                  </a:lnTo>
                  <a:lnTo>
                    <a:pt x="761" y="135"/>
                  </a:lnTo>
                  <a:lnTo>
                    <a:pt x="748" y="96"/>
                  </a:lnTo>
                  <a:lnTo>
                    <a:pt x="786" y="96"/>
                  </a:lnTo>
                  <a:lnTo>
                    <a:pt x="812" y="154"/>
                  </a:lnTo>
                  <a:lnTo>
                    <a:pt x="857" y="154"/>
                  </a:lnTo>
                  <a:lnTo>
                    <a:pt x="825" y="96"/>
                  </a:lnTo>
                  <a:lnTo>
                    <a:pt x="857" y="96"/>
                  </a:lnTo>
                  <a:lnTo>
                    <a:pt x="857" y="96"/>
                  </a:lnTo>
                  <a:lnTo>
                    <a:pt x="896" y="154"/>
                  </a:lnTo>
                  <a:lnTo>
                    <a:pt x="896" y="148"/>
                  </a:lnTo>
                  <a:lnTo>
                    <a:pt x="864" y="96"/>
                  </a:lnTo>
                  <a:lnTo>
                    <a:pt x="902" y="96"/>
                  </a:lnTo>
                  <a:lnTo>
                    <a:pt x="902" y="96"/>
                  </a:lnTo>
                  <a:lnTo>
                    <a:pt x="935" y="148"/>
                  </a:lnTo>
                  <a:lnTo>
                    <a:pt x="935" y="141"/>
                  </a:lnTo>
                  <a:lnTo>
                    <a:pt x="909" y="96"/>
                  </a:lnTo>
                  <a:lnTo>
                    <a:pt x="941" y="96"/>
                  </a:lnTo>
                  <a:lnTo>
                    <a:pt x="941" y="96"/>
                  </a:lnTo>
                  <a:lnTo>
                    <a:pt x="973" y="148"/>
                  </a:lnTo>
                  <a:lnTo>
                    <a:pt x="980" y="141"/>
                  </a:lnTo>
                  <a:lnTo>
                    <a:pt x="947" y="96"/>
                  </a:lnTo>
                  <a:lnTo>
                    <a:pt x="999" y="96"/>
                  </a:lnTo>
                  <a:lnTo>
                    <a:pt x="999" y="90"/>
                  </a:lnTo>
                  <a:close/>
                  <a:moveTo>
                    <a:pt x="819" y="32"/>
                  </a:moveTo>
                  <a:lnTo>
                    <a:pt x="819" y="32"/>
                  </a:lnTo>
                  <a:lnTo>
                    <a:pt x="819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70" y="58"/>
                  </a:lnTo>
                  <a:lnTo>
                    <a:pt x="799" y="58"/>
                  </a:lnTo>
                  <a:lnTo>
                    <a:pt x="786" y="32"/>
                  </a:lnTo>
                  <a:lnTo>
                    <a:pt x="819" y="32"/>
                  </a:lnTo>
                  <a:close/>
                  <a:moveTo>
                    <a:pt x="767" y="58"/>
                  </a:moveTo>
                  <a:lnTo>
                    <a:pt x="703" y="58"/>
                  </a:lnTo>
                  <a:lnTo>
                    <a:pt x="696" y="32"/>
                  </a:lnTo>
                  <a:lnTo>
                    <a:pt x="754" y="32"/>
                  </a:lnTo>
                  <a:lnTo>
                    <a:pt x="767" y="58"/>
                  </a:lnTo>
                  <a:close/>
                  <a:moveTo>
                    <a:pt x="297" y="64"/>
                  </a:moveTo>
                  <a:lnTo>
                    <a:pt x="284" y="90"/>
                  </a:lnTo>
                  <a:lnTo>
                    <a:pt x="251" y="90"/>
                  </a:lnTo>
                  <a:lnTo>
                    <a:pt x="264" y="64"/>
                  </a:lnTo>
                  <a:lnTo>
                    <a:pt x="264" y="64"/>
                  </a:lnTo>
                  <a:lnTo>
                    <a:pt x="297" y="64"/>
                  </a:lnTo>
                  <a:close/>
                  <a:moveTo>
                    <a:pt x="297" y="58"/>
                  </a:moveTo>
                  <a:lnTo>
                    <a:pt x="303" y="32"/>
                  </a:lnTo>
                  <a:lnTo>
                    <a:pt x="335" y="32"/>
                  </a:lnTo>
                  <a:lnTo>
                    <a:pt x="329" y="58"/>
                  </a:lnTo>
                  <a:lnTo>
                    <a:pt x="297" y="58"/>
                  </a:lnTo>
                  <a:close/>
                  <a:moveTo>
                    <a:pt x="342" y="32"/>
                  </a:moveTo>
                  <a:lnTo>
                    <a:pt x="374" y="32"/>
                  </a:lnTo>
                  <a:lnTo>
                    <a:pt x="367" y="58"/>
                  </a:lnTo>
                  <a:lnTo>
                    <a:pt x="335" y="58"/>
                  </a:lnTo>
                  <a:lnTo>
                    <a:pt x="342" y="32"/>
                  </a:lnTo>
                  <a:close/>
                  <a:moveTo>
                    <a:pt x="632" y="58"/>
                  </a:moveTo>
                  <a:lnTo>
                    <a:pt x="625" y="32"/>
                  </a:lnTo>
                  <a:lnTo>
                    <a:pt x="651" y="32"/>
                  </a:lnTo>
                  <a:lnTo>
                    <a:pt x="664" y="58"/>
                  </a:lnTo>
                  <a:lnTo>
                    <a:pt x="632" y="58"/>
                  </a:lnTo>
                  <a:close/>
                  <a:moveTo>
                    <a:pt x="625" y="58"/>
                  </a:moveTo>
                  <a:lnTo>
                    <a:pt x="593" y="58"/>
                  </a:lnTo>
                  <a:lnTo>
                    <a:pt x="587" y="32"/>
                  </a:lnTo>
                  <a:lnTo>
                    <a:pt x="619" y="32"/>
                  </a:lnTo>
                  <a:lnTo>
                    <a:pt x="625" y="58"/>
                  </a:lnTo>
                  <a:close/>
                  <a:moveTo>
                    <a:pt x="587" y="58"/>
                  </a:moveTo>
                  <a:lnTo>
                    <a:pt x="554" y="58"/>
                  </a:lnTo>
                  <a:lnTo>
                    <a:pt x="554" y="32"/>
                  </a:lnTo>
                  <a:lnTo>
                    <a:pt x="587" y="32"/>
                  </a:lnTo>
                  <a:lnTo>
                    <a:pt x="587" y="58"/>
                  </a:lnTo>
                  <a:close/>
                  <a:moveTo>
                    <a:pt x="554" y="58"/>
                  </a:moveTo>
                  <a:lnTo>
                    <a:pt x="516" y="58"/>
                  </a:lnTo>
                  <a:lnTo>
                    <a:pt x="516" y="32"/>
                  </a:lnTo>
                  <a:lnTo>
                    <a:pt x="548" y="32"/>
                  </a:lnTo>
                  <a:lnTo>
                    <a:pt x="554" y="58"/>
                  </a:lnTo>
                  <a:close/>
                  <a:moveTo>
                    <a:pt x="516" y="58"/>
                  </a:moveTo>
                  <a:lnTo>
                    <a:pt x="483" y="58"/>
                  </a:lnTo>
                  <a:lnTo>
                    <a:pt x="483" y="32"/>
                  </a:lnTo>
                  <a:lnTo>
                    <a:pt x="516" y="32"/>
                  </a:lnTo>
                  <a:lnTo>
                    <a:pt x="516" y="58"/>
                  </a:lnTo>
                  <a:close/>
                  <a:moveTo>
                    <a:pt x="477" y="58"/>
                  </a:moveTo>
                  <a:lnTo>
                    <a:pt x="445" y="58"/>
                  </a:lnTo>
                  <a:lnTo>
                    <a:pt x="445" y="32"/>
                  </a:lnTo>
                  <a:lnTo>
                    <a:pt x="477" y="32"/>
                  </a:lnTo>
                  <a:lnTo>
                    <a:pt x="477" y="58"/>
                  </a:lnTo>
                  <a:close/>
                  <a:moveTo>
                    <a:pt x="438" y="58"/>
                  </a:moveTo>
                  <a:lnTo>
                    <a:pt x="406" y="58"/>
                  </a:lnTo>
                  <a:lnTo>
                    <a:pt x="413" y="32"/>
                  </a:lnTo>
                  <a:lnTo>
                    <a:pt x="445" y="32"/>
                  </a:lnTo>
                  <a:lnTo>
                    <a:pt x="438" y="58"/>
                  </a:lnTo>
                  <a:close/>
                  <a:moveTo>
                    <a:pt x="400" y="58"/>
                  </a:moveTo>
                  <a:lnTo>
                    <a:pt x="367" y="58"/>
                  </a:lnTo>
                  <a:lnTo>
                    <a:pt x="374" y="32"/>
                  </a:lnTo>
                  <a:lnTo>
                    <a:pt x="406" y="32"/>
                  </a:lnTo>
                  <a:lnTo>
                    <a:pt x="400" y="58"/>
                  </a:lnTo>
                  <a:close/>
                  <a:moveTo>
                    <a:pt x="374" y="64"/>
                  </a:moveTo>
                  <a:lnTo>
                    <a:pt x="367" y="90"/>
                  </a:lnTo>
                  <a:lnTo>
                    <a:pt x="329" y="90"/>
                  </a:lnTo>
                  <a:lnTo>
                    <a:pt x="335" y="64"/>
                  </a:lnTo>
                  <a:lnTo>
                    <a:pt x="374" y="64"/>
                  </a:lnTo>
                  <a:close/>
                  <a:moveTo>
                    <a:pt x="374" y="64"/>
                  </a:moveTo>
                  <a:lnTo>
                    <a:pt x="406" y="64"/>
                  </a:lnTo>
                  <a:lnTo>
                    <a:pt x="406" y="90"/>
                  </a:lnTo>
                  <a:lnTo>
                    <a:pt x="367" y="90"/>
                  </a:lnTo>
                  <a:lnTo>
                    <a:pt x="374" y="64"/>
                  </a:lnTo>
                  <a:close/>
                  <a:moveTo>
                    <a:pt x="413" y="64"/>
                  </a:moveTo>
                  <a:lnTo>
                    <a:pt x="445" y="64"/>
                  </a:lnTo>
                  <a:lnTo>
                    <a:pt x="445" y="90"/>
                  </a:lnTo>
                  <a:lnTo>
                    <a:pt x="406" y="90"/>
                  </a:lnTo>
                  <a:lnTo>
                    <a:pt x="413" y="64"/>
                  </a:lnTo>
                  <a:close/>
                  <a:moveTo>
                    <a:pt x="451" y="64"/>
                  </a:moveTo>
                  <a:lnTo>
                    <a:pt x="483" y="64"/>
                  </a:lnTo>
                  <a:lnTo>
                    <a:pt x="483" y="90"/>
                  </a:lnTo>
                  <a:lnTo>
                    <a:pt x="445" y="90"/>
                  </a:lnTo>
                  <a:lnTo>
                    <a:pt x="451" y="64"/>
                  </a:lnTo>
                  <a:close/>
                  <a:moveTo>
                    <a:pt x="490" y="64"/>
                  </a:moveTo>
                  <a:lnTo>
                    <a:pt x="522" y="64"/>
                  </a:lnTo>
                  <a:lnTo>
                    <a:pt x="522" y="64"/>
                  </a:lnTo>
                  <a:lnTo>
                    <a:pt x="522" y="90"/>
                  </a:lnTo>
                  <a:lnTo>
                    <a:pt x="490" y="90"/>
                  </a:lnTo>
                  <a:lnTo>
                    <a:pt x="490" y="64"/>
                  </a:lnTo>
                  <a:close/>
                  <a:moveTo>
                    <a:pt x="529" y="64"/>
                  </a:moveTo>
                  <a:lnTo>
                    <a:pt x="561" y="64"/>
                  </a:lnTo>
                  <a:lnTo>
                    <a:pt x="561" y="90"/>
                  </a:lnTo>
                  <a:lnTo>
                    <a:pt x="529" y="90"/>
                  </a:lnTo>
                  <a:lnTo>
                    <a:pt x="529" y="64"/>
                  </a:lnTo>
                  <a:close/>
                  <a:moveTo>
                    <a:pt x="561" y="64"/>
                  </a:moveTo>
                  <a:lnTo>
                    <a:pt x="599" y="64"/>
                  </a:lnTo>
                  <a:lnTo>
                    <a:pt x="599" y="90"/>
                  </a:lnTo>
                  <a:lnTo>
                    <a:pt x="567" y="90"/>
                  </a:lnTo>
                  <a:lnTo>
                    <a:pt x="561" y="64"/>
                  </a:lnTo>
                  <a:close/>
                  <a:moveTo>
                    <a:pt x="599" y="64"/>
                  </a:moveTo>
                  <a:lnTo>
                    <a:pt x="632" y="64"/>
                  </a:lnTo>
                  <a:lnTo>
                    <a:pt x="638" y="90"/>
                  </a:lnTo>
                  <a:lnTo>
                    <a:pt x="606" y="90"/>
                  </a:lnTo>
                  <a:lnTo>
                    <a:pt x="599" y="64"/>
                  </a:lnTo>
                  <a:close/>
                  <a:moveTo>
                    <a:pt x="638" y="64"/>
                  </a:moveTo>
                  <a:lnTo>
                    <a:pt x="670" y="64"/>
                  </a:lnTo>
                  <a:lnTo>
                    <a:pt x="677" y="90"/>
                  </a:lnTo>
                  <a:lnTo>
                    <a:pt x="645" y="90"/>
                  </a:lnTo>
                  <a:lnTo>
                    <a:pt x="638" y="64"/>
                  </a:lnTo>
                  <a:close/>
                  <a:moveTo>
                    <a:pt x="664" y="58"/>
                  </a:moveTo>
                  <a:lnTo>
                    <a:pt x="657" y="32"/>
                  </a:lnTo>
                  <a:lnTo>
                    <a:pt x="690" y="32"/>
                  </a:lnTo>
                  <a:lnTo>
                    <a:pt x="696" y="58"/>
                  </a:lnTo>
                  <a:lnTo>
                    <a:pt x="664" y="58"/>
                  </a:lnTo>
                  <a:close/>
                  <a:moveTo>
                    <a:pt x="200" y="32"/>
                  </a:moveTo>
                  <a:lnTo>
                    <a:pt x="303" y="32"/>
                  </a:lnTo>
                  <a:lnTo>
                    <a:pt x="290" y="58"/>
                  </a:lnTo>
                  <a:lnTo>
                    <a:pt x="187" y="58"/>
                  </a:lnTo>
                  <a:lnTo>
                    <a:pt x="187" y="58"/>
                  </a:lnTo>
                  <a:lnTo>
                    <a:pt x="187" y="58"/>
                  </a:lnTo>
                  <a:lnTo>
                    <a:pt x="187" y="58"/>
                  </a:lnTo>
                  <a:lnTo>
                    <a:pt x="200" y="32"/>
                  </a:lnTo>
                  <a:lnTo>
                    <a:pt x="200" y="32"/>
                  </a:lnTo>
                  <a:close/>
                  <a:moveTo>
                    <a:pt x="135" y="90"/>
                  </a:moveTo>
                  <a:lnTo>
                    <a:pt x="148" y="64"/>
                  </a:lnTo>
                  <a:lnTo>
                    <a:pt x="148" y="64"/>
                  </a:lnTo>
                  <a:lnTo>
                    <a:pt x="181" y="64"/>
                  </a:lnTo>
                  <a:lnTo>
                    <a:pt x="168" y="90"/>
                  </a:lnTo>
                  <a:lnTo>
                    <a:pt x="168" y="90"/>
                  </a:lnTo>
                  <a:lnTo>
                    <a:pt x="135" y="90"/>
                  </a:lnTo>
                  <a:close/>
                  <a:moveTo>
                    <a:pt x="187" y="64"/>
                  </a:moveTo>
                  <a:lnTo>
                    <a:pt x="219" y="64"/>
                  </a:lnTo>
                  <a:lnTo>
                    <a:pt x="206" y="90"/>
                  </a:lnTo>
                  <a:lnTo>
                    <a:pt x="174" y="90"/>
                  </a:lnTo>
                  <a:lnTo>
                    <a:pt x="187" y="64"/>
                  </a:lnTo>
                  <a:lnTo>
                    <a:pt x="187" y="64"/>
                  </a:lnTo>
                  <a:close/>
                  <a:moveTo>
                    <a:pt x="226" y="64"/>
                  </a:moveTo>
                  <a:lnTo>
                    <a:pt x="258" y="64"/>
                  </a:lnTo>
                  <a:lnTo>
                    <a:pt x="245" y="90"/>
                  </a:lnTo>
                  <a:lnTo>
                    <a:pt x="213" y="90"/>
                  </a:lnTo>
                  <a:lnTo>
                    <a:pt x="226" y="64"/>
                  </a:lnTo>
                  <a:lnTo>
                    <a:pt x="226" y="64"/>
                  </a:lnTo>
                  <a:close/>
                  <a:moveTo>
                    <a:pt x="303" y="64"/>
                  </a:moveTo>
                  <a:lnTo>
                    <a:pt x="335" y="64"/>
                  </a:lnTo>
                  <a:lnTo>
                    <a:pt x="322" y="90"/>
                  </a:lnTo>
                  <a:lnTo>
                    <a:pt x="290" y="90"/>
                  </a:lnTo>
                  <a:lnTo>
                    <a:pt x="303" y="64"/>
                  </a:lnTo>
                  <a:close/>
                  <a:moveTo>
                    <a:pt x="683" y="90"/>
                  </a:moveTo>
                  <a:lnTo>
                    <a:pt x="677" y="64"/>
                  </a:lnTo>
                  <a:lnTo>
                    <a:pt x="767" y="64"/>
                  </a:lnTo>
                  <a:lnTo>
                    <a:pt x="780" y="90"/>
                  </a:lnTo>
                  <a:lnTo>
                    <a:pt x="683" y="90"/>
                  </a:lnTo>
                  <a:close/>
                  <a:moveTo>
                    <a:pt x="819" y="90"/>
                  </a:moveTo>
                  <a:lnTo>
                    <a:pt x="806" y="64"/>
                  </a:lnTo>
                  <a:lnTo>
                    <a:pt x="838" y="64"/>
                  </a:lnTo>
                  <a:lnTo>
                    <a:pt x="838" y="64"/>
                  </a:lnTo>
                  <a:lnTo>
                    <a:pt x="857" y="90"/>
                  </a:lnTo>
                  <a:lnTo>
                    <a:pt x="819" y="9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74637" y="129461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Creando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nueva</a:t>
            </a:r>
            <a:r>
              <a:rPr lang="en-US" sz="2400" dirty="0" smtClean="0"/>
              <a:t> </a:t>
            </a:r>
            <a:r>
              <a:rPr lang="en-US" sz="2400" dirty="0" err="1" smtClean="0"/>
              <a:t>Tabla</a:t>
            </a:r>
            <a:endParaRPr lang="es-ES_tradnl" sz="24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7" y="700983"/>
            <a:ext cx="5159492" cy="106404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37" y="1973262"/>
            <a:ext cx="8230023" cy="485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5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PC"/>
          <p:cNvGrpSpPr>
            <a:grpSpLocks noChangeAspect="1"/>
          </p:cNvGrpSpPr>
          <p:nvPr/>
        </p:nvGrpSpPr>
        <p:grpSpPr bwMode="auto">
          <a:xfrm>
            <a:off x="10561637" y="220662"/>
            <a:ext cx="1763204" cy="1559523"/>
            <a:chOff x="365" y="3080"/>
            <a:chExt cx="1160" cy="1026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365" y="3080"/>
              <a:ext cx="1160" cy="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629" y="3783"/>
              <a:ext cx="626" cy="65"/>
            </a:xfrm>
            <a:custGeom>
              <a:avLst/>
              <a:gdLst>
                <a:gd name="T0" fmla="*/ 574 w 626"/>
                <a:gd name="T1" fmla="*/ 0 h 65"/>
                <a:gd name="T2" fmla="*/ 52 w 626"/>
                <a:gd name="T3" fmla="*/ 0 h 65"/>
                <a:gd name="T4" fmla="*/ 0 w 626"/>
                <a:gd name="T5" fmla="*/ 65 h 65"/>
                <a:gd name="T6" fmla="*/ 626 w 626"/>
                <a:gd name="T7" fmla="*/ 65 h 65"/>
                <a:gd name="T8" fmla="*/ 574 w 62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6" h="65">
                  <a:moveTo>
                    <a:pt x="574" y="0"/>
                  </a:moveTo>
                  <a:lnTo>
                    <a:pt x="52" y="0"/>
                  </a:lnTo>
                  <a:lnTo>
                    <a:pt x="0" y="65"/>
                  </a:lnTo>
                  <a:lnTo>
                    <a:pt x="626" y="65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629" y="3848"/>
              <a:ext cx="626" cy="19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816" y="3654"/>
              <a:ext cx="245" cy="161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365" y="3919"/>
              <a:ext cx="1154" cy="174"/>
            </a:xfrm>
            <a:custGeom>
              <a:avLst/>
              <a:gdLst>
                <a:gd name="T0" fmla="*/ 980 w 1154"/>
                <a:gd name="T1" fmla="*/ 0 h 174"/>
                <a:gd name="T2" fmla="*/ 155 w 1154"/>
                <a:gd name="T3" fmla="*/ 0 h 174"/>
                <a:gd name="T4" fmla="*/ 0 w 1154"/>
                <a:gd name="T5" fmla="*/ 174 h 174"/>
                <a:gd name="T6" fmla="*/ 1154 w 1154"/>
                <a:gd name="T7" fmla="*/ 174 h 174"/>
                <a:gd name="T8" fmla="*/ 980 w 1154"/>
                <a:gd name="T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4" h="174">
                  <a:moveTo>
                    <a:pt x="980" y="0"/>
                  </a:moveTo>
                  <a:lnTo>
                    <a:pt x="155" y="0"/>
                  </a:lnTo>
                  <a:lnTo>
                    <a:pt x="0" y="174"/>
                  </a:lnTo>
                  <a:lnTo>
                    <a:pt x="1154" y="174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1" y="3080"/>
              <a:ext cx="1102" cy="639"/>
            </a:xfrm>
            <a:custGeom>
              <a:avLst/>
              <a:gdLst>
                <a:gd name="T0" fmla="*/ 171 w 171"/>
                <a:gd name="T1" fmla="*/ 89 h 99"/>
                <a:gd name="T2" fmla="*/ 161 w 171"/>
                <a:gd name="T3" fmla="*/ 99 h 99"/>
                <a:gd name="T4" fmla="*/ 9 w 171"/>
                <a:gd name="T5" fmla="*/ 99 h 99"/>
                <a:gd name="T6" fmla="*/ 0 w 171"/>
                <a:gd name="T7" fmla="*/ 89 h 99"/>
                <a:gd name="T8" fmla="*/ 0 w 171"/>
                <a:gd name="T9" fmla="*/ 9 h 99"/>
                <a:gd name="T10" fmla="*/ 9 w 171"/>
                <a:gd name="T11" fmla="*/ 0 h 99"/>
                <a:gd name="T12" fmla="*/ 161 w 171"/>
                <a:gd name="T13" fmla="*/ 0 h 99"/>
                <a:gd name="T14" fmla="*/ 171 w 171"/>
                <a:gd name="T15" fmla="*/ 9 h 99"/>
                <a:gd name="T16" fmla="*/ 171 w 171"/>
                <a:gd name="T17" fmla="*/ 8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99">
                  <a:moveTo>
                    <a:pt x="171" y="89"/>
                  </a:moveTo>
                  <a:cubicBezTo>
                    <a:pt x="171" y="94"/>
                    <a:pt x="167" y="99"/>
                    <a:pt x="161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99"/>
                    <a:pt x="0" y="94"/>
                    <a:pt x="0" y="8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7" y="0"/>
                    <a:pt x="171" y="4"/>
                    <a:pt x="171" y="9"/>
                  </a:cubicBezTo>
                  <a:lnTo>
                    <a:pt x="171" y="89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449" y="3138"/>
              <a:ext cx="992" cy="516"/>
            </a:xfrm>
            <a:prstGeom prst="rect">
              <a:avLst/>
            </a:pr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816" y="3719"/>
              <a:ext cx="245" cy="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365" y="4093"/>
              <a:ext cx="1154" cy="19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val 13"/>
            <p:cNvSpPr>
              <a:spLocks noChangeArrowheads="1"/>
            </p:cNvSpPr>
            <p:nvPr/>
          </p:nvSpPr>
          <p:spPr bwMode="auto">
            <a:xfrm>
              <a:off x="926" y="3093"/>
              <a:ext cx="32" cy="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423" y="3938"/>
              <a:ext cx="1031" cy="129"/>
            </a:xfrm>
            <a:custGeom>
              <a:avLst/>
              <a:gdLst>
                <a:gd name="T0" fmla="*/ 915 w 1031"/>
                <a:gd name="T1" fmla="*/ 0 h 129"/>
                <a:gd name="T2" fmla="*/ 110 w 1031"/>
                <a:gd name="T3" fmla="*/ 0 h 129"/>
                <a:gd name="T4" fmla="*/ 0 w 1031"/>
                <a:gd name="T5" fmla="*/ 129 h 129"/>
                <a:gd name="T6" fmla="*/ 1031 w 1031"/>
                <a:gd name="T7" fmla="*/ 129 h 129"/>
                <a:gd name="T8" fmla="*/ 915 w 1031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129">
                  <a:moveTo>
                    <a:pt x="915" y="0"/>
                  </a:moveTo>
                  <a:lnTo>
                    <a:pt x="110" y="0"/>
                  </a:lnTo>
                  <a:lnTo>
                    <a:pt x="0" y="129"/>
                  </a:lnTo>
                  <a:lnTo>
                    <a:pt x="1031" y="129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436" y="3932"/>
              <a:ext cx="999" cy="154"/>
            </a:xfrm>
            <a:custGeom>
              <a:avLst/>
              <a:gdLst>
                <a:gd name="T0" fmla="*/ 902 w 999"/>
                <a:gd name="T1" fmla="*/ 90 h 154"/>
                <a:gd name="T2" fmla="*/ 877 w 999"/>
                <a:gd name="T3" fmla="*/ 64 h 154"/>
                <a:gd name="T4" fmla="*/ 947 w 999"/>
                <a:gd name="T5" fmla="*/ 32 h 154"/>
                <a:gd name="T6" fmla="*/ 831 w 999"/>
                <a:gd name="T7" fmla="*/ 6 h 154"/>
                <a:gd name="T8" fmla="*/ 812 w 999"/>
                <a:gd name="T9" fmla="*/ 25 h 154"/>
                <a:gd name="T10" fmla="*/ 664 w 999"/>
                <a:gd name="T11" fmla="*/ 0 h 154"/>
                <a:gd name="T12" fmla="*/ 638 w 999"/>
                <a:gd name="T13" fmla="*/ 25 h 154"/>
                <a:gd name="T14" fmla="*/ 567 w 999"/>
                <a:gd name="T15" fmla="*/ 0 h 154"/>
                <a:gd name="T16" fmla="*/ 529 w 999"/>
                <a:gd name="T17" fmla="*/ 25 h 154"/>
                <a:gd name="T18" fmla="*/ 464 w 999"/>
                <a:gd name="T19" fmla="*/ 6 h 154"/>
                <a:gd name="T20" fmla="*/ 425 w 999"/>
                <a:gd name="T21" fmla="*/ 25 h 154"/>
                <a:gd name="T22" fmla="*/ 367 w 999"/>
                <a:gd name="T23" fmla="*/ 6 h 154"/>
                <a:gd name="T24" fmla="*/ 322 w 999"/>
                <a:gd name="T25" fmla="*/ 25 h 154"/>
                <a:gd name="T26" fmla="*/ 200 w 999"/>
                <a:gd name="T27" fmla="*/ 25 h 154"/>
                <a:gd name="T28" fmla="*/ 181 w 999"/>
                <a:gd name="T29" fmla="*/ 25 h 154"/>
                <a:gd name="T30" fmla="*/ 148 w 999"/>
                <a:gd name="T31" fmla="*/ 58 h 154"/>
                <a:gd name="T32" fmla="*/ 129 w 999"/>
                <a:gd name="T33" fmla="*/ 90 h 154"/>
                <a:gd name="T34" fmla="*/ 129 w 999"/>
                <a:gd name="T35" fmla="*/ 96 h 154"/>
                <a:gd name="T36" fmla="*/ 168 w 999"/>
                <a:gd name="T37" fmla="*/ 96 h 154"/>
                <a:gd name="T38" fmla="*/ 226 w 999"/>
                <a:gd name="T39" fmla="*/ 96 h 154"/>
                <a:gd name="T40" fmla="*/ 245 w 999"/>
                <a:gd name="T41" fmla="*/ 135 h 154"/>
                <a:gd name="T42" fmla="*/ 303 w 999"/>
                <a:gd name="T43" fmla="*/ 96 h 154"/>
                <a:gd name="T44" fmla="*/ 329 w 999"/>
                <a:gd name="T45" fmla="*/ 141 h 154"/>
                <a:gd name="T46" fmla="*/ 664 w 999"/>
                <a:gd name="T47" fmla="*/ 96 h 154"/>
                <a:gd name="T48" fmla="*/ 741 w 999"/>
                <a:gd name="T49" fmla="*/ 96 h 154"/>
                <a:gd name="T50" fmla="*/ 857 w 999"/>
                <a:gd name="T51" fmla="*/ 154 h 154"/>
                <a:gd name="T52" fmla="*/ 864 w 999"/>
                <a:gd name="T53" fmla="*/ 96 h 154"/>
                <a:gd name="T54" fmla="*/ 941 w 999"/>
                <a:gd name="T55" fmla="*/ 96 h 154"/>
                <a:gd name="T56" fmla="*/ 999 w 999"/>
                <a:gd name="T57" fmla="*/ 90 h 154"/>
                <a:gd name="T58" fmla="*/ 851 w 999"/>
                <a:gd name="T59" fmla="*/ 32 h 154"/>
                <a:gd name="T60" fmla="*/ 819 w 999"/>
                <a:gd name="T61" fmla="*/ 32 h 154"/>
                <a:gd name="T62" fmla="*/ 297 w 999"/>
                <a:gd name="T63" fmla="*/ 64 h 154"/>
                <a:gd name="T64" fmla="*/ 297 w 999"/>
                <a:gd name="T65" fmla="*/ 58 h 154"/>
                <a:gd name="T66" fmla="*/ 374 w 999"/>
                <a:gd name="T67" fmla="*/ 32 h 154"/>
                <a:gd name="T68" fmla="*/ 651 w 999"/>
                <a:gd name="T69" fmla="*/ 32 h 154"/>
                <a:gd name="T70" fmla="*/ 619 w 999"/>
                <a:gd name="T71" fmla="*/ 32 h 154"/>
                <a:gd name="T72" fmla="*/ 587 w 999"/>
                <a:gd name="T73" fmla="*/ 58 h 154"/>
                <a:gd name="T74" fmla="*/ 516 w 999"/>
                <a:gd name="T75" fmla="*/ 58 h 154"/>
                <a:gd name="T76" fmla="*/ 445 w 999"/>
                <a:gd name="T77" fmla="*/ 58 h 154"/>
                <a:gd name="T78" fmla="*/ 413 w 999"/>
                <a:gd name="T79" fmla="*/ 32 h 154"/>
                <a:gd name="T80" fmla="*/ 406 w 999"/>
                <a:gd name="T81" fmla="*/ 32 h 154"/>
                <a:gd name="T82" fmla="*/ 374 w 999"/>
                <a:gd name="T83" fmla="*/ 64 h 154"/>
                <a:gd name="T84" fmla="*/ 413 w 999"/>
                <a:gd name="T85" fmla="*/ 64 h 154"/>
                <a:gd name="T86" fmla="*/ 483 w 999"/>
                <a:gd name="T87" fmla="*/ 64 h 154"/>
                <a:gd name="T88" fmla="*/ 522 w 999"/>
                <a:gd name="T89" fmla="*/ 64 h 154"/>
                <a:gd name="T90" fmla="*/ 561 w 999"/>
                <a:gd name="T91" fmla="*/ 90 h 154"/>
                <a:gd name="T92" fmla="*/ 567 w 999"/>
                <a:gd name="T93" fmla="*/ 90 h 154"/>
                <a:gd name="T94" fmla="*/ 599 w 999"/>
                <a:gd name="T95" fmla="*/ 64 h 154"/>
                <a:gd name="T96" fmla="*/ 664 w 999"/>
                <a:gd name="T97" fmla="*/ 58 h 154"/>
                <a:gd name="T98" fmla="*/ 303 w 999"/>
                <a:gd name="T99" fmla="*/ 32 h 154"/>
                <a:gd name="T100" fmla="*/ 200 w 999"/>
                <a:gd name="T101" fmla="*/ 32 h 154"/>
                <a:gd name="T102" fmla="*/ 168 w 999"/>
                <a:gd name="T103" fmla="*/ 90 h 154"/>
                <a:gd name="T104" fmla="*/ 174 w 999"/>
                <a:gd name="T105" fmla="*/ 90 h 154"/>
                <a:gd name="T106" fmla="*/ 213 w 999"/>
                <a:gd name="T107" fmla="*/ 90 h 154"/>
                <a:gd name="T108" fmla="*/ 290 w 999"/>
                <a:gd name="T109" fmla="*/ 90 h 154"/>
                <a:gd name="T110" fmla="*/ 683 w 999"/>
                <a:gd name="T111" fmla="*/ 90 h 154"/>
                <a:gd name="T112" fmla="*/ 819 w 999"/>
                <a:gd name="T113" fmla="*/ 9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99" h="154">
                  <a:moveTo>
                    <a:pt x="999" y="90"/>
                  </a:moveTo>
                  <a:lnTo>
                    <a:pt x="941" y="90"/>
                  </a:lnTo>
                  <a:lnTo>
                    <a:pt x="941" y="90"/>
                  </a:lnTo>
                  <a:lnTo>
                    <a:pt x="941" y="90"/>
                  </a:lnTo>
                  <a:lnTo>
                    <a:pt x="902" y="90"/>
                  </a:lnTo>
                  <a:lnTo>
                    <a:pt x="902" y="90"/>
                  </a:lnTo>
                  <a:lnTo>
                    <a:pt x="902" y="90"/>
                  </a:lnTo>
                  <a:lnTo>
                    <a:pt x="864" y="90"/>
                  </a:lnTo>
                  <a:lnTo>
                    <a:pt x="844" y="64"/>
                  </a:lnTo>
                  <a:lnTo>
                    <a:pt x="877" y="64"/>
                  </a:lnTo>
                  <a:lnTo>
                    <a:pt x="877" y="64"/>
                  </a:lnTo>
                  <a:lnTo>
                    <a:pt x="877" y="64"/>
                  </a:lnTo>
                  <a:lnTo>
                    <a:pt x="973" y="64"/>
                  </a:lnTo>
                  <a:lnTo>
                    <a:pt x="973" y="58"/>
                  </a:lnTo>
                  <a:lnTo>
                    <a:pt x="877" y="58"/>
                  </a:lnTo>
                  <a:lnTo>
                    <a:pt x="877" y="58"/>
                  </a:lnTo>
                  <a:lnTo>
                    <a:pt x="857" y="32"/>
                  </a:lnTo>
                  <a:lnTo>
                    <a:pt x="947" y="32"/>
                  </a:lnTo>
                  <a:lnTo>
                    <a:pt x="947" y="25"/>
                  </a:lnTo>
                  <a:lnTo>
                    <a:pt x="857" y="25"/>
                  </a:lnTo>
                  <a:lnTo>
                    <a:pt x="857" y="25"/>
                  </a:lnTo>
                  <a:lnTo>
                    <a:pt x="857" y="25"/>
                  </a:lnTo>
                  <a:lnTo>
                    <a:pt x="838" y="0"/>
                  </a:lnTo>
                  <a:lnTo>
                    <a:pt x="831" y="6"/>
                  </a:lnTo>
                  <a:lnTo>
                    <a:pt x="851" y="25"/>
                  </a:lnTo>
                  <a:lnTo>
                    <a:pt x="819" y="25"/>
                  </a:lnTo>
                  <a:lnTo>
                    <a:pt x="819" y="25"/>
                  </a:lnTo>
                  <a:lnTo>
                    <a:pt x="806" y="0"/>
                  </a:lnTo>
                  <a:lnTo>
                    <a:pt x="799" y="6"/>
                  </a:lnTo>
                  <a:lnTo>
                    <a:pt x="812" y="25"/>
                  </a:lnTo>
                  <a:lnTo>
                    <a:pt x="780" y="25"/>
                  </a:lnTo>
                  <a:lnTo>
                    <a:pt x="767" y="0"/>
                  </a:lnTo>
                  <a:lnTo>
                    <a:pt x="735" y="0"/>
                  </a:lnTo>
                  <a:lnTo>
                    <a:pt x="748" y="25"/>
                  </a:lnTo>
                  <a:lnTo>
                    <a:pt x="677" y="25"/>
                  </a:lnTo>
                  <a:lnTo>
                    <a:pt x="664" y="0"/>
                  </a:lnTo>
                  <a:lnTo>
                    <a:pt x="664" y="6"/>
                  </a:lnTo>
                  <a:lnTo>
                    <a:pt x="670" y="25"/>
                  </a:lnTo>
                  <a:lnTo>
                    <a:pt x="638" y="25"/>
                  </a:lnTo>
                  <a:lnTo>
                    <a:pt x="632" y="6"/>
                  </a:lnTo>
                  <a:lnTo>
                    <a:pt x="632" y="6"/>
                  </a:lnTo>
                  <a:lnTo>
                    <a:pt x="638" y="25"/>
                  </a:lnTo>
                  <a:lnTo>
                    <a:pt x="606" y="25"/>
                  </a:lnTo>
                  <a:lnTo>
                    <a:pt x="599" y="0"/>
                  </a:lnTo>
                  <a:lnTo>
                    <a:pt x="593" y="6"/>
                  </a:lnTo>
                  <a:lnTo>
                    <a:pt x="599" y="25"/>
                  </a:lnTo>
                  <a:lnTo>
                    <a:pt x="567" y="25"/>
                  </a:lnTo>
                  <a:lnTo>
                    <a:pt x="567" y="0"/>
                  </a:lnTo>
                  <a:lnTo>
                    <a:pt x="561" y="6"/>
                  </a:lnTo>
                  <a:lnTo>
                    <a:pt x="567" y="25"/>
                  </a:lnTo>
                  <a:lnTo>
                    <a:pt x="535" y="25"/>
                  </a:lnTo>
                  <a:lnTo>
                    <a:pt x="535" y="6"/>
                  </a:lnTo>
                  <a:lnTo>
                    <a:pt x="529" y="6"/>
                  </a:lnTo>
                  <a:lnTo>
                    <a:pt x="529" y="25"/>
                  </a:lnTo>
                  <a:lnTo>
                    <a:pt x="503" y="25"/>
                  </a:lnTo>
                  <a:lnTo>
                    <a:pt x="503" y="6"/>
                  </a:lnTo>
                  <a:lnTo>
                    <a:pt x="496" y="6"/>
                  </a:lnTo>
                  <a:lnTo>
                    <a:pt x="496" y="25"/>
                  </a:lnTo>
                  <a:lnTo>
                    <a:pt x="464" y="25"/>
                  </a:lnTo>
                  <a:lnTo>
                    <a:pt x="464" y="6"/>
                  </a:lnTo>
                  <a:lnTo>
                    <a:pt x="464" y="6"/>
                  </a:lnTo>
                  <a:lnTo>
                    <a:pt x="464" y="25"/>
                  </a:lnTo>
                  <a:lnTo>
                    <a:pt x="432" y="25"/>
                  </a:lnTo>
                  <a:lnTo>
                    <a:pt x="432" y="6"/>
                  </a:lnTo>
                  <a:lnTo>
                    <a:pt x="432" y="0"/>
                  </a:lnTo>
                  <a:lnTo>
                    <a:pt x="425" y="25"/>
                  </a:lnTo>
                  <a:lnTo>
                    <a:pt x="393" y="25"/>
                  </a:lnTo>
                  <a:lnTo>
                    <a:pt x="400" y="6"/>
                  </a:lnTo>
                  <a:lnTo>
                    <a:pt x="393" y="6"/>
                  </a:lnTo>
                  <a:lnTo>
                    <a:pt x="393" y="25"/>
                  </a:lnTo>
                  <a:lnTo>
                    <a:pt x="361" y="25"/>
                  </a:lnTo>
                  <a:lnTo>
                    <a:pt x="367" y="6"/>
                  </a:lnTo>
                  <a:lnTo>
                    <a:pt x="367" y="0"/>
                  </a:lnTo>
                  <a:lnTo>
                    <a:pt x="355" y="25"/>
                  </a:lnTo>
                  <a:lnTo>
                    <a:pt x="329" y="25"/>
                  </a:lnTo>
                  <a:lnTo>
                    <a:pt x="335" y="6"/>
                  </a:lnTo>
                  <a:lnTo>
                    <a:pt x="329" y="0"/>
                  </a:lnTo>
                  <a:lnTo>
                    <a:pt x="322" y="25"/>
                  </a:lnTo>
                  <a:lnTo>
                    <a:pt x="290" y="25"/>
                  </a:lnTo>
                  <a:lnTo>
                    <a:pt x="303" y="6"/>
                  </a:lnTo>
                  <a:lnTo>
                    <a:pt x="297" y="0"/>
                  </a:lnTo>
                  <a:lnTo>
                    <a:pt x="284" y="25"/>
                  </a:lnTo>
                  <a:lnTo>
                    <a:pt x="200" y="25"/>
                  </a:lnTo>
                  <a:lnTo>
                    <a:pt x="200" y="25"/>
                  </a:lnTo>
                  <a:lnTo>
                    <a:pt x="200" y="25"/>
                  </a:lnTo>
                  <a:lnTo>
                    <a:pt x="187" y="25"/>
                  </a:lnTo>
                  <a:lnTo>
                    <a:pt x="200" y="6"/>
                  </a:lnTo>
                  <a:lnTo>
                    <a:pt x="200" y="0"/>
                  </a:lnTo>
                  <a:lnTo>
                    <a:pt x="181" y="25"/>
                  </a:lnTo>
                  <a:lnTo>
                    <a:pt x="181" y="25"/>
                  </a:lnTo>
                  <a:lnTo>
                    <a:pt x="52" y="25"/>
                  </a:lnTo>
                  <a:lnTo>
                    <a:pt x="52" y="32"/>
                  </a:lnTo>
                  <a:lnTo>
                    <a:pt x="193" y="32"/>
                  </a:lnTo>
                  <a:lnTo>
                    <a:pt x="181" y="58"/>
                  </a:lnTo>
                  <a:lnTo>
                    <a:pt x="181" y="58"/>
                  </a:lnTo>
                  <a:lnTo>
                    <a:pt x="148" y="58"/>
                  </a:lnTo>
                  <a:lnTo>
                    <a:pt x="148" y="58"/>
                  </a:lnTo>
                  <a:lnTo>
                    <a:pt x="148" y="58"/>
                  </a:lnTo>
                  <a:lnTo>
                    <a:pt x="32" y="58"/>
                  </a:lnTo>
                  <a:lnTo>
                    <a:pt x="32" y="64"/>
                  </a:lnTo>
                  <a:lnTo>
                    <a:pt x="148" y="64"/>
                  </a:lnTo>
                  <a:lnTo>
                    <a:pt x="129" y="90"/>
                  </a:lnTo>
                  <a:lnTo>
                    <a:pt x="129" y="90"/>
                  </a:lnTo>
                  <a:lnTo>
                    <a:pt x="0" y="90"/>
                  </a:lnTo>
                  <a:lnTo>
                    <a:pt x="0" y="96"/>
                  </a:lnTo>
                  <a:lnTo>
                    <a:pt x="129" y="96"/>
                  </a:lnTo>
                  <a:lnTo>
                    <a:pt x="129" y="96"/>
                  </a:lnTo>
                  <a:lnTo>
                    <a:pt x="129" y="96"/>
                  </a:lnTo>
                  <a:lnTo>
                    <a:pt x="142" y="96"/>
                  </a:lnTo>
                  <a:lnTo>
                    <a:pt x="116" y="141"/>
                  </a:lnTo>
                  <a:lnTo>
                    <a:pt x="116" y="148"/>
                  </a:lnTo>
                  <a:lnTo>
                    <a:pt x="148" y="96"/>
                  </a:lnTo>
                  <a:lnTo>
                    <a:pt x="148" y="96"/>
                  </a:lnTo>
                  <a:lnTo>
                    <a:pt x="168" y="96"/>
                  </a:lnTo>
                  <a:lnTo>
                    <a:pt x="168" y="96"/>
                  </a:lnTo>
                  <a:lnTo>
                    <a:pt x="168" y="96"/>
                  </a:lnTo>
                  <a:lnTo>
                    <a:pt x="206" y="96"/>
                  </a:lnTo>
                  <a:lnTo>
                    <a:pt x="206" y="103"/>
                  </a:lnTo>
                  <a:lnTo>
                    <a:pt x="206" y="96"/>
                  </a:lnTo>
                  <a:lnTo>
                    <a:pt x="226" y="96"/>
                  </a:lnTo>
                  <a:lnTo>
                    <a:pt x="200" y="141"/>
                  </a:lnTo>
                  <a:lnTo>
                    <a:pt x="206" y="148"/>
                  </a:lnTo>
                  <a:lnTo>
                    <a:pt x="226" y="103"/>
                  </a:lnTo>
                  <a:lnTo>
                    <a:pt x="226" y="96"/>
                  </a:lnTo>
                  <a:lnTo>
                    <a:pt x="264" y="96"/>
                  </a:lnTo>
                  <a:lnTo>
                    <a:pt x="245" y="135"/>
                  </a:lnTo>
                  <a:lnTo>
                    <a:pt x="251" y="141"/>
                  </a:lnTo>
                  <a:lnTo>
                    <a:pt x="271" y="96"/>
                  </a:lnTo>
                  <a:lnTo>
                    <a:pt x="284" y="96"/>
                  </a:lnTo>
                  <a:lnTo>
                    <a:pt x="290" y="96"/>
                  </a:lnTo>
                  <a:lnTo>
                    <a:pt x="290" y="96"/>
                  </a:lnTo>
                  <a:lnTo>
                    <a:pt x="303" y="96"/>
                  </a:lnTo>
                  <a:lnTo>
                    <a:pt x="290" y="141"/>
                  </a:lnTo>
                  <a:lnTo>
                    <a:pt x="290" y="148"/>
                  </a:lnTo>
                  <a:lnTo>
                    <a:pt x="309" y="96"/>
                  </a:lnTo>
                  <a:lnTo>
                    <a:pt x="309" y="96"/>
                  </a:lnTo>
                  <a:lnTo>
                    <a:pt x="342" y="96"/>
                  </a:lnTo>
                  <a:lnTo>
                    <a:pt x="329" y="141"/>
                  </a:lnTo>
                  <a:lnTo>
                    <a:pt x="335" y="141"/>
                  </a:lnTo>
                  <a:lnTo>
                    <a:pt x="348" y="96"/>
                  </a:lnTo>
                  <a:lnTo>
                    <a:pt x="664" y="96"/>
                  </a:lnTo>
                  <a:lnTo>
                    <a:pt x="677" y="141"/>
                  </a:lnTo>
                  <a:lnTo>
                    <a:pt x="677" y="135"/>
                  </a:lnTo>
                  <a:lnTo>
                    <a:pt x="664" y="96"/>
                  </a:lnTo>
                  <a:lnTo>
                    <a:pt x="703" y="96"/>
                  </a:lnTo>
                  <a:lnTo>
                    <a:pt x="703" y="96"/>
                  </a:lnTo>
                  <a:lnTo>
                    <a:pt x="715" y="141"/>
                  </a:lnTo>
                  <a:lnTo>
                    <a:pt x="722" y="135"/>
                  </a:lnTo>
                  <a:lnTo>
                    <a:pt x="709" y="96"/>
                  </a:lnTo>
                  <a:lnTo>
                    <a:pt x="741" y="96"/>
                  </a:lnTo>
                  <a:lnTo>
                    <a:pt x="761" y="141"/>
                  </a:lnTo>
                  <a:lnTo>
                    <a:pt x="761" y="135"/>
                  </a:lnTo>
                  <a:lnTo>
                    <a:pt x="748" y="96"/>
                  </a:lnTo>
                  <a:lnTo>
                    <a:pt x="786" y="96"/>
                  </a:lnTo>
                  <a:lnTo>
                    <a:pt x="812" y="154"/>
                  </a:lnTo>
                  <a:lnTo>
                    <a:pt x="857" y="154"/>
                  </a:lnTo>
                  <a:lnTo>
                    <a:pt x="825" y="96"/>
                  </a:lnTo>
                  <a:lnTo>
                    <a:pt x="857" y="96"/>
                  </a:lnTo>
                  <a:lnTo>
                    <a:pt x="857" y="96"/>
                  </a:lnTo>
                  <a:lnTo>
                    <a:pt x="896" y="154"/>
                  </a:lnTo>
                  <a:lnTo>
                    <a:pt x="896" y="148"/>
                  </a:lnTo>
                  <a:lnTo>
                    <a:pt x="864" y="96"/>
                  </a:lnTo>
                  <a:lnTo>
                    <a:pt x="902" y="96"/>
                  </a:lnTo>
                  <a:lnTo>
                    <a:pt x="902" y="96"/>
                  </a:lnTo>
                  <a:lnTo>
                    <a:pt x="935" y="148"/>
                  </a:lnTo>
                  <a:lnTo>
                    <a:pt x="935" y="141"/>
                  </a:lnTo>
                  <a:lnTo>
                    <a:pt x="909" y="96"/>
                  </a:lnTo>
                  <a:lnTo>
                    <a:pt x="941" y="96"/>
                  </a:lnTo>
                  <a:lnTo>
                    <a:pt x="941" y="96"/>
                  </a:lnTo>
                  <a:lnTo>
                    <a:pt x="973" y="148"/>
                  </a:lnTo>
                  <a:lnTo>
                    <a:pt x="980" y="141"/>
                  </a:lnTo>
                  <a:lnTo>
                    <a:pt x="947" y="96"/>
                  </a:lnTo>
                  <a:lnTo>
                    <a:pt x="999" y="96"/>
                  </a:lnTo>
                  <a:lnTo>
                    <a:pt x="999" y="90"/>
                  </a:lnTo>
                  <a:close/>
                  <a:moveTo>
                    <a:pt x="819" y="32"/>
                  </a:moveTo>
                  <a:lnTo>
                    <a:pt x="819" y="32"/>
                  </a:lnTo>
                  <a:lnTo>
                    <a:pt x="819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70" y="58"/>
                  </a:lnTo>
                  <a:lnTo>
                    <a:pt x="799" y="58"/>
                  </a:lnTo>
                  <a:lnTo>
                    <a:pt x="786" y="32"/>
                  </a:lnTo>
                  <a:lnTo>
                    <a:pt x="819" y="32"/>
                  </a:lnTo>
                  <a:close/>
                  <a:moveTo>
                    <a:pt x="767" y="58"/>
                  </a:moveTo>
                  <a:lnTo>
                    <a:pt x="703" y="58"/>
                  </a:lnTo>
                  <a:lnTo>
                    <a:pt x="696" y="32"/>
                  </a:lnTo>
                  <a:lnTo>
                    <a:pt x="754" y="32"/>
                  </a:lnTo>
                  <a:lnTo>
                    <a:pt x="767" y="58"/>
                  </a:lnTo>
                  <a:close/>
                  <a:moveTo>
                    <a:pt x="297" y="64"/>
                  </a:moveTo>
                  <a:lnTo>
                    <a:pt x="284" y="90"/>
                  </a:lnTo>
                  <a:lnTo>
                    <a:pt x="251" y="90"/>
                  </a:lnTo>
                  <a:lnTo>
                    <a:pt x="264" y="64"/>
                  </a:lnTo>
                  <a:lnTo>
                    <a:pt x="264" y="64"/>
                  </a:lnTo>
                  <a:lnTo>
                    <a:pt x="297" y="64"/>
                  </a:lnTo>
                  <a:close/>
                  <a:moveTo>
                    <a:pt x="297" y="58"/>
                  </a:moveTo>
                  <a:lnTo>
                    <a:pt x="303" y="32"/>
                  </a:lnTo>
                  <a:lnTo>
                    <a:pt x="335" y="32"/>
                  </a:lnTo>
                  <a:lnTo>
                    <a:pt x="329" y="58"/>
                  </a:lnTo>
                  <a:lnTo>
                    <a:pt x="297" y="58"/>
                  </a:lnTo>
                  <a:close/>
                  <a:moveTo>
                    <a:pt x="342" y="32"/>
                  </a:moveTo>
                  <a:lnTo>
                    <a:pt x="374" y="32"/>
                  </a:lnTo>
                  <a:lnTo>
                    <a:pt x="367" y="58"/>
                  </a:lnTo>
                  <a:lnTo>
                    <a:pt x="335" y="58"/>
                  </a:lnTo>
                  <a:lnTo>
                    <a:pt x="342" y="32"/>
                  </a:lnTo>
                  <a:close/>
                  <a:moveTo>
                    <a:pt x="632" y="58"/>
                  </a:moveTo>
                  <a:lnTo>
                    <a:pt x="625" y="32"/>
                  </a:lnTo>
                  <a:lnTo>
                    <a:pt x="651" y="32"/>
                  </a:lnTo>
                  <a:lnTo>
                    <a:pt x="664" y="58"/>
                  </a:lnTo>
                  <a:lnTo>
                    <a:pt x="632" y="58"/>
                  </a:lnTo>
                  <a:close/>
                  <a:moveTo>
                    <a:pt x="625" y="58"/>
                  </a:moveTo>
                  <a:lnTo>
                    <a:pt x="593" y="58"/>
                  </a:lnTo>
                  <a:lnTo>
                    <a:pt x="587" y="32"/>
                  </a:lnTo>
                  <a:lnTo>
                    <a:pt x="619" y="32"/>
                  </a:lnTo>
                  <a:lnTo>
                    <a:pt x="625" y="58"/>
                  </a:lnTo>
                  <a:close/>
                  <a:moveTo>
                    <a:pt x="587" y="58"/>
                  </a:moveTo>
                  <a:lnTo>
                    <a:pt x="554" y="58"/>
                  </a:lnTo>
                  <a:lnTo>
                    <a:pt x="554" y="32"/>
                  </a:lnTo>
                  <a:lnTo>
                    <a:pt x="587" y="32"/>
                  </a:lnTo>
                  <a:lnTo>
                    <a:pt x="587" y="58"/>
                  </a:lnTo>
                  <a:close/>
                  <a:moveTo>
                    <a:pt x="554" y="58"/>
                  </a:moveTo>
                  <a:lnTo>
                    <a:pt x="516" y="58"/>
                  </a:lnTo>
                  <a:lnTo>
                    <a:pt x="516" y="32"/>
                  </a:lnTo>
                  <a:lnTo>
                    <a:pt x="548" y="32"/>
                  </a:lnTo>
                  <a:lnTo>
                    <a:pt x="554" y="58"/>
                  </a:lnTo>
                  <a:close/>
                  <a:moveTo>
                    <a:pt x="516" y="58"/>
                  </a:moveTo>
                  <a:lnTo>
                    <a:pt x="483" y="58"/>
                  </a:lnTo>
                  <a:lnTo>
                    <a:pt x="483" y="32"/>
                  </a:lnTo>
                  <a:lnTo>
                    <a:pt x="516" y="32"/>
                  </a:lnTo>
                  <a:lnTo>
                    <a:pt x="516" y="58"/>
                  </a:lnTo>
                  <a:close/>
                  <a:moveTo>
                    <a:pt x="477" y="58"/>
                  </a:moveTo>
                  <a:lnTo>
                    <a:pt x="445" y="58"/>
                  </a:lnTo>
                  <a:lnTo>
                    <a:pt x="445" y="32"/>
                  </a:lnTo>
                  <a:lnTo>
                    <a:pt x="477" y="32"/>
                  </a:lnTo>
                  <a:lnTo>
                    <a:pt x="477" y="58"/>
                  </a:lnTo>
                  <a:close/>
                  <a:moveTo>
                    <a:pt x="438" y="58"/>
                  </a:moveTo>
                  <a:lnTo>
                    <a:pt x="406" y="58"/>
                  </a:lnTo>
                  <a:lnTo>
                    <a:pt x="413" y="32"/>
                  </a:lnTo>
                  <a:lnTo>
                    <a:pt x="445" y="32"/>
                  </a:lnTo>
                  <a:lnTo>
                    <a:pt x="438" y="58"/>
                  </a:lnTo>
                  <a:close/>
                  <a:moveTo>
                    <a:pt x="400" y="58"/>
                  </a:moveTo>
                  <a:lnTo>
                    <a:pt x="367" y="58"/>
                  </a:lnTo>
                  <a:lnTo>
                    <a:pt x="374" y="32"/>
                  </a:lnTo>
                  <a:lnTo>
                    <a:pt x="406" y="32"/>
                  </a:lnTo>
                  <a:lnTo>
                    <a:pt x="400" y="58"/>
                  </a:lnTo>
                  <a:close/>
                  <a:moveTo>
                    <a:pt x="374" y="64"/>
                  </a:moveTo>
                  <a:lnTo>
                    <a:pt x="367" y="90"/>
                  </a:lnTo>
                  <a:lnTo>
                    <a:pt x="329" y="90"/>
                  </a:lnTo>
                  <a:lnTo>
                    <a:pt x="335" y="64"/>
                  </a:lnTo>
                  <a:lnTo>
                    <a:pt x="374" y="64"/>
                  </a:lnTo>
                  <a:close/>
                  <a:moveTo>
                    <a:pt x="374" y="64"/>
                  </a:moveTo>
                  <a:lnTo>
                    <a:pt x="406" y="64"/>
                  </a:lnTo>
                  <a:lnTo>
                    <a:pt x="406" y="90"/>
                  </a:lnTo>
                  <a:lnTo>
                    <a:pt x="367" y="90"/>
                  </a:lnTo>
                  <a:lnTo>
                    <a:pt x="374" y="64"/>
                  </a:lnTo>
                  <a:close/>
                  <a:moveTo>
                    <a:pt x="413" y="64"/>
                  </a:moveTo>
                  <a:lnTo>
                    <a:pt x="445" y="64"/>
                  </a:lnTo>
                  <a:lnTo>
                    <a:pt x="445" y="90"/>
                  </a:lnTo>
                  <a:lnTo>
                    <a:pt x="406" y="90"/>
                  </a:lnTo>
                  <a:lnTo>
                    <a:pt x="413" y="64"/>
                  </a:lnTo>
                  <a:close/>
                  <a:moveTo>
                    <a:pt x="451" y="64"/>
                  </a:moveTo>
                  <a:lnTo>
                    <a:pt x="483" y="64"/>
                  </a:lnTo>
                  <a:lnTo>
                    <a:pt x="483" y="90"/>
                  </a:lnTo>
                  <a:lnTo>
                    <a:pt x="445" y="90"/>
                  </a:lnTo>
                  <a:lnTo>
                    <a:pt x="451" y="64"/>
                  </a:lnTo>
                  <a:close/>
                  <a:moveTo>
                    <a:pt x="490" y="64"/>
                  </a:moveTo>
                  <a:lnTo>
                    <a:pt x="522" y="64"/>
                  </a:lnTo>
                  <a:lnTo>
                    <a:pt x="522" y="64"/>
                  </a:lnTo>
                  <a:lnTo>
                    <a:pt x="522" y="90"/>
                  </a:lnTo>
                  <a:lnTo>
                    <a:pt x="490" y="90"/>
                  </a:lnTo>
                  <a:lnTo>
                    <a:pt x="490" y="64"/>
                  </a:lnTo>
                  <a:close/>
                  <a:moveTo>
                    <a:pt x="529" y="64"/>
                  </a:moveTo>
                  <a:lnTo>
                    <a:pt x="561" y="64"/>
                  </a:lnTo>
                  <a:lnTo>
                    <a:pt x="561" y="90"/>
                  </a:lnTo>
                  <a:lnTo>
                    <a:pt x="529" y="90"/>
                  </a:lnTo>
                  <a:lnTo>
                    <a:pt x="529" y="64"/>
                  </a:lnTo>
                  <a:close/>
                  <a:moveTo>
                    <a:pt x="561" y="64"/>
                  </a:moveTo>
                  <a:lnTo>
                    <a:pt x="599" y="64"/>
                  </a:lnTo>
                  <a:lnTo>
                    <a:pt x="599" y="90"/>
                  </a:lnTo>
                  <a:lnTo>
                    <a:pt x="567" y="90"/>
                  </a:lnTo>
                  <a:lnTo>
                    <a:pt x="561" y="64"/>
                  </a:lnTo>
                  <a:close/>
                  <a:moveTo>
                    <a:pt x="599" y="64"/>
                  </a:moveTo>
                  <a:lnTo>
                    <a:pt x="632" y="64"/>
                  </a:lnTo>
                  <a:lnTo>
                    <a:pt x="638" y="90"/>
                  </a:lnTo>
                  <a:lnTo>
                    <a:pt x="606" y="90"/>
                  </a:lnTo>
                  <a:lnTo>
                    <a:pt x="599" y="64"/>
                  </a:lnTo>
                  <a:close/>
                  <a:moveTo>
                    <a:pt x="638" y="64"/>
                  </a:moveTo>
                  <a:lnTo>
                    <a:pt x="670" y="64"/>
                  </a:lnTo>
                  <a:lnTo>
                    <a:pt x="677" y="90"/>
                  </a:lnTo>
                  <a:lnTo>
                    <a:pt x="645" y="90"/>
                  </a:lnTo>
                  <a:lnTo>
                    <a:pt x="638" y="64"/>
                  </a:lnTo>
                  <a:close/>
                  <a:moveTo>
                    <a:pt x="664" y="58"/>
                  </a:moveTo>
                  <a:lnTo>
                    <a:pt x="657" y="32"/>
                  </a:lnTo>
                  <a:lnTo>
                    <a:pt x="690" y="32"/>
                  </a:lnTo>
                  <a:lnTo>
                    <a:pt x="696" y="58"/>
                  </a:lnTo>
                  <a:lnTo>
                    <a:pt x="664" y="58"/>
                  </a:lnTo>
                  <a:close/>
                  <a:moveTo>
                    <a:pt x="200" y="32"/>
                  </a:moveTo>
                  <a:lnTo>
                    <a:pt x="303" y="32"/>
                  </a:lnTo>
                  <a:lnTo>
                    <a:pt x="290" y="58"/>
                  </a:lnTo>
                  <a:lnTo>
                    <a:pt x="187" y="58"/>
                  </a:lnTo>
                  <a:lnTo>
                    <a:pt x="187" y="58"/>
                  </a:lnTo>
                  <a:lnTo>
                    <a:pt x="187" y="58"/>
                  </a:lnTo>
                  <a:lnTo>
                    <a:pt x="187" y="58"/>
                  </a:lnTo>
                  <a:lnTo>
                    <a:pt x="200" y="32"/>
                  </a:lnTo>
                  <a:lnTo>
                    <a:pt x="200" y="32"/>
                  </a:lnTo>
                  <a:close/>
                  <a:moveTo>
                    <a:pt x="135" y="90"/>
                  </a:moveTo>
                  <a:lnTo>
                    <a:pt x="148" y="64"/>
                  </a:lnTo>
                  <a:lnTo>
                    <a:pt x="148" y="64"/>
                  </a:lnTo>
                  <a:lnTo>
                    <a:pt x="181" y="64"/>
                  </a:lnTo>
                  <a:lnTo>
                    <a:pt x="168" y="90"/>
                  </a:lnTo>
                  <a:lnTo>
                    <a:pt x="168" y="90"/>
                  </a:lnTo>
                  <a:lnTo>
                    <a:pt x="135" y="90"/>
                  </a:lnTo>
                  <a:close/>
                  <a:moveTo>
                    <a:pt x="187" y="64"/>
                  </a:moveTo>
                  <a:lnTo>
                    <a:pt x="219" y="64"/>
                  </a:lnTo>
                  <a:lnTo>
                    <a:pt x="206" y="90"/>
                  </a:lnTo>
                  <a:lnTo>
                    <a:pt x="174" y="90"/>
                  </a:lnTo>
                  <a:lnTo>
                    <a:pt x="187" y="64"/>
                  </a:lnTo>
                  <a:lnTo>
                    <a:pt x="187" y="64"/>
                  </a:lnTo>
                  <a:close/>
                  <a:moveTo>
                    <a:pt x="226" y="64"/>
                  </a:moveTo>
                  <a:lnTo>
                    <a:pt x="258" y="64"/>
                  </a:lnTo>
                  <a:lnTo>
                    <a:pt x="245" y="90"/>
                  </a:lnTo>
                  <a:lnTo>
                    <a:pt x="213" y="90"/>
                  </a:lnTo>
                  <a:lnTo>
                    <a:pt x="226" y="64"/>
                  </a:lnTo>
                  <a:lnTo>
                    <a:pt x="226" y="64"/>
                  </a:lnTo>
                  <a:close/>
                  <a:moveTo>
                    <a:pt x="303" y="64"/>
                  </a:moveTo>
                  <a:lnTo>
                    <a:pt x="335" y="64"/>
                  </a:lnTo>
                  <a:lnTo>
                    <a:pt x="322" y="90"/>
                  </a:lnTo>
                  <a:lnTo>
                    <a:pt x="290" y="90"/>
                  </a:lnTo>
                  <a:lnTo>
                    <a:pt x="303" y="64"/>
                  </a:lnTo>
                  <a:close/>
                  <a:moveTo>
                    <a:pt x="683" y="90"/>
                  </a:moveTo>
                  <a:lnTo>
                    <a:pt x="677" y="64"/>
                  </a:lnTo>
                  <a:lnTo>
                    <a:pt x="767" y="64"/>
                  </a:lnTo>
                  <a:lnTo>
                    <a:pt x="780" y="90"/>
                  </a:lnTo>
                  <a:lnTo>
                    <a:pt x="683" y="90"/>
                  </a:lnTo>
                  <a:close/>
                  <a:moveTo>
                    <a:pt x="819" y="90"/>
                  </a:moveTo>
                  <a:lnTo>
                    <a:pt x="806" y="64"/>
                  </a:lnTo>
                  <a:lnTo>
                    <a:pt x="838" y="64"/>
                  </a:lnTo>
                  <a:lnTo>
                    <a:pt x="838" y="64"/>
                  </a:lnTo>
                  <a:lnTo>
                    <a:pt x="857" y="90"/>
                  </a:lnTo>
                  <a:lnTo>
                    <a:pt x="819" y="9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37" y="449262"/>
            <a:ext cx="8236373" cy="52072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37" y="6011862"/>
            <a:ext cx="3289469" cy="8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9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PC"/>
          <p:cNvGrpSpPr>
            <a:grpSpLocks noChangeAspect="1"/>
          </p:cNvGrpSpPr>
          <p:nvPr/>
        </p:nvGrpSpPr>
        <p:grpSpPr bwMode="auto">
          <a:xfrm>
            <a:off x="10561637" y="220662"/>
            <a:ext cx="1763204" cy="1559523"/>
            <a:chOff x="365" y="3080"/>
            <a:chExt cx="1160" cy="1026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365" y="3080"/>
              <a:ext cx="1160" cy="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629" y="3783"/>
              <a:ext cx="626" cy="65"/>
            </a:xfrm>
            <a:custGeom>
              <a:avLst/>
              <a:gdLst>
                <a:gd name="T0" fmla="*/ 574 w 626"/>
                <a:gd name="T1" fmla="*/ 0 h 65"/>
                <a:gd name="T2" fmla="*/ 52 w 626"/>
                <a:gd name="T3" fmla="*/ 0 h 65"/>
                <a:gd name="T4" fmla="*/ 0 w 626"/>
                <a:gd name="T5" fmla="*/ 65 h 65"/>
                <a:gd name="T6" fmla="*/ 626 w 626"/>
                <a:gd name="T7" fmla="*/ 65 h 65"/>
                <a:gd name="T8" fmla="*/ 574 w 62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6" h="65">
                  <a:moveTo>
                    <a:pt x="574" y="0"/>
                  </a:moveTo>
                  <a:lnTo>
                    <a:pt x="52" y="0"/>
                  </a:lnTo>
                  <a:lnTo>
                    <a:pt x="0" y="65"/>
                  </a:lnTo>
                  <a:lnTo>
                    <a:pt x="626" y="65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629" y="3848"/>
              <a:ext cx="626" cy="19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816" y="3654"/>
              <a:ext cx="245" cy="161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365" y="3919"/>
              <a:ext cx="1154" cy="174"/>
            </a:xfrm>
            <a:custGeom>
              <a:avLst/>
              <a:gdLst>
                <a:gd name="T0" fmla="*/ 980 w 1154"/>
                <a:gd name="T1" fmla="*/ 0 h 174"/>
                <a:gd name="T2" fmla="*/ 155 w 1154"/>
                <a:gd name="T3" fmla="*/ 0 h 174"/>
                <a:gd name="T4" fmla="*/ 0 w 1154"/>
                <a:gd name="T5" fmla="*/ 174 h 174"/>
                <a:gd name="T6" fmla="*/ 1154 w 1154"/>
                <a:gd name="T7" fmla="*/ 174 h 174"/>
                <a:gd name="T8" fmla="*/ 980 w 1154"/>
                <a:gd name="T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4" h="174">
                  <a:moveTo>
                    <a:pt x="980" y="0"/>
                  </a:moveTo>
                  <a:lnTo>
                    <a:pt x="155" y="0"/>
                  </a:lnTo>
                  <a:lnTo>
                    <a:pt x="0" y="174"/>
                  </a:lnTo>
                  <a:lnTo>
                    <a:pt x="1154" y="174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1" y="3080"/>
              <a:ext cx="1102" cy="639"/>
            </a:xfrm>
            <a:custGeom>
              <a:avLst/>
              <a:gdLst>
                <a:gd name="T0" fmla="*/ 171 w 171"/>
                <a:gd name="T1" fmla="*/ 89 h 99"/>
                <a:gd name="T2" fmla="*/ 161 w 171"/>
                <a:gd name="T3" fmla="*/ 99 h 99"/>
                <a:gd name="T4" fmla="*/ 9 w 171"/>
                <a:gd name="T5" fmla="*/ 99 h 99"/>
                <a:gd name="T6" fmla="*/ 0 w 171"/>
                <a:gd name="T7" fmla="*/ 89 h 99"/>
                <a:gd name="T8" fmla="*/ 0 w 171"/>
                <a:gd name="T9" fmla="*/ 9 h 99"/>
                <a:gd name="T10" fmla="*/ 9 w 171"/>
                <a:gd name="T11" fmla="*/ 0 h 99"/>
                <a:gd name="T12" fmla="*/ 161 w 171"/>
                <a:gd name="T13" fmla="*/ 0 h 99"/>
                <a:gd name="T14" fmla="*/ 171 w 171"/>
                <a:gd name="T15" fmla="*/ 9 h 99"/>
                <a:gd name="T16" fmla="*/ 171 w 171"/>
                <a:gd name="T17" fmla="*/ 8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99">
                  <a:moveTo>
                    <a:pt x="171" y="89"/>
                  </a:moveTo>
                  <a:cubicBezTo>
                    <a:pt x="171" y="94"/>
                    <a:pt x="167" y="99"/>
                    <a:pt x="161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99"/>
                    <a:pt x="0" y="94"/>
                    <a:pt x="0" y="8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7" y="0"/>
                    <a:pt x="171" y="4"/>
                    <a:pt x="171" y="9"/>
                  </a:cubicBezTo>
                  <a:lnTo>
                    <a:pt x="171" y="89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449" y="3138"/>
              <a:ext cx="992" cy="516"/>
            </a:xfrm>
            <a:prstGeom prst="rect">
              <a:avLst/>
            </a:pr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816" y="3719"/>
              <a:ext cx="245" cy="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365" y="4093"/>
              <a:ext cx="1154" cy="19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val 13"/>
            <p:cNvSpPr>
              <a:spLocks noChangeArrowheads="1"/>
            </p:cNvSpPr>
            <p:nvPr/>
          </p:nvSpPr>
          <p:spPr bwMode="auto">
            <a:xfrm>
              <a:off x="926" y="3093"/>
              <a:ext cx="32" cy="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423" y="3938"/>
              <a:ext cx="1031" cy="129"/>
            </a:xfrm>
            <a:custGeom>
              <a:avLst/>
              <a:gdLst>
                <a:gd name="T0" fmla="*/ 915 w 1031"/>
                <a:gd name="T1" fmla="*/ 0 h 129"/>
                <a:gd name="T2" fmla="*/ 110 w 1031"/>
                <a:gd name="T3" fmla="*/ 0 h 129"/>
                <a:gd name="T4" fmla="*/ 0 w 1031"/>
                <a:gd name="T5" fmla="*/ 129 h 129"/>
                <a:gd name="T6" fmla="*/ 1031 w 1031"/>
                <a:gd name="T7" fmla="*/ 129 h 129"/>
                <a:gd name="T8" fmla="*/ 915 w 1031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129">
                  <a:moveTo>
                    <a:pt x="915" y="0"/>
                  </a:moveTo>
                  <a:lnTo>
                    <a:pt x="110" y="0"/>
                  </a:lnTo>
                  <a:lnTo>
                    <a:pt x="0" y="129"/>
                  </a:lnTo>
                  <a:lnTo>
                    <a:pt x="1031" y="129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436" y="3932"/>
              <a:ext cx="999" cy="154"/>
            </a:xfrm>
            <a:custGeom>
              <a:avLst/>
              <a:gdLst>
                <a:gd name="T0" fmla="*/ 902 w 999"/>
                <a:gd name="T1" fmla="*/ 90 h 154"/>
                <a:gd name="T2" fmla="*/ 877 w 999"/>
                <a:gd name="T3" fmla="*/ 64 h 154"/>
                <a:gd name="T4" fmla="*/ 947 w 999"/>
                <a:gd name="T5" fmla="*/ 32 h 154"/>
                <a:gd name="T6" fmla="*/ 831 w 999"/>
                <a:gd name="T7" fmla="*/ 6 h 154"/>
                <a:gd name="T8" fmla="*/ 812 w 999"/>
                <a:gd name="T9" fmla="*/ 25 h 154"/>
                <a:gd name="T10" fmla="*/ 664 w 999"/>
                <a:gd name="T11" fmla="*/ 0 h 154"/>
                <a:gd name="T12" fmla="*/ 638 w 999"/>
                <a:gd name="T13" fmla="*/ 25 h 154"/>
                <a:gd name="T14" fmla="*/ 567 w 999"/>
                <a:gd name="T15" fmla="*/ 0 h 154"/>
                <a:gd name="T16" fmla="*/ 529 w 999"/>
                <a:gd name="T17" fmla="*/ 25 h 154"/>
                <a:gd name="T18" fmla="*/ 464 w 999"/>
                <a:gd name="T19" fmla="*/ 6 h 154"/>
                <a:gd name="T20" fmla="*/ 425 w 999"/>
                <a:gd name="T21" fmla="*/ 25 h 154"/>
                <a:gd name="T22" fmla="*/ 367 w 999"/>
                <a:gd name="T23" fmla="*/ 6 h 154"/>
                <a:gd name="T24" fmla="*/ 322 w 999"/>
                <a:gd name="T25" fmla="*/ 25 h 154"/>
                <a:gd name="T26" fmla="*/ 200 w 999"/>
                <a:gd name="T27" fmla="*/ 25 h 154"/>
                <a:gd name="T28" fmla="*/ 181 w 999"/>
                <a:gd name="T29" fmla="*/ 25 h 154"/>
                <a:gd name="T30" fmla="*/ 148 w 999"/>
                <a:gd name="T31" fmla="*/ 58 h 154"/>
                <a:gd name="T32" fmla="*/ 129 w 999"/>
                <a:gd name="T33" fmla="*/ 90 h 154"/>
                <a:gd name="T34" fmla="*/ 129 w 999"/>
                <a:gd name="T35" fmla="*/ 96 h 154"/>
                <a:gd name="T36" fmla="*/ 168 w 999"/>
                <a:gd name="T37" fmla="*/ 96 h 154"/>
                <a:gd name="T38" fmla="*/ 226 w 999"/>
                <a:gd name="T39" fmla="*/ 96 h 154"/>
                <a:gd name="T40" fmla="*/ 245 w 999"/>
                <a:gd name="T41" fmla="*/ 135 h 154"/>
                <a:gd name="T42" fmla="*/ 303 w 999"/>
                <a:gd name="T43" fmla="*/ 96 h 154"/>
                <a:gd name="T44" fmla="*/ 329 w 999"/>
                <a:gd name="T45" fmla="*/ 141 h 154"/>
                <a:gd name="T46" fmla="*/ 664 w 999"/>
                <a:gd name="T47" fmla="*/ 96 h 154"/>
                <a:gd name="T48" fmla="*/ 741 w 999"/>
                <a:gd name="T49" fmla="*/ 96 h 154"/>
                <a:gd name="T50" fmla="*/ 857 w 999"/>
                <a:gd name="T51" fmla="*/ 154 h 154"/>
                <a:gd name="T52" fmla="*/ 864 w 999"/>
                <a:gd name="T53" fmla="*/ 96 h 154"/>
                <a:gd name="T54" fmla="*/ 941 w 999"/>
                <a:gd name="T55" fmla="*/ 96 h 154"/>
                <a:gd name="T56" fmla="*/ 999 w 999"/>
                <a:gd name="T57" fmla="*/ 90 h 154"/>
                <a:gd name="T58" fmla="*/ 851 w 999"/>
                <a:gd name="T59" fmla="*/ 32 h 154"/>
                <a:gd name="T60" fmla="*/ 819 w 999"/>
                <a:gd name="T61" fmla="*/ 32 h 154"/>
                <a:gd name="T62" fmla="*/ 297 w 999"/>
                <a:gd name="T63" fmla="*/ 64 h 154"/>
                <a:gd name="T64" fmla="*/ 297 w 999"/>
                <a:gd name="T65" fmla="*/ 58 h 154"/>
                <a:gd name="T66" fmla="*/ 374 w 999"/>
                <a:gd name="T67" fmla="*/ 32 h 154"/>
                <a:gd name="T68" fmla="*/ 651 w 999"/>
                <a:gd name="T69" fmla="*/ 32 h 154"/>
                <a:gd name="T70" fmla="*/ 619 w 999"/>
                <a:gd name="T71" fmla="*/ 32 h 154"/>
                <a:gd name="T72" fmla="*/ 587 w 999"/>
                <a:gd name="T73" fmla="*/ 58 h 154"/>
                <a:gd name="T74" fmla="*/ 516 w 999"/>
                <a:gd name="T75" fmla="*/ 58 h 154"/>
                <a:gd name="T76" fmla="*/ 445 w 999"/>
                <a:gd name="T77" fmla="*/ 58 h 154"/>
                <a:gd name="T78" fmla="*/ 413 w 999"/>
                <a:gd name="T79" fmla="*/ 32 h 154"/>
                <a:gd name="T80" fmla="*/ 406 w 999"/>
                <a:gd name="T81" fmla="*/ 32 h 154"/>
                <a:gd name="T82" fmla="*/ 374 w 999"/>
                <a:gd name="T83" fmla="*/ 64 h 154"/>
                <a:gd name="T84" fmla="*/ 413 w 999"/>
                <a:gd name="T85" fmla="*/ 64 h 154"/>
                <a:gd name="T86" fmla="*/ 483 w 999"/>
                <a:gd name="T87" fmla="*/ 64 h 154"/>
                <a:gd name="T88" fmla="*/ 522 w 999"/>
                <a:gd name="T89" fmla="*/ 64 h 154"/>
                <a:gd name="T90" fmla="*/ 561 w 999"/>
                <a:gd name="T91" fmla="*/ 90 h 154"/>
                <a:gd name="T92" fmla="*/ 567 w 999"/>
                <a:gd name="T93" fmla="*/ 90 h 154"/>
                <a:gd name="T94" fmla="*/ 599 w 999"/>
                <a:gd name="T95" fmla="*/ 64 h 154"/>
                <a:gd name="T96" fmla="*/ 664 w 999"/>
                <a:gd name="T97" fmla="*/ 58 h 154"/>
                <a:gd name="T98" fmla="*/ 303 w 999"/>
                <a:gd name="T99" fmla="*/ 32 h 154"/>
                <a:gd name="T100" fmla="*/ 200 w 999"/>
                <a:gd name="T101" fmla="*/ 32 h 154"/>
                <a:gd name="T102" fmla="*/ 168 w 999"/>
                <a:gd name="T103" fmla="*/ 90 h 154"/>
                <a:gd name="T104" fmla="*/ 174 w 999"/>
                <a:gd name="T105" fmla="*/ 90 h 154"/>
                <a:gd name="T106" fmla="*/ 213 w 999"/>
                <a:gd name="T107" fmla="*/ 90 h 154"/>
                <a:gd name="T108" fmla="*/ 290 w 999"/>
                <a:gd name="T109" fmla="*/ 90 h 154"/>
                <a:gd name="T110" fmla="*/ 683 w 999"/>
                <a:gd name="T111" fmla="*/ 90 h 154"/>
                <a:gd name="T112" fmla="*/ 819 w 999"/>
                <a:gd name="T113" fmla="*/ 9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99" h="154">
                  <a:moveTo>
                    <a:pt x="999" y="90"/>
                  </a:moveTo>
                  <a:lnTo>
                    <a:pt x="941" y="90"/>
                  </a:lnTo>
                  <a:lnTo>
                    <a:pt x="941" y="90"/>
                  </a:lnTo>
                  <a:lnTo>
                    <a:pt x="941" y="90"/>
                  </a:lnTo>
                  <a:lnTo>
                    <a:pt x="902" y="90"/>
                  </a:lnTo>
                  <a:lnTo>
                    <a:pt x="902" y="90"/>
                  </a:lnTo>
                  <a:lnTo>
                    <a:pt x="902" y="90"/>
                  </a:lnTo>
                  <a:lnTo>
                    <a:pt x="864" y="90"/>
                  </a:lnTo>
                  <a:lnTo>
                    <a:pt x="844" y="64"/>
                  </a:lnTo>
                  <a:lnTo>
                    <a:pt x="877" y="64"/>
                  </a:lnTo>
                  <a:lnTo>
                    <a:pt x="877" y="64"/>
                  </a:lnTo>
                  <a:lnTo>
                    <a:pt x="877" y="64"/>
                  </a:lnTo>
                  <a:lnTo>
                    <a:pt x="973" y="64"/>
                  </a:lnTo>
                  <a:lnTo>
                    <a:pt x="973" y="58"/>
                  </a:lnTo>
                  <a:lnTo>
                    <a:pt x="877" y="58"/>
                  </a:lnTo>
                  <a:lnTo>
                    <a:pt x="877" y="58"/>
                  </a:lnTo>
                  <a:lnTo>
                    <a:pt x="857" y="32"/>
                  </a:lnTo>
                  <a:lnTo>
                    <a:pt x="947" y="32"/>
                  </a:lnTo>
                  <a:lnTo>
                    <a:pt x="947" y="25"/>
                  </a:lnTo>
                  <a:lnTo>
                    <a:pt x="857" y="25"/>
                  </a:lnTo>
                  <a:lnTo>
                    <a:pt x="857" y="25"/>
                  </a:lnTo>
                  <a:lnTo>
                    <a:pt x="857" y="25"/>
                  </a:lnTo>
                  <a:lnTo>
                    <a:pt x="838" y="0"/>
                  </a:lnTo>
                  <a:lnTo>
                    <a:pt x="831" y="6"/>
                  </a:lnTo>
                  <a:lnTo>
                    <a:pt x="851" y="25"/>
                  </a:lnTo>
                  <a:lnTo>
                    <a:pt x="819" y="25"/>
                  </a:lnTo>
                  <a:lnTo>
                    <a:pt x="819" y="25"/>
                  </a:lnTo>
                  <a:lnTo>
                    <a:pt x="806" y="0"/>
                  </a:lnTo>
                  <a:lnTo>
                    <a:pt x="799" y="6"/>
                  </a:lnTo>
                  <a:lnTo>
                    <a:pt x="812" y="25"/>
                  </a:lnTo>
                  <a:lnTo>
                    <a:pt x="780" y="25"/>
                  </a:lnTo>
                  <a:lnTo>
                    <a:pt x="767" y="0"/>
                  </a:lnTo>
                  <a:lnTo>
                    <a:pt x="735" y="0"/>
                  </a:lnTo>
                  <a:lnTo>
                    <a:pt x="748" y="25"/>
                  </a:lnTo>
                  <a:lnTo>
                    <a:pt x="677" y="25"/>
                  </a:lnTo>
                  <a:lnTo>
                    <a:pt x="664" y="0"/>
                  </a:lnTo>
                  <a:lnTo>
                    <a:pt x="664" y="6"/>
                  </a:lnTo>
                  <a:lnTo>
                    <a:pt x="670" y="25"/>
                  </a:lnTo>
                  <a:lnTo>
                    <a:pt x="638" y="25"/>
                  </a:lnTo>
                  <a:lnTo>
                    <a:pt x="632" y="6"/>
                  </a:lnTo>
                  <a:lnTo>
                    <a:pt x="632" y="6"/>
                  </a:lnTo>
                  <a:lnTo>
                    <a:pt x="638" y="25"/>
                  </a:lnTo>
                  <a:lnTo>
                    <a:pt x="606" y="25"/>
                  </a:lnTo>
                  <a:lnTo>
                    <a:pt x="599" y="0"/>
                  </a:lnTo>
                  <a:lnTo>
                    <a:pt x="593" y="6"/>
                  </a:lnTo>
                  <a:lnTo>
                    <a:pt x="599" y="25"/>
                  </a:lnTo>
                  <a:lnTo>
                    <a:pt x="567" y="25"/>
                  </a:lnTo>
                  <a:lnTo>
                    <a:pt x="567" y="0"/>
                  </a:lnTo>
                  <a:lnTo>
                    <a:pt x="561" y="6"/>
                  </a:lnTo>
                  <a:lnTo>
                    <a:pt x="567" y="25"/>
                  </a:lnTo>
                  <a:lnTo>
                    <a:pt x="535" y="25"/>
                  </a:lnTo>
                  <a:lnTo>
                    <a:pt x="535" y="6"/>
                  </a:lnTo>
                  <a:lnTo>
                    <a:pt x="529" y="6"/>
                  </a:lnTo>
                  <a:lnTo>
                    <a:pt x="529" y="25"/>
                  </a:lnTo>
                  <a:lnTo>
                    <a:pt x="503" y="25"/>
                  </a:lnTo>
                  <a:lnTo>
                    <a:pt x="503" y="6"/>
                  </a:lnTo>
                  <a:lnTo>
                    <a:pt x="496" y="6"/>
                  </a:lnTo>
                  <a:lnTo>
                    <a:pt x="496" y="25"/>
                  </a:lnTo>
                  <a:lnTo>
                    <a:pt x="464" y="25"/>
                  </a:lnTo>
                  <a:lnTo>
                    <a:pt x="464" y="6"/>
                  </a:lnTo>
                  <a:lnTo>
                    <a:pt x="464" y="6"/>
                  </a:lnTo>
                  <a:lnTo>
                    <a:pt x="464" y="25"/>
                  </a:lnTo>
                  <a:lnTo>
                    <a:pt x="432" y="25"/>
                  </a:lnTo>
                  <a:lnTo>
                    <a:pt x="432" y="6"/>
                  </a:lnTo>
                  <a:lnTo>
                    <a:pt x="432" y="0"/>
                  </a:lnTo>
                  <a:lnTo>
                    <a:pt x="425" y="25"/>
                  </a:lnTo>
                  <a:lnTo>
                    <a:pt x="393" y="25"/>
                  </a:lnTo>
                  <a:lnTo>
                    <a:pt x="400" y="6"/>
                  </a:lnTo>
                  <a:lnTo>
                    <a:pt x="393" y="6"/>
                  </a:lnTo>
                  <a:lnTo>
                    <a:pt x="393" y="25"/>
                  </a:lnTo>
                  <a:lnTo>
                    <a:pt x="361" y="25"/>
                  </a:lnTo>
                  <a:lnTo>
                    <a:pt x="367" y="6"/>
                  </a:lnTo>
                  <a:lnTo>
                    <a:pt x="367" y="0"/>
                  </a:lnTo>
                  <a:lnTo>
                    <a:pt x="355" y="25"/>
                  </a:lnTo>
                  <a:lnTo>
                    <a:pt x="329" y="25"/>
                  </a:lnTo>
                  <a:lnTo>
                    <a:pt x="335" y="6"/>
                  </a:lnTo>
                  <a:lnTo>
                    <a:pt x="329" y="0"/>
                  </a:lnTo>
                  <a:lnTo>
                    <a:pt x="322" y="25"/>
                  </a:lnTo>
                  <a:lnTo>
                    <a:pt x="290" y="25"/>
                  </a:lnTo>
                  <a:lnTo>
                    <a:pt x="303" y="6"/>
                  </a:lnTo>
                  <a:lnTo>
                    <a:pt x="297" y="0"/>
                  </a:lnTo>
                  <a:lnTo>
                    <a:pt x="284" y="25"/>
                  </a:lnTo>
                  <a:lnTo>
                    <a:pt x="200" y="25"/>
                  </a:lnTo>
                  <a:lnTo>
                    <a:pt x="200" y="25"/>
                  </a:lnTo>
                  <a:lnTo>
                    <a:pt x="200" y="25"/>
                  </a:lnTo>
                  <a:lnTo>
                    <a:pt x="187" y="25"/>
                  </a:lnTo>
                  <a:lnTo>
                    <a:pt x="200" y="6"/>
                  </a:lnTo>
                  <a:lnTo>
                    <a:pt x="200" y="0"/>
                  </a:lnTo>
                  <a:lnTo>
                    <a:pt x="181" y="25"/>
                  </a:lnTo>
                  <a:lnTo>
                    <a:pt x="181" y="25"/>
                  </a:lnTo>
                  <a:lnTo>
                    <a:pt x="52" y="25"/>
                  </a:lnTo>
                  <a:lnTo>
                    <a:pt x="52" y="32"/>
                  </a:lnTo>
                  <a:lnTo>
                    <a:pt x="193" y="32"/>
                  </a:lnTo>
                  <a:lnTo>
                    <a:pt x="181" y="58"/>
                  </a:lnTo>
                  <a:lnTo>
                    <a:pt x="181" y="58"/>
                  </a:lnTo>
                  <a:lnTo>
                    <a:pt x="148" y="58"/>
                  </a:lnTo>
                  <a:lnTo>
                    <a:pt x="148" y="58"/>
                  </a:lnTo>
                  <a:lnTo>
                    <a:pt x="148" y="58"/>
                  </a:lnTo>
                  <a:lnTo>
                    <a:pt x="32" y="58"/>
                  </a:lnTo>
                  <a:lnTo>
                    <a:pt x="32" y="64"/>
                  </a:lnTo>
                  <a:lnTo>
                    <a:pt x="148" y="64"/>
                  </a:lnTo>
                  <a:lnTo>
                    <a:pt x="129" y="90"/>
                  </a:lnTo>
                  <a:lnTo>
                    <a:pt x="129" y="90"/>
                  </a:lnTo>
                  <a:lnTo>
                    <a:pt x="0" y="90"/>
                  </a:lnTo>
                  <a:lnTo>
                    <a:pt x="0" y="96"/>
                  </a:lnTo>
                  <a:lnTo>
                    <a:pt x="129" y="96"/>
                  </a:lnTo>
                  <a:lnTo>
                    <a:pt x="129" y="96"/>
                  </a:lnTo>
                  <a:lnTo>
                    <a:pt x="129" y="96"/>
                  </a:lnTo>
                  <a:lnTo>
                    <a:pt x="142" y="96"/>
                  </a:lnTo>
                  <a:lnTo>
                    <a:pt x="116" y="141"/>
                  </a:lnTo>
                  <a:lnTo>
                    <a:pt x="116" y="148"/>
                  </a:lnTo>
                  <a:lnTo>
                    <a:pt x="148" y="96"/>
                  </a:lnTo>
                  <a:lnTo>
                    <a:pt x="148" y="96"/>
                  </a:lnTo>
                  <a:lnTo>
                    <a:pt x="168" y="96"/>
                  </a:lnTo>
                  <a:lnTo>
                    <a:pt x="168" y="96"/>
                  </a:lnTo>
                  <a:lnTo>
                    <a:pt x="168" y="96"/>
                  </a:lnTo>
                  <a:lnTo>
                    <a:pt x="206" y="96"/>
                  </a:lnTo>
                  <a:lnTo>
                    <a:pt x="206" y="103"/>
                  </a:lnTo>
                  <a:lnTo>
                    <a:pt x="206" y="96"/>
                  </a:lnTo>
                  <a:lnTo>
                    <a:pt x="226" y="96"/>
                  </a:lnTo>
                  <a:lnTo>
                    <a:pt x="200" y="141"/>
                  </a:lnTo>
                  <a:lnTo>
                    <a:pt x="206" y="148"/>
                  </a:lnTo>
                  <a:lnTo>
                    <a:pt x="226" y="103"/>
                  </a:lnTo>
                  <a:lnTo>
                    <a:pt x="226" y="96"/>
                  </a:lnTo>
                  <a:lnTo>
                    <a:pt x="264" y="96"/>
                  </a:lnTo>
                  <a:lnTo>
                    <a:pt x="245" y="135"/>
                  </a:lnTo>
                  <a:lnTo>
                    <a:pt x="251" y="141"/>
                  </a:lnTo>
                  <a:lnTo>
                    <a:pt x="271" y="96"/>
                  </a:lnTo>
                  <a:lnTo>
                    <a:pt x="284" y="96"/>
                  </a:lnTo>
                  <a:lnTo>
                    <a:pt x="290" y="96"/>
                  </a:lnTo>
                  <a:lnTo>
                    <a:pt x="290" y="96"/>
                  </a:lnTo>
                  <a:lnTo>
                    <a:pt x="303" y="96"/>
                  </a:lnTo>
                  <a:lnTo>
                    <a:pt x="290" y="141"/>
                  </a:lnTo>
                  <a:lnTo>
                    <a:pt x="290" y="148"/>
                  </a:lnTo>
                  <a:lnTo>
                    <a:pt x="309" y="96"/>
                  </a:lnTo>
                  <a:lnTo>
                    <a:pt x="309" y="96"/>
                  </a:lnTo>
                  <a:lnTo>
                    <a:pt x="342" y="96"/>
                  </a:lnTo>
                  <a:lnTo>
                    <a:pt x="329" y="141"/>
                  </a:lnTo>
                  <a:lnTo>
                    <a:pt x="335" y="141"/>
                  </a:lnTo>
                  <a:lnTo>
                    <a:pt x="348" y="96"/>
                  </a:lnTo>
                  <a:lnTo>
                    <a:pt x="664" y="96"/>
                  </a:lnTo>
                  <a:lnTo>
                    <a:pt x="677" y="141"/>
                  </a:lnTo>
                  <a:lnTo>
                    <a:pt x="677" y="135"/>
                  </a:lnTo>
                  <a:lnTo>
                    <a:pt x="664" y="96"/>
                  </a:lnTo>
                  <a:lnTo>
                    <a:pt x="703" y="96"/>
                  </a:lnTo>
                  <a:lnTo>
                    <a:pt x="703" y="96"/>
                  </a:lnTo>
                  <a:lnTo>
                    <a:pt x="715" y="141"/>
                  </a:lnTo>
                  <a:lnTo>
                    <a:pt x="722" y="135"/>
                  </a:lnTo>
                  <a:lnTo>
                    <a:pt x="709" y="96"/>
                  </a:lnTo>
                  <a:lnTo>
                    <a:pt x="741" y="96"/>
                  </a:lnTo>
                  <a:lnTo>
                    <a:pt x="761" y="141"/>
                  </a:lnTo>
                  <a:lnTo>
                    <a:pt x="761" y="135"/>
                  </a:lnTo>
                  <a:lnTo>
                    <a:pt x="748" y="96"/>
                  </a:lnTo>
                  <a:lnTo>
                    <a:pt x="786" y="96"/>
                  </a:lnTo>
                  <a:lnTo>
                    <a:pt x="812" y="154"/>
                  </a:lnTo>
                  <a:lnTo>
                    <a:pt x="857" y="154"/>
                  </a:lnTo>
                  <a:lnTo>
                    <a:pt x="825" y="96"/>
                  </a:lnTo>
                  <a:lnTo>
                    <a:pt x="857" y="96"/>
                  </a:lnTo>
                  <a:lnTo>
                    <a:pt x="857" y="96"/>
                  </a:lnTo>
                  <a:lnTo>
                    <a:pt x="896" y="154"/>
                  </a:lnTo>
                  <a:lnTo>
                    <a:pt x="896" y="148"/>
                  </a:lnTo>
                  <a:lnTo>
                    <a:pt x="864" y="96"/>
                  </a:lnTo>
                  <a:lnTo>
                    <a:pt x="902" y="96"/>
                  </a:lnTo>
                  <a:lnTo>
                    <a:pt x="902" y="96"/>
                  </a:lnTo>
                  <a:lnTo>
                    <a:pt x="935" y="148"/>
                  </a:lnTo>
                  <a:lnTo>
                    <a:pt x="935" y="141"/>
                  </a:lnTo>
                  <a:lnTo>
                    <a:pt x="909" y="96"/>
                  </a:lnTo>
                  <a:lnTo>
                    <a:pt x="941" y="96"/>
                  </a:lnTo>
                  <a:lnTo>
                    <a:pt x="941" y="96"/>
                  </a:lnTo>
                  <a:lnTo>
                    <a:pt x="973" y="148"/>
                  </a:lnTo>
                  <a:lnTo>
                    <a:pt x="980" y="141"/>
                  </a:lnTo>
                  <a:lnTo>
                    <a:pt x="947" y="96"/>
                  </a:lnTo>
                  <a:lnTo>
                    <a:pt x="999" y="96"/>
                  </a:lnTo>
                  <a:lnTo>
                    <a:pt x="999" y="90"/>
                  </a:lnTo>
                  <a:close/>
                  <a:moveTo>
                    <a:pt x="819" y="32"/>
                  </a:moveTo>
                  <a:lnTo>
                    <a:pt x="819" y="32"/>
                  </a:lnTo>
                  <a:lnTo>
                    <a:pt x="819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70" y="58"/>
                  </a:lnTo>
                  <a:lnTo>
                    <a:pt x="799" y="58"/>
                  </a:lnTo>
                  <a:lnTo>
                    <a:pt x="786" y="32"/>
                  </a:lnTo>
                  <a:lnTo>
                    <a:pt x="819" y="32"/>
                  </a:lnTo>
                  <a:close/>
                  <a:moveTo>
                    <a:pt x="767" y="58"/>
                  </a:moveTo>
                  <a:lnTo>
                    <a:pt x="703" y="58"/>
                  </a:lnTo>
                  <a:lnTo>
                    <a:pt x="696" y="32"/>
                  </a:lnTo>
                  <a:lnTo>
                    <a:pt x="754" y="32"/>
                  </a:lnTo>
                  <a:lnTo>
                    <a:pt x="767" y="58"/>
                  </a:lnTo>
                  <a:close/>
                  <a:moveTo>
                    <a:pt x="297" y="64"/>
                  </a:moveTo>
                  <a:lnTo>
                    <a:pt x="284" y="90"/>
                  </a:lnTo>
                  <a:lnTo>
                    <a:pt x="251" y="90"/>
                  </a:lnTo>
                  <a:lnTo>
                    <a:pt x="264" y="64"/>
                  </a:lnTo>
                  <a:lnTo>
                    <a:pt x="264" y="64"/>
                  </a:lnTo>
                  <a:lnTo>
                    <a:pt x="297" y="64"/>
                  </a:lnTo>
                  <a:close/>
                  <a:moveTo>
                    <a:pt x="297" y="58"/>
                  </a:moveTo>
                  <a:lnTo>
                    <a:pt x="303" y="32"/>
                  </a:lnTo>
                  <a:lnTo>
                    <a:pt x="335" y="32"/>
                  </a:lnTo>
                  <a:lnTo>
                    <a:pt x="329" y="58"/>
                  </a:lnTo>
                  <a:lnTo>
                    <a:pt x="297" y="58"/>
                  </a:lnTo>
                  <a:close/>
                  <a:moveTo>
                    <a:pt x="342" y="32"/>
                  </a:moveTo>
                  <a:lnTo>
                    <a:pt x="374" y="32"/>
                  </a:lnTo>
                  <a:lnTo>
                    <a:pt x="367" y="58"/>
                  </a:lnTo>
                  <a:lnTo>
                    <a:pt x="335" y="58"/>
                  </a:lnTo>
                  <a:lnTo>
                    <a:pt x="342" y="32"/>
                  </a:lnTo>
                  <a:close/>
                  <a:moveTo>
                    <a:pt x="632" y="58"/>
                  </a:moveTo>
                  <a:lnTo>
                    <a:pt x="625" y="32"/>
                  </a:lnTo>
                  <a:lnTo>
                    <a:pt x="651" y="32"/>
                  </a:lnTo>
                  <a:lnTo>
                    <a:pt x="664" y="58"/>
                  </a:lnTo>
                  <a:lnTo>
                    <a:pt x="632" y="58"/>
                  </a:lnTo>
                  <a:close/>
                  <a:moveTo>
                    <a:pt x="625" y="58"/>
                  </a:moveTo>
                  <a:lnTo>
                    <a:pt x="593" y="58"/>
                  </a:lnTo>
                  <a:lnTo>
                    <a:pt x="587" y="32"/>
                  </a:lnTo>
                  <a:lnTo>
                    <a:pt x="619" y="32"/>
                  </a:lnTo>
                  <a:lnTo>
                    <a:pt x="625" y="58"/>
                  </a:lnTo>
                  <a:close/>
                  <a:moveTo>
                    <a:pt x="587" y="58"/>
                  </a:moveTo>
                  <a:lnTo>
                    <a:pt x="554" y="58"/>
                  </a:lnTo>
                  <a:lnTo>
                    <a:pt x="554" y="32"/>
                  </a:lnTo>
                  <a:lnTo>
                    <a:pt x="587" y="32"/>
                  </a:lnTo>
                  <a:lnTo>
                    <a:pt x="587" y="58"/>
                  </a:lnTo>
                  <a:close/>
                  <a:moveTo>
                    <a:pt x="554" y="58"/>
                  </a:moveTo>
                  <a:lnTo>
                    <a:pt x="516" y="58"/>
                  </a:lnTo>
                  <a:lnTo>
                    <a:pt x="516" y="32"/>
                  </a:lnTo>
                  <a:lnTo>
                    <a:pt x="548" y="32"/>
                  </a:lnTo>
                  <a:lnTo>
                    <a:pt x="554" y="58"/>
                  </a:lnTo>
                  <a:close/>
                  <a:moveTo>
                    <a:pt x="516" y="58"/>
                  </a:moveTo>
                  <a:lnTo>
                    <a:pt x="483" y="58"/>
                  </a:lnTo>
                  <a:lnTo>
                    <a:pt x="483" y="32"/>
                  </a:lnTo>
                  <a:lnTo>
                    <a:pt x="516" y="32"/>
                  </a:lnTo>
                  <a:lnTo>
                    <a:pt x="516" y="58"/>
                  </a:lnTo>
                  <a:close/>
                  <a:moveTo>
                    <a:pt x="477" y="58"/>
                  </a:moveTo>
                  <a:lnTo>
                    <a:pt x="445" y="58"/>
                  </a:lnTo>
                  <a:lnTo>
                    <a:pt x="445" y="32"/>
                  </a:lnTo>
                  <a:lnTo>
                    <a:pt x="477" y="32"/>
                  </a:lnTo>
                  <a:lnTo>
                    <a:pt x="477" y="58"/>
                  </a:lnTo>
                  <a:close/>
                  <a:moveTo>
                    <a:pt x="438" y="58"/>
                  </a:moveTo>
                  <a:lnTo>
                    <a:pt x="406" y="58"/>
                  </a:lnTo>
                  <a:lnTo>
                    <a:pt x="413" y="32"/>
                  </a:lnTo>
                  <a:lnTo>
                    <a:pt x="445" y="32"/>
                  </a:lnTo>
                  <a:lnTo>
                    <a:pt x="438" y="58"/>
                  </a:lnTo>
                  <a:close/>
                  <a:moveTo>
                    <a:pt x="400" y="58"/>
                  </a:moveTo>
                  <a:lnTo>
                    <a:pt x="367" y="58"/>
                  </a:lnTo>
                  <a:lnTo>
                    <a:pt x="374" y="32"/>
                  </a:lnTo>
                  <a:lnTo>
                    <a:pt x="406" y="32"/>
                  </a:lnTo>
                  <a:lnTo>
                    <a:pt x="400" y="58"/>
                  </a:lnTo>
                  <a:close/>
                  <a:moveTo>
                    <a:pt x="374" y="64"/>
                  </a:moveTo>
                  <a:lnTo>
                    <a:pt x="367" y="90"/>
                  </a:lnTo>
                  <a:lnTo>
                    <a:pt x="329" y="90"/>
                  </a:lnTo>
                  <a:lnTo>
                    <a:pt x="335" y="64"/>
                  </a:lnTo>
                  <a:lnTo>
                    <a:pt x="374" y="64"/>
                  </a:lnTo>
                  <a:close/>
                  <a:moveTo>
                    <a:pt x="374" y="64"/>
                  </a:moveTo>
                  <a:lnTo>
                    <a:pt x="406" y="64"/>
                  </a:lnTo>
                  <a:lnTo>
                    <a:pt x="406" y="90"/>
                  </a:lnTo>
                  <a:lnTo>
                    <a:pt x="367" y="90"/>
                  </a:lnTo>
                  <a:lnTo>
                    <a:pt x="374" y="64"/>
                  </a:lnTo>
                  <a:close/>
                  <a:moveTo>
                    <a:pt x="413" y="64"/>
                  </a:moveTo>
                  <a:lnTo>
                    <a:pt x="445" y="64"/>
                  </a:lnTo>
                  <a:lnTo>
                    <a:pt x="445" y="90"/>
                  </a:lnTo>
                  <a:lnTo>
                    <a:pt x="406" y="90"/>
                  </a:lnTo>
                  <a:lnTo>
                    <a:pt x="413" y="64"/>
                  </a:lnTo>
                  <a:close/>
                  <a:moveTo>
                    <a:pt x="451" y="64"/>
                  </a:moveTo>
                  <a:lnTo>
                    <a:pt x="483" y="64"/>
                  </a:lnTo>
                  <a:lnTo>
                    <a:pt x="483" y="90"/>
                  </a:lnTo>
                  <a:lnTo>
                    <a:pt x="445" y="90"/>
                  </a:lnTo>
                  <a:lnTo>
                    <a:pt x="451" y="64"/>
                  </a:lnTo>
                  <a:close/>
                  <a:moveTo>
                    <a:pt x="490" y="64"/>
                  </a:moveTo>
                  <a:lnTo>
                    <a:pt x="522" y="64"/>
                  </a:lnTo>
                  <a:lnTo>
                    <a:pt x="522" y="64"/>
                  </a:lnTo>
                  <a:lnTo>
                    <a:pt x="522" y="90"/>
                  </a:lnTo>
                  <a:lnTo>
                    <a:pt x="490" y="90"/>
                  </a:lnTo>
                  <a:lnTo>
                    <a:pt x="490" y="64"/>
                  </a:lnTo>
                  <a:close/>
                  <a:moveTo>
                    <a:pt x="529" y="64"/>
                  </a:moveTo>
                  <a:lnTo>
                    <a:pt x="561" y="64"/>
                  </a:lnTo>
                  <a:lnTo>
                    <a:pt x="561" y="90"/>
                  </a:lnTo>
                  <a:lnTo>
                    <a:pt x="529" y="90"/>
                  </a:lnTo>
                  <a:lnTo>
                    <a:pt x="529" y="64"/>
                  </a:lnTo>
                  <a:close/>
                  <a:moveTo>
                    <a:pt x="561" y="64"/>
                  </a:moveTo>
                  <a:lnTo>
                    <a:pt x="599" y="64"/>
                  </a:lnTo>
                  <a:lnTo>
                    <a:pt x="599" y="90"/>
                  </a:lnTo>
                  <a:lnTo>
                    <a:pt x="567" y="90"/>
                  </a:lnTo>
                  <a:lnTo>
                    <a:pt x="561" y="64"/>
                  </a:lnTo>
                  <a:close/>
                  <a:moveTo>
                    <a:pt x="599" y="64"/>
                  </a:moveTo>
                  <a:lnTo>
                    <a:pt x="632" y="64"/>
                  </a:lnTo>
                  <a:lnTo>
                    <a:pt x="638" y="90"/>
                  </a:lnTo>
                  <a:lnTo>
                    <a:pt x="606" y="90"/>
                  </a:lnTo>
                  <a:lnTo>
                    <a:pt x="599" y="64"/>
                  </a:lnTo>
                  <a:close/>
                  <a:moveTo>
                    <a:pt x="638" y="64"/>
                  </a:moveTo>
                  <a:lnTo>
                    <a:pt x="670" y="64"/>
                  </a:lnTo>
                  <a:lnTo>
                    <a:pt x="677" y="90"/>
                  </a:lnTo>
                  <a:lnTo>
                    <a:pt x="645" y="90"/>
                  </a:lnTo>
                  <a:lnTo>
                    <a:pt x="638" y="64"/>
                  </a:lnTo>
                  <a:close/>
                  <a:moveTo>
                    <a:pt x="664" y="58"/>
                  </a:moveTo>
                  <a:lnTo>
                    <a:pt x="657" y="32"/>
                  </a:lnTo>
                  <a:lnTo>
                    <a:pt x="690" y="32"/>
                  </a:lnTo>
                  <a:lnTo>
                    <a:pt x="696" y="58"/>
                  </a:lnTo>
                  <a:lnTo>
                    <a:pt x="664" y="58"/>
                  </a:lnTo>
                  <a:close/>
                  <a:moveTo>
                    <a:pt x="200" y="32"/>
                  </a:moveTo>
                  <a:lnTo>
                    <a:pt x="303" y="32"/>
                  </a:lnTo>
                  <a:lnTo>
                    <a:pt x="290" y="58"/>
                  </a:lnTo>
                  <a:lnTo>
                    <a:pt x="187" y="58"/>
                  </a:lnTo>
                  <a:lnTo>
                    <a:pt x="187" y="58"/>
                  </a:lnTo>
                  <a:lnTo>
                    <a:pt x="187" y="58"/>
                  </a:lnTo>
                  <a:lnTo>
                    <a:pt x="187" y="58"/>
                  </a:lnTo>
                  <a:lnTo>
                    <a:pt x="200" y="32"/>
                  </a:lnTo>
                  <a:lnTo>
                    <a:pt x="200" y="32"/>
                  </a:lnTo>
                  <a:close/>
                  <a:moveTo>
                    <a:pt x="135" y="90"/>
                  </a:moveTo>
                  <a:lnTo>
                    <a:pt x="148" y="64"/>
                  </a:lnTo>
                  <a:lnTo>
                    <a:pt x="148" y="64"/>
                  </a:lnTo>
                  <a:lnTo>
                    <a:pt x="181" y="64"/>
                  </a:lnTo>
                  <a:lnTo>
                    <a:pt x="168" y="90"/>
                  </a:lnTo>
                  <a:lnTo>
                    <a:pt x="168" y="90"/>
                  </a:lnTo>
                  <a:lnTo>
                    <a:pt x="135" y="90"/>
                  </a:lnTo>
                  <a:close/>
                  <a:moveTo>
                    <a:pt x="187" y="64"/>
                  </a:moveTo>
                  <a:lnTo>
                    <a:pt x="219" y="64"/>
                  </a:lnTo>
                  <a:lnTo>
                    <a:pt x="206" y="90"/>
                  </a:lnTo>
                  <a:lnTo>
                    <a:pt x="174" y="90"/>
                  </a:lnTo>
                  <a:lnTo>
                    <a:pt x="187" y="64"/>
                  </a:lnTo>
                  <a:lnTo>
                    <a:pt x="187" y="64"/>
                  </a:lnTo>
                  <a:close/>
                  <a:moveTo>
                    <a:pt x="226" y="64"/>
                  </a:moveTo>
                  <a:lnTo>
                    <a:pt x="258" y="64"/>
                  </a:lnTo>
                  <a:lnTo>
                    <a:pt x="245" y="90"/>
                  </a:lnTo>
                  <a:lnTo>
                    <a:pt x="213" y="90"/>
                  </a:lnTo>
                  <a:lnTo>
                    <a:pt x="226" y="64"/>
                  </a:lnTo>
                  <a:lnTo>
                    <a:pt x="226" y="64"/>
                  </a:lnTo>
                  <a:close/>
                  <a:moveTo>
                    <a:pt x="303" y="64"/>
                  </a:moveTo>
                  <a:lnTo>
                    <a:pt x="335" y="64"/>
                  </a:lnTo>
                  <a:lnTo>
                    <a:pt x="322" y="90"/>
                  </a:lnTo>
                  <a:lnTo>
                    <a:pt x="290" y="90"/>
                  </a:lnTo>
                  <a:lnTo>
                    <a:pt x="303" y="64"/>
                  </a:lnTo>
                  <a:close/>
                  <a:moveTo>
                    <a:pt x="683" y="90"/>
                  </a:moveTo>
                  <a:lnTo>
                    <a:pt x="677" y="64"/>
                  </a:lnTo>
                  <a:lnTo>
                    <a:pt x="767" y="64"/>
                  </a:lnTo>
                  <a:lnTo>
                    <a:pt x="780" y="90"/>
                  </a:lnTo>
                  <a:lnTo>
                    <a:pt x="683" y="90"/>
                  </a:lnTo>
                  <a:close/>
                  <a:moveTo>
                    <a:pt x="819" y="90"/>
                  </a:moveTo>
                  <a:lnTo>
                    <a:pt x="806" y="64"/>
                  </a:lnTo>
                  <a:lnTo>
                    <a:pt x="838" y="64"/>
                  </a:lnTo>
                  <a:lnTo>
                    <a:pt x="838" y="64"/>
                  </a:lnTo>
                  <a:lnTo>
                    <a:pt x="857" y="90"/>
                  </a:lnTo>
                  <a:lnTo>
                    <a:pt x="819" y="9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37" y="308822"/>
            <a:ext cx="8242724" cy="531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9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PC"/>
          <p:cNvGrpSpPr>
            <a:grpSpLocks noChangeAspect="1"/>
          </p:cNvGrpSpPr>
          <p:nvPr/>
        </p:nvGrpSpPr>
        <p:grpSpPr bwMode="auto">
          <a:xfrm>
            <a:off x="10561637" y="220662"/>
            <a:ext cx="1763204" cy="1559523"/>
            <a:chOff x="365" y="3080"/>
            <a:chExt cx="1160" cy="1026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365" y="3080"/>
              <a:ext cx="1160" cy="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629" y="3783"/>
              <a:ext cx="626" cy="65"/>
            </a:xfrm>
            <a:custGeom>
              <a:avLst/>
              <a:gdLst>
                <a:gd name="T0" fmla="*/ 574 w 626"/>
                <a:gd name="T1" fmla="*/ 0 h 65"/>
                <a:gd name="T2" fmla="*/ 52 w 626"/>
                <a:gd name="T3" fmla="*/ 0 h 65"/>
                <a:gd name="T4" fmla="*/ 0 w 626"/>
                <a:gd name="T5" fmla="*/ 65 h 65"/>
                <a:gd name="T6" fmla="*/ 626 w 626"/>
                <a:gd name="T7" fmla="*/ 65 h 65"/>
                <a:gd name="T8" fmla="*/ 574 w 62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6" h="65">
                  <a:moveTo>
                    <a:pt x="574" y="0"/>
                  </a:moveTo>
                  <a:lnTo>
                    <a:pt x="52" y="0"/>
                  </a:lnTo>
                  <a:lnTo>
                    <a:pt x="0" y="65"/>
                  </a:lnTo>
                  <a:lnTo>
                    <a:pt x="626" y="65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629" y="3848"/>
              <a:ext cx="626" cy="19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816" y="3654"/>
              <a:ext cx="245" cy="161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365" y="3919"/>
              <a:ext cx="1154" cy="174"/>
            </a:xfrm>
            <a:custGeom>
              <a:avLst/>
              <a:gdLst>
                <a:gd name="T0" fmla="*/ 980 w 1154"/>
                <a:gd name="T1" fmla="*/ 0 h 174"/>
                <a:gd name="T2" fmla="*/ 155 w 1154"/>
                <a:gd name="T3" fmla="*/ 0 h 174"/>
                <a:gd name="T4" fmla="*/ 0 w 1154"/>
                <a:gd name="T5" fmla="*/ 174 h 174"/>
                <a:gd name="T6" fmla="*/ 1154 w 1154"/>
                <a:gd name="T7" fmla="*/ 174 h 174"/>
                <a:gd name="T8" fmla="*/ 980 w 1154"/>
                <a:gd name="T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4" h="174">
                  <a:moveTo>
                    <a:pt x="980" y="0"/>
                  </a:moveTo>
                  <a:lnTo>
                    <a:pt x="155" y="0"/>
                  </a:lnTo>
                  <a:lnTo>
                    <a:pt x="0" y="174"/>
                  </a:lnTo>
                  <a:lnTo>
                    <a:pt x="1154" y="174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1" y="3080"/>
              <a:ext cx="1102" cy="639"/>
            </a:xfrm>
            <a:custGeom>
              <a:avLst/>
              <a:gdLst>
                <a:gd name="T0" fmla="*/ 171 w 171"/>
                <a:gd name="T1" fmla="*/ 89 h 99"/>
                <a:gd name="T2" fmla="*/ 161 w 171"/>
                <a:gd name="T3" fmla="*/ 99 h 99"/>
                <a:gd name="T4" fmla="*/ 9 w 171"/>
                <a:gd name="T5" fmla="*/ 99 h 99"/>
                <a:gd name="T6" fmla="*/ 0 w 171"/>
                <a:gd name="T7" fmla="*/ 89 h 99"/>
                <a:gd name="T8" fmla="*/ 0 w 171"/>
                <a:gd name="T9" fmla="*/ 9 h 99"/>
                <a:gd name="T10" fmla="*/ 9 w 171"/>
                <a:gd name="T11" fmla="*/ 0 h 99"/>
                <a:gd name="T12" fmla="*/ 161 w 171"/>
                <a:gd name="T13" fmla="*/ 0 h 99"/>
                <a:gd name="T14" fmla="*/ 171 w 171"/>
                <a:gd name="T15" fmla="*/ 9 h 99"/>
                <a:gd name="T16" fmla="*/ 171 w 171"/>
                <a:gd name="T17" fmla="*/ 8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99">
                  <a:moveTo>
                    <a:pt x="171" y="89"/>
                  </a:moveTo>
                  <a:cubicBezTo>
                    <a:pt x="171" y="94"/>
                    <a:pt x="167" y="99"/>
                    <a:pt x="161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99"/>
                    <a:pt x="0" y="94"/>
                    <a:pt x="0" y="8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7" y="0"/>
                    <a:pt x="171" y="4"/>
                    <a:pt x="171" y="9"/>
                  </a:cubicBezTo>
                  <a:lnTo>
                    <a:pt x="171" y="89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449" y="3138"/>
              <a:ext cx="992" cy="516"/>
            </a:xfrm>
            <a:prstGeom prst="rect">
              <a:avLst/>
            </a:pr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816" y="3719"/>
              <a:ext cx="245" cy="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365" y="4093"/>
              <a:ext cx="1154" cy="19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val 13"/>
            <p:cNvSpPr>
              <a:spLocks noChangeArrowheads="1"/>
            </p:cNvSpPr>
            <p:nvPr/>
          </p:nvSpPr>
          <p:spPr bwMode="auto">
            <a:xfrm>
              <a:off x="926" y="3093"/>
              <a:ext cx="32" cy="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423" y="3938"/>
              <a:ext cx="1031" cy="129"/>
            </a:xfrm>
            <a:custGeom>
              <a:avLst/>
              <a:gdLst>
                <a:gd name="T0" fmla="*/ 915 w 1031"/>
                <a:gd name="T1" fmla="*/ 0 h 129"/>
                <a:gd name="T2" fmla="*/ 110 w 1031"/>
                <a:gd name="T3" fmla="*/ 0 h 129"/>
                <a:gd name="T4" fmla="*/ 0 w 1031"/>
                <a:gd name="T5" fmla="*/ 129 h 129"/>
                <a:gd name="T6" fmla="*/ 1031 w 1031"/>
                <a:gd name="T7" fmla="*/ 129 h 129"/>
                <a:gd name="T8" fmla="*/ 915 w 1031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129">
                  <a:moveTo>
                    <a:pt x="915" y="0"/>
                  </a:moveTo>
                  <a:lnTo>
                    <a:pt x="110" y="0"/>
                  </a:lnTo>
                  <a:lnTo>
                    <a:pt x="0" y="129"/>
                  </a:lnTo>
                  <a:lnTo>
                    <a:pt x="1031" y="129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436" y="3932"/>
              <a:ext cx="999" cy="154"/>
            </a:xfrm>
            <a:custGeom>
              <a:avLst/>
              <a:gdLst>
                <a:gd name="T0" fmla="*/ 902 w 999"/>
                <a:gd name="T1" fmla="*/ 90 h 154"/>
                <a:gd name="T2" fmla="*/ 877 w 999"/>
                <a:gd name="T3" fmla="*/ 64 h 154"/>
                <a:gd name="T4" fmla="*/ 947 w 999"/>
                <a:gd name="T5" fmla="*/ 32 h 154"/>
                <a:gd name="T6" fmla="*/ 831 w 999"/>
                <a:gd name="T7" fmla="*/ 6 h 154"/>
                <a:gd name="T8" fmla="*/ 812 w 999"/>
                <a:gd name="T9" fmla="*/ 25 h 154"/>
                <a:gd name="T10" fmla="*/ 664 w 999"/>
                <a:gd name="T11" fmla="*/ 0 h 154"/>
                <a:gd name="T12" fmla="*/ 638 w 999"/>
                <a:gd name="T13" fmla="*/ 25 h 154"/>
                <a:gd name="T14" fmla="*/ 567 w 999"/>
                <a:gd name="T15" fmla="*/ 0 h 154"/>
                <a:gd name="T16" fmla="*/ 529 w 999"/>
                <a:gd name="T17" fmla="*/ 25 h 154"/>
                <a:gd name="T18" fmla="*/ 464 w 999"/>
                <a:gd name="T19" fmla="*/ 6 h 154"/>
                <a:gd name="T20" fmla="*/ 425 w 999"/>
                <a:gd name="T21" fmla="*/ 25 h 154"/>
                <a:gd name="T22" fmla="*/ 367 w 999"/>
                <a:gd name="T23" fmla="*/ 6 h 154"/>
                <a:gd name="T24" fmla="*/ 322 w 999"/>
                <a:gd name="T25" fmla="*/ 25 h 154"/>
                <a:gd name="T26" fmla="*/ 200 w 999"/>
                <a:gd name="T27" fmla="*/ 25 h 154"/>
                <a:gd name="T28" fmla="*/ 181 w 999"/>
                <a:gd name="T29" fmla="*/ 25 h 154"/>
                <a:gd name="T30" fmla="*/ 148 w 999"/>
                <a:gd name="T31" fmla="*/ 58 h 154"/>
                <a:gd name="T32" fmla="*/ 129 w 999"/>
                <a:gd name="T33" fmla="*/ 90 h 154"/>
                <a:gd name="T34" fmla="*/ 129 w 999"/>
                <a:gd name="T35" fmla="*/ 96 h 154"/>
                <a:gd name="T36" fmla="*/ 168 w 999"/>
                <a:gd name="T37" fmla="*/ 96 h 154"/>
                <a:gd name="T38" fmla="*/ 226 w 999"/>
                <a:gd name="T39" fmla="*/ 96 h 154"/>
                <a:gd name="T40" fmla="*/ 245 w 999"/>
                <a:gd name="T41" fmla="*/ 135 h 154"/>
                <a:gd name="T42" fmla="*/ 303 w 999"/>
                <a:gd name="T43" fmla="*/ 96 h 154"/>
                <a:gd name="T44" fmla="*/ 329 w 999"/>
                <a:gd name="T45" fmla="*/ 141 h 154"/>
                <a:gd name="T46" fmla="*/ 664 w 999"/>
                <a:gd name="T47" fmla="*/ 96 h 154"/>
                <a:gd name="T48" fmla="*/ 741 w 999"/>
                <a:gd name="T49" fmla="*/ 96 h 154"/>
                <a:gd name="T50" fmla="*/ 857 w 999"/>
                <a:gd name="T51" fmla="*/ 154 h 154"/>
                <a:gd name="T52" fmla="*/ 864 w 999"/>
                <a:gd name="T53" fmla="*/ 96 h 154"/>
                <a:gd name="T54" fmla="*/ 941 w 999"/>
                <a:gd name="T55" fmla="*/ 96 h 154"/>
                <a:gd name="T56" fmla="*/ 999 w 999"/>
                <a:gd name="T57" fmla="*/ 90 h 154"/>
                <a:gd name="T58" fmla="*/ 851 w 999"/>
                <a:gd name="T59" fmla="*/ 32 h 154"/>
                <a:gd name="T60" fmla="*/ 819 w 999"/>
                <a:gd name="T61" fmla="*/ 32 h 154"/>
                <a:gd name="T62" fmla="*/ 297 w 999"/>
                <a:gd name="T63" fmla="*/ 64 h 154"/>
                <a:gd name="T64" fmla="*/ 297 w 999"/>
                <a:gd name="T65" fmla="*/ 58 h 154"/>
                <a:gd name="T66" fmla="*/ 374 w 999"/>
                <a:gd name="T67" fmla="*/ 32 h 154"/>
                <a:gd name="T68" fmla="*/ 651 w 999"/>
                <a:gd name="T69" fmla="*/ 32 h 154"/>
                <a:gd name="T70" fmla="*/ 619 w 999"/>
                <a:gd name="T71" fmla="*/ 32 h 154"/>
                <a:gd name="T72" fmla="*/ 587 w 999"/>
                <a:gd name="T73" fmla="*/ 58 h 154"/>
                <a:gd name="T74" fmla="*/ 516 w 999"/>
                <a:gd name="T75" fmla="*/ 58 h 154"/>
                <a:gd name="T76" fmla="*/ 445 w 999"/>
                <a:gd name="T77" fmla="*/ 58 h 154"/>
                <a:gd name="T78" fmla="*/ 413 w 999"/>
                <a:gd name="T79" fmla="*/ 32 h 154"/>
                <a:gd name="T80" fmla="*/ 406 w 999"/>
                <a:gd name="T81" fmla="*/ 32 h 154"/>
                <a:gd name="T82" fmla="*/ 374 w 999"/>
                <a:gd name="T83" fmla="*/ 64 h 154"/>
                <a:gd name="T84" fmla="*/ 413 w 999"/>
                <a:gd name="T85" fmla="*/ 64 h 154"/>
                <a:gd name="T86" fmla="*/ 483 w 999"/>
                <a:gd name="T87" fmla="*/ 64 h 154"/>
                <a:gd name="T88" fmla="*/ 522 w 999"/>
                <a:gd name="T89" fmla="*/ 64 h 154"/>
                <a:gd name="T90" fmla="*/ 561 w 999"/>
                <a:gd name="T91" fmla="*/ 90 h 154"/>
                <a:gd name="T92" fmla="*/ 567 w 999"/>
                <a:gd name="T93" fmla="*/ 90 h 154"/>
                <a:gd name="T94" fmla="*/ 599 w 999"/>
                <a:gd name="T95" fmla="*/ 64 h 154"/>
                <a:gd name="T96" fmla="*/ 664 w 999"/>
                <a:gd name="T97" fmla="*/ 58 h 154"/>
                <a:gd name="T98" fmla="*/ 303 w 999"/>
                <a:gd name="T99" fmla="*/ 32 h 154"/>
                <a:gd name="T100" fmla="*/ 200 w 999"/>
                <a:gd name="T101" fmla="*/ 32 h 154"/>
                <a:gd name="T102" fmla="*/ 168 w 999"/>
                <a:gd name="T103" fmla="*/ 90 h 154"/>
                <a:gd name="T104" fmla="*/ 174 w 999"/>
                <a:gd name="T105" fmla="*/ 90 h 154"/>
                <a:gd name="T106" fmla="*/ 213 w 999"/>
                <a:gd name="T107" fmla="*/ 90 h 154"/>
                <a:gd name="T108" fmla="*/ 290 w 999"/>
                <a:gd name="T109" fmla="*/ 90 h 154"/>
                <a:gd name="T110" fmla="*/ 683 w 999"/>
                <a:gd name="T111" fmla="*/ 90 h 154"/>
                <a:gd name="T112" fmla="*/ 819 w 999"/>
                <a:gd name="T113" fmla="*/ 9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99" h="154">
                  <a:moveTo>
                    <a:pt x="999" y="90"/>
                  </a:moveTo>
                  <a:lnTo>
                    <a:pt x="941" y="90"/>
                  </a:lnTo>
                  <a:lnTo>
                    <a:pt x="941" y="90"/>
                  </a:lnTo>
                  <a:lnTo>
                    <a:pt x="941" y="90"/>
                  </a:lnTo>
                  <a:lnTo>
                    <a:pt x="902" y="90"/>
                  </a:lnTo>
                  <a:lnTo>
                    <a:pt x="902" y="90"/>
                  </a:lnTo>
                  <a:lnTo>
                    <a:pt x="902" y="90"/>
                  </a:lnTo>
                  <a:lnTo>
                    <a:pt x="864" y="90"/>
                  </a:lnTo>
                  <a:lnTo>
                    <a:pt x="844" y="64"/>
                  </a:lnTo>
                  <a:lnTo>
                    <a:pt x="877" y="64"/>
                  </a:lnTo>
                  <a:lnTo>
                    <a:pt x="877" y="64"/>
                  </a:lnTo>
                  <a:lnTo>
                    <a:pt x="877" y="64"/>
                  </a:lnTo>
                  <a:lnTo>
                    <a:pt x="973" y="64"/>
                  </a:lnTo>
                  <a:lnTo>
                    <a:pt x="973" y="58"/>
                  </a:lnTo>
                  <a:lnTo>
                    <a:pt x="877" y="58"/>
                  </a:lnTo>
                  <a:lnTo>
                    <a:pt x="877" y="58"/>
                  </a:lnTo>
                  <a:lnTo>
                    <a:pt x="857" y="32"/>
                  </a:lnTo>
                  <a:lnTo>
                    <a:pt x="947" y="32"/>
                  </a:lnTo>
                  <a:lnTo>
                    <a:pt x="947" y="25"/>
                  </a:lnTo>
                  <a:lnTo>
                    <a:pt x="857" y="25"/>
                  </a:lnTo>
                  <a:lnTo>
                    <a:pt x="857" y="25"/>
                  </a:lnTo>
                  <a:lnTo>
                    <a:pt x="857" y="25"/>
                  </a:lnTo>
                  <a:lnTo>
                    <a:pt x="838" y="0"/>
                  </a:lnTo>
                  <a:lnTo>
                    <a:pt x="831" y="6"/>
                  </a:lnTo>
                  <a:lnTo>
                    <a:pt x="851" y="25"/>
                  </a:lnTo>
                  <a:lnTo>
                    <a:pt x="819" y="25"/>
                  </a:lnTo>
                  <a:lnTo>
                    <a:pt x="819" y="25"/>
                  </a:lnTo>
                  <a:lnTo>
                    <a:pt x="806" y="0"/>
                  </a:lnTo>
                  <a:lnTo>
                    <a:pt x="799" y="6"/>
                  </a:lnTo>
                  <a:lnTo>
                    <a:pt x="812" y="25"/>
                  </a:lnTo>
                  <a:lnTo>
                    <a:pt x="780" y="25"/>
                  </a:lnTo>
                  <a:lnTo>
                    <a:pt x="767" y="0"/>
                  </a:lnTo>
                  <a:lnTo>
                    <a:pt x="735" y="0"/>
                  </a:lnTo>
                  <a:lnTo>
                    <a:pt x="748" y="25"/>
                  </a:lnTo>
                  <a:lnTo>
                    <a:pt x="677" y="25"/>
                  </a:lnTo>
                  <a:lnTo>
                    <a:pt x="664" y="0"/>
                  </a:lnTo>
                  <a:lnTo>
                    <a:pt x="664" y="6"/>
                  </a:lnTo>
                  <a:lnTo>
                    <a:pt x="670" y="25"/>
                  </a:lnTo>
                  <a:lnTo>
                    <a:pt x="638" y="25"/>
                  </a:lnTo>
                  <a:lnTo>
                    <a:pt x="632" y="6"/>
                  </a:lnTo>
                  <a:lnTo>
                    <a:pt x="632" y="6"/>
                  </a:lnTo>
                  <a:lnTo>
                    <a:pt x="638" y="25"/>
                  </a:lnTo>
                  <a:lnTo>
                    <a:pt x="606" y="25"/>
                  </a:lnTo>
                  <a:lnTo>
                    <a:pt x="599" y="0"/>
                  </a:lnTo>
                  <a:lnTo>
                    <a:pt x="593" y="6"/>
                  </a:lnTo>
                  <a:lnTo>
                    <a:pt x="599" y="25"/>
                  </a:lnTo>
                  <a:lnTo>
                    <a:pt x="567" y="25"/>
                  </a:lnTo>
                  <a:lnTo>
                    <a:pt x="567" y="0"/>
                  </a:lnTo>
                  <a:lnTo>
                    <a:pt x="561" y="6"/>
                  </a:lnTo>
                  <a:lnTo>
                    <a:pt x="567" y="25"/>
                  </a:lnTo>
                  <a:lnTo>
                    <a:pt x="535" y="25"/>
                  </a:lnTo>
                  <a:lnTo>
                    <a:pt x="535" y="6"/>
                  </a:lnTo>
                  <a:lnTo>
                    <a:pt x="529" y="6"/>
                  </a:lnTo>
                  <a:lnTo>
                    <a:pt x="529" y="25"/>
                  </a:lnTo>
                  <a:lnTo>
                    <a:pt x="503" y="25"/>
                  </a:lnTo>
                  <a:lnTo>
                    <a:pt x="503" y="6"/>
                  </a:lnTo>
                  <a:lnTo>
                    <a:pt x="496" y="6"/>
                  </a:lnTo>
                  <a:lnTo>
                    <a:pt x="496" y="25"/>
                  </a:lnTo>
                  <a:lnTo>
                    <a:pt x="464" y="25"/>
                  </a:lnTo>
                  <a:lnTo>
                    <a:pt x="464" y="6"/>
                  </a:lnTo>
                  <a:lnTo>
                    <a:pt x="464" y="6"/>
                  </a:lnTo>
                  <a:lnTo>
                    <a:pt x="464" y="25"/>
                  </a:lnTo>
                  <a:lnTo>
                    <a:pt x="432" y="25"/>
                  </a:lnTo>
                  <a:lnTo>
                    <a:pt x="432" y="6"/>
                  </a:lnTo>
                  <a:lnTo>
                    <a:pt x="432" y="0"/>
                  </a:lnTo>
                  <a:lnTo>
                    <a:pt x="425" y="25"/>
                  </a:lnTo>
                  <a:lnTo>
                    <a:pt x="393" y="25"/>
                  </a:lnTo>
                  <a:lnTo>
                    <a:pt x="400" y="6"/>
                  </a:lnTo>
                  <a:lnTo>
                    <a:pt x="393" y="6"/>
                  </a:lnTo>
                  <a:lnTo>
                    <a:pt x="393" y="25"/>
                  </a:lnTo>
                  <a:lnTo>
                    <a:pt x="361" y="25"/>
                  </a:lnTo>
                  <a:lnTo>
                    <a:pt x="367" y="6"/>
                  </a:lnTo>
                  <a:lnTo>
                    <a:pt x="367" y="0"/>
                  </a:lnTo>
                  <a:lnTo>
                    <a:pt x="355" y="25"/>
                  </a:lnTo>
                  <a:lnTo>
                    <a:pt x="329" y="25"/>
                  </a:lnTo>
                  <a:lnTo>
                    <a:pt x="335" y="6"/>
                  </a:lnTo>
                  <a:lnTo>
                    <a:pt x="329" y="0"/>
                  </a:lnTo>
                  <a:lnTo>
                    <a:pt x="322" y="25"/>
                  </a:lnTo>
                  <a:lnTo>
                    <a:pt x="290" y="25"/>
                  </a:lnTo>
                  <a:lnTo>
                    <a:pt x="303" y="6"/>
                  </a:lnTo>
                  <a:lnTo>
                    <a:pt x="297" y="0"/>
                  </a:lnTo>
                  <a:lnTo>
                    <a:pt x="284" y="25"/>
                  </a:lnTo>
                  <a:lnTo>
                    <a:pt x="200" y="25"/>
                  </a:lnTo>
                  <a:lnTo>
                    <a:pt x="200" y="25"/>
                  </a:lnTo>
                  <a:lnTo>
                    <a:pt x="200" y="25"/>
                  </a:lnTo>
                  <a:lnTo>
                    <a:pt x="187" y="25"/>
                  </a:lnTo>
                  <a:lnTo>
                    <a:pt x="200" y="6"/>
                  </a:lnTo>
                  <a:lnTo>
                    <a:pt x="200" y="0"/>
                  </a:lnTo>
                  <a:lnTo>
                    <a:pt x="181" y="25"/>
                  </a:lnTo>
                  <a:lnTo>
                    <a:pt x="181" y="25"/>
                  </a:lnTo>
                  <a:lnTo>
                    <a:pt x="52" y="25"/>
                  </a:lnTo>
                  <a:lnTo>
                    <a:pt x="52" y="32"/>
                  </a:lnTo>
                  <a:lnTo>
                    <a:pt x="193" y="32"/>
                  </a:lnTo>
                  <a:lnTo>
                    <a:pt x="181" y="58"/>
                  </a:lnTo>
                  <a:lnTo>
                    <a:pt x="181" y="58"/>
                  </a:lnTo>
                  <a:lnTo>
                    <a:pt x="148" y="58"/>
                  </a:lnTo>
                  <a:lnTo>
                    <a:pt x="148" y="58"/>
                  </a:lnTo>
                  <a:lnTo>
                    <a:pt x="148" y="58"/>
                  </a:lnTo>
                  <a:lnTo>
                    <a:pt x="32" y="58"/>
                  </a:lnTo>
                  <a:lnTo>
                    <a:pt x="32" y="64"/>
                  </a:lnTo>
                  <a:lnTo>
                    <a:pt x="148" y="64"/>
                  </a:lnTo>
                  <a:lnTo>
                    <a:pt x="129" y="90"/>
                  </a:lnTo>
                  <a:lnTo>
                    <a:pt x="129" y="90"/>
                  </a:lnTo>
                  <a:lnTo>
                    <a:pt x="0" y="90"/>
                  </a:lnTo>
                  <a:lnTo>
                    <a:pt x="0" y="96"/>
                  </a:lnTo>
                  <a:lnTo>
                    <a:pt x="129" y="96"/>
                  </a:lnTo>
                  <a:lnTo>
                    <a:pt x="129" y="96"/>
                  </a:lnTo>
                  <a:lnTo>
                    <a:pt x="129" y="96"/>
                  </a:lnTo>
                  <a:lnTo>
                    <a:pt x="142" y="96"/>
                  </a:lnTo>
                  <a:lnTo>
                    <a:pt x="116" y="141"/>
                  </a:lnTo>
                  <a:lnTo>
                    <a:pt x="116" y="148"/>
                  </a:lnTo>
                  <a:lnTo>
                    <a:pt x="148" y="96"/>
                  </a:lnTo>
                  <a:lnTo>
                    <a:pt x="148" y="96"/>
                  </a:lnTo>
                  <a:lnTo>
                    <a:pt x="168" y="96"/>
                  </a:lnTo>
                  <a:lnTo>
                    <a:pt x="168" y="96"/>
                  </a:lnTo>
                  <a:lnTo>
                    <a:pt x="168" y="96"/>
                  </a:lnTo>
                  <a:lnTo>
                    <a:pt x="206" y="96"/>
                  </a:lnTo>
                  <a:lnTo>
                    <a:pt x="206" y="103"/>
                  </a:lnTo>
                  <a:lnTo>
                    <a:pt x="206" y="96"/>
                  </a:lnTo>
                  <a:lnTo>
                    <a:pt x="226" y="96"/>
                  </a:lnTo>
                  <a:lnTo>
                    <a:pt x="200" y="141"/>
                  </a:lnTo>
                  <a:lnTo>
                    <a:pt x="206" y="148"/>
                  </a:lnTo>
                  <a:lnTo>
                    <a:pt x="226" y="103"/>
                  </a:lnTo>
                  <a:lnTo>
                    <a:pt x="226" y="96"/>
                  </a:lnTo>
                  <a:lnTo>
                    <a:pt x="264" y="96"/>
                  </a:lnTo>
                  <a:lnTo>
                    <a:pt x="245" y="135"/>
                  </a:lnTo>
                  <a:lnTo>
                    <a:pt x="251" y="141"/>
                  </a:lnTo>
                  <a:lnTo>
                    <a:pt x="271" y="96"/>
                  </a:lnTo>
                  <a:lnTo>
                    <a:pt x="284" y="96"/>
                  </a:lnTo>
                  <a:lnTo>
                    <a:pt x="290" y="96"/>
                  </a:lnTo>
                  <a:lnTo>
                    <a:pt x="290" y="96"/>
                  </a:lnTo>
                  <a:lnTo>
                    <a:pt x="303" y="96"/>
                  </a:lnTo>
                  <a:lnTo>
                    <a:pt x="290" y="141"/>
                  </a:lnTo>
                  <a:lnTo>
                    <a:pt x="290" y="148"/>
                  </a:lnTo>
                  <a:lnTo>
                    <a:pt x="309" y="96"/>
                  </a:lnTo>
                  <a:lnTo>
                    <a:pt x="309" y="96"/>
                  </a:lnTo>
                  <a:lnTo>
                    <a:pt x="342" y="96"/>
                  </a:lnTo>
                  <a:lnTo>
                    <a:pt x="329" y="141"/>
                  </a:lnTo>
                  <a:lnTo>
                    <a:pt x="335" y="141"/>
                  </a:lnTo>
                  <a:lnTo>
                    <a:pt x="348" y="96"/>
                  </a:lnTo>
                  <a:lnTo>
                    <a:pt x="664" y="96"/>
                  </a:lnTo>
                  <a:lnTo>
                    <a:pt x="677" y="141"/>
                  </a:lnTo>
                  <a:lnTo>
                    <a:pt x="677" y="135"/>
                  </a:lnTo>
                  <a:lnTo>
                    <a:pt x="664" y="96"/>
                  </a:lnTo>
                  <a:lnTo>
                    <a:pt x="703" y="96"/>
                  </a:lnTo>
                  <a:lnTo>
                    <a:pt x="703" y="96"/>
                  </a:lnTo>
                  <a:lnTo>
                    <a:pt x="715" y="141"/>
                  </a:lnTo>
                  <a:lnTo>
                    <a:pt x="722" y="135"/>
                  </a:lnTo>
                  <a:lnTo>
                    <a:pt x="709" y="96"/>
                  </a:lnTo>
                  <a:lnTo>
                    <a:pt x="741" y="96"/>
                  </a:lnTo>
                  <a:lnTo>
                    <a:pt x="761" y="141"/>
                  </a:lnTo>
                  <a:lnTo>
                    <a:pt x="761" y="135"/>
                  </a:lnTo>
                  <a:lnTo>
                    <a:pt x="748" y="96"/>
                  </a:lnTo>
                  <a:lnTo>
                    <a:pt x="786" y="96"/>
                  </a:lnTo>
                  <a:lnTo>
                    <a:pt x="812" y="154"/>
                  </a:lnTo>
                  <a:lnTo>
                    <a:pt x="857" y="154"/>
                  </a:lnTo>
                  <a:lnTo>
                    <a:pt x="825" y="96"/>
                  </a:lnTo>
                  <a:lnTo>
                    <a:pt x="857" y="96"/>
                  </a:lnTo>
                  <a:lnTo>
                    <a:pt x="857" y="96"/>
                  </a:lnTo>
                  <a:lnTo>
                    <a:pt x="896" y="154"/>
                  </a:lnTo>
                  <a:lnTo>
                    <a:pt x="896" y="148"/>
                  </a:lnTo>
                  <a:lnTo>
                    <a:pt x="864" y="96"/>
                  </a:lnTo>
                  <a:lnTo>
                    <a:pt x="902" y="96"/>
                  </a:lnTo>
                  <a:lnTo>
                    <a:pt x="902" y="96"/>
                  </a:lnTo>
                  <a:lnTo>
                    <a:pt x="935" y="148"/>
                  </a:lnTo>
                  <a:lnTo>
                    <a:pt x="935" y="141"/>
                  </a:lnTo>
                  <a:lnTo>
                    <a:pt x="909" y="96"/>
                  </a:lnTo>
                  <a:lnTo>
                    <a:pt x="941" y="96"/>
                  </a:lnTo>
                  <a:lnTo>
                    <a:pt x="941" y="96"/>
                  </a:lnTo>
                  <a:lnTo>
                    <a:pt x="973" y="148"/>
                  </a:lnTo>
                  <a:lnTo>
                    <a:pt x="980" y="141"/>
                  </a:lnTo>
                  <a:lnTo>
                    <a:pt x="947" y="96"/>
                  </a:lnTo>
                  <a:lnTo>
                    <a:pt x="999" y="96"/>
                  </a:lnTo>
                  <a:lnTo>
                    <a:pt x="999" y="90"/>
                  </a:lnTo>
                  <a:close/>
                  <a:moveTo>
                    <a:pt x="819" y="32"/>
                  </a:moveTo>
                  <a:lnTo>
                    <a:pt x="819" y="32"/>
                  </a:lnTo>
                  <a:lnTo>
                    <a:pt x="819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70" y="58"/>
                  </a:lnTo>
                  <a:lnTo>
                    <a:pt x="799" y="58"/>
                  </a:lnTo>
                  <a:lnTo>
                    <a:pt x="786" y="32"/>
                  </a:lnTo>
                  <a:lnTo>
                    <a:pt x="819" y="32"/>
                  </a:lnTo>
                  <a:close/>
                  <a:moveTo>
                    <a:pt x="767" y="58"/>
                  </a:moveTo>
                  <a:lnTo>
                    <a:pt x="703" y="58"/>
                  </a:lnTo>
                  <a:lnTo>
                    <a:pt x="696" y="32"/>
                  </a:lnTo>
                  <a:lnTo>
                    <a:pt x="754" y="32"/>
                  </a:lnTo>
                  <a:lnTo>
                    <a:pt x="767" y="58"/>
                  </a:lnTo>
                  <a:close/>
                  <a:moveTo>
                    <a:pt x="297" y="64"/>
                  </a:moveTo>
                  <a:lnTo>
                    <a:pt x="284" y="90"/>
                  </a:lnTo>
                  <a:lnTo>
                    <a:pt x="251" y="90"/>
                  </a:lnTo>
                  <a:lnTo>
                    <a:pt x="264" y="64"/>
                  </a:lnTo>
                  <a:lnTo>
                    <a:pt x="264" y="64"/>
                  </a:lnTo>
                  <a:lnTo>
                    <a:pt x="297" y="64"/>
                  </a:lnTo>
                  <a:close/>
                  <a:moveTo>
                    <a:pt x="297" y="58"/>
                  </a:moveTo>
                  <a:lnTo>
                    <a:pt x="303" y="32"/>
                  </a:lnTo>
                  <a:lnTo>
                    <a:pt x="335" y="32"/>
                  </a:lnTo>
                  <a:lnTo>
                    <a:pt x="329" y="58"/>
                  </a:lnTo>
                  <a:lnTo>
                    <a:pt x="297" y="58"/>
                  </a:lnTo>
                  <a:close/>
                  <a:moveTo>
                    <a:pt x="342" y="32"/>
                  </a:moveTo>
                  <a:lnTo>
                    <a:pt x="374" y="32"/>
                  </a:lnTo>
                  <a:lnTo>
                    <a:pt x="367" y="58"/>
                  </a:lnTo>
                  <a:lnTo>
                    <a:pt x="335" y="58"/>
                  </a:lnTo>
                  <a:lnTo>
                    <a:pt x="342" y="32"/>
                  </a:lnTo>
                  <a:close/>
                  <a:moveTo>
                    <a:pt x="632" y="58"/>
                  </a:moveTo>
                  <a:lnTo>
                    <a:pt x="625" y="32"/>
                  </a:lnTo>
                  <a:lnTo>
                    <a:pt x="651" y="32"/>
                  </a:lnTo>
                  <a:lnTo>
                    <a:pt x="664" y="58"/>
                  </a:lnTo>
                  <a:lnTo>
                    <a:pt x="632" y="58"/>
                  </a:lnTo>
                  <a:close/>
                  <a:moveTo>
                    <a:pt x="625" y="58"/>
                  </a:moveTo>
                  <a:lnTo>
                    <a:pt x="593" y="58"/>
                  </a:lnTo>
                  <a:lnTo>
                    <a:pt x="587" y="32"/>
                  </a:lnTo>
                  <a:lnTo>
                    <a:pt x="619" y="32"/>
                  </a:lnTo>
                  <a:lnTo>
                    <a:pt x="625" y="58"/>
                  </a:lnTo>
                  <a:close/>
                  <a:moveTo>
                    <a:pt x="587" y="58"/>
                  </a:moveTo>
                  <a:lnTo>
                    <a:pt x="554" y="58"/>
                  </a:lnTo>
                  <a:lnTo>
                    <a:pt x="554" y="32"/>
                  </a:lnTo>
                  <a:lnTo>
                    <a:pt x="587" y="32"/>
                  </a:lnTo>
                  <a:lnTo>
                    <a:pt x="587" y="58"/>
                  </a:lnTo>
                  <a:close/>
                  <a:moveTo>
                    <a:pt x="554" y="58"/>
                  </a:moveTo>
                  <a:lnTo>
                    <a:pt x="516" y="58"/>
                  </a:lnTo>
                  <a:lnTo>
                    <a:pt x="516" y="32"/>
                  </a:lnTo>
                  <a:lnTo>
                    <a:pt x="548" y="32"/>
                  </a:lnTo>
                  <a:lnTo>
                    <a:pt x="554" y="58"/>
                  </a:lnTo>
                  <a:close/>
                  <a:moveTo>
                    <a:pt x="516" y="58"/>
                  </a:moveTo>
                  <a:lnTo>
                    <a:pt x="483" y="58"/>
                  </a:lnTo>
                  <a:lnTo>
                    <a:pt x="483" y="32"/>
                  </a:lnTo>
                  <a:lnTo>
                    <a:pt x="516" y="32"/>
                  </a:lnTo>
                  <a:lnTo>
                    <a:pt x="516" y="58"/>
                  </a:lnTo>
                  <a:close/>
                  <a:moveTo>
                    <a:pt x="477" y="58"/>
                  </a:moveTo>
                  <a:lnTo>
                    <a:pt x="445" y="58"/>
                  </a:lnTo>
                  <a:lnTo>
                    <a:pt x="445" y="32"/>
                  </a:lnTo>
                  <a:lnTo>
                    <a:pt x="477" y="32"/>
                  </a:lnTo>
                  <a:lnTo>
                    <a:pt x="477" y="58"/>
                  </a:lnTo>
                  <a:close/>
                  <a:moveTo>
                    <a:pt x="438" y="58"/>
                  </a:moveTo>
                  <a:lnTo>
                    <a:pt x="406" y="58"/>
                  </a:lnTo>
                  <a:lnTo>
                    <a:pt x="413" y="32"/>
                  </a:lnTo>
                  <a:lnTo>
                    <a:pt x="445" y="32"/>
                  </a:lnTo>
                  <a:lnTo>
                    <a:pt x="438" y="58"/>
                  </a:lnTo>
                  <a:close/>
                  <a:moveTo>
                    <a:pt x="400" y="58"/>
                  </a:moveTo>
                  <a:lnTo>
                    <a:pt x="367" y="58"/>
                  </a:lnTo>
                  <a:lnTo>
                    <a:pt x="374" y="32"/>
                  </a:lnTo>
                  <a:lnTo>
                    <a:pt x="406" y="32"/>
                  </a:lnTo>
                  <a:lnTo>
                    <a:pt x="400" y="58"/>
                  </a:lnTo>
                  <a:close/>
                  <a:moveTo>
                    <a:pt x="374" y="64"/>
                  </a:moveTo>
                  <a:lnTo>
                    <a:pt x="367" y="90"/>
                  </a:lnTo>
                  <a:lnTo>
                    <a:pt x="329" y="90"/>
                  </a:lnTo>
                  <a:lnTo>
                    <a:pt x="335" y="64"/>
                  </a:lnTo>
                  <a:lnTo>
                    <a:pt x="374" y="64"/>
                  </a:lnTo>
                  <a:close/>
                  <a:moveTo>
                    <a:pt x="374" y="64"/>
                  </a:moveTo>
                  <a:lnTo>
                    <a:pt x="406" y="64"/>
                  </a:lnTo>
                  <a:lnTo>
                    <a:pt x="406" y="90"/>
                  </a:lnTo>
                  <a:lnTo>
                    <a:pt x="367" y="90"/>
                  </a:lnTo>
                  <a:lnTo>
                    <a:pt x="374" y="64"/>
                  </a:lnTo>
                  <a:close/>
                  <a:moveTo>
                    <a:pt x="413" y="64"/>
                  </a:moveTo>
                  <a:lnTo>
                    <a:pt x="445" y="64"/>
                  </a:lnTo>
                  <a:lnTo>
                    <a:pt x="445" y="90"/>
                  </a:lnTo>
                  <a:lnTo>
                    <a:pt x="406" y="90"/>
                  </a:lnTo>
                  <a:lnTo>
                    <a:pt x="413" y="64"/>
                  </a:lnTo>
                  <a:close/>
                  <a:moveTo>
                    <a:pt x="451" y="64"/>
                  </a:moveTo>
                  <a:lnTo>
                    <a:pt x="483" y="64"/>
                  </a:lnTo>
                  <a:lnTo>
                    <a:pt x="483" y="90"/>
                  </a:lnTo>
                  <a:lnTo>
                    <a:pt x="445" y="90"/>
                  </a:lnTo>
                  <a:lnTo>
                    <a:pt x="451" y="64"/>
                  </a:lnTo>
                  <a:close/>
                  <a:moveTo>
                    <a:pt x="490" y="64"/>
                  </a:moveTo>
                  <a:lnTo>
                    <a:pt x="522" y="64"/>
                  </a:lnTo>
                  <a:lnTo>
                    <a:pt x="522" y="64"/>
                  </a:lnTo>
                  <a:lnTo>
                    <a:pt x="522" y="90"/>
                  </a:lnTo>
                  <a:lnTo>
                    <a:pt x="490" y="90"/>
                  </a:lnTo>
                  <a:lnTo>
                    <a:pt x="490" y="64"/>
                  </a:lnTo>
                  <a:close/>
                  <a:moveTo>
                    <a:pt x="529" y="64"/>
                  </a:moveTo>
                  <a:lnTo>
                    <a:pt x="561" y="64"/>
                  </a:lnTo>
                  <a:lnTo>
                    <a:pt x="561" y="90"/>
                  </a:lnTo>
                  <a:lnTo>
                    <a:pt x="529" y="90"/>
                  </a:lnTo>
                  <a:lnTo>
                    <a:pt x="529" y="64"/>
                  </a:lnTo>
                  <a:close/>
                  <a:moveTo>
                    <a:pt x="561" y="64"/>
                  </a:moveTo>
                  <a:lnTo>
                    <a:pt x="599" y="64"/>
                  </a:lnTo>
                  <a:lnTo>
                    <a:pt x="599" y="90"/>
                  </a:lnTo>
                  <a:lnTo>
                    <a:pt x="567" y="90"/>
                  </a:lnTo>
                  <a:lnTo>
                    <a:pt x="561" y="64"/>
                  </a:lnTo>
                  <a:close/>
                  <a:moveTo>
                    <a:pt x="599" y="64"/>
                  </a:moveTo>
                  <a:lnTo>
                    <a:pt x="632" y="64"/>
                  </a:lnTo>
                  <a:lnTo>
                    <a:pt x="638" y="90"/>
                  </a:lnTo>
                  <a:lnTo>
                    <a:pt x="606" y="90"/>
                  </a:lnTo>
                  <a:lnTo>
                    <a:pt x="599" y="64"/>
                  </a:lnTo>
                  <a:close/>
                  <a:moveTo>
                    <a:pt x="638" y="64"/>
                  </a:moveTo>
                  <a:lnTo>
                    <a:pt x="670" y="64"/>
                  </a:lnTo>
                  <a:lnTo>
                    <a:pt x="677" y="90"/>
                  </a:lnTo>
                  <a:lnTo>
                    <a:pt x="645" y="90"/>
                  </a:lnTo>
                  <a:lnTo>
                    <a:pt x="638" y="64"/>
                  </a:lnTo>
                  <a:close/>
                  <a:moveTo>
                    <a:pt x="664" y="58"/>
                  </a:moveTo>
                  <a:lnTo>
                    <a:pt x="657" y="32"/>
                  </a:lnTo>
                  <a:lnTo>
                    <a:pt x="690" y="32"/>
                  </a:lnTo>
                  <a:lnTo>
                    <a:pt x="696" y="58"/>
                  </a:lnTo>
                  <a:lnTo>
                    <a:pt x="664" y="58"/>
                  </a:lnTo>
                  <a:close/>
                  <a:moveTo>
                    <a:pt x="200" y="32"/>
                  </a:moveTo>
                  <a:lnTo>
                    <a:pt x="303" y="32"/>
                  </a:lnTo>
                  <a:lnTo>
                    <a:pt x="290" y="58"/>
                  </a:lnTo>
                  <a:lnTo>
                    <a:pt x="187" y="58"/>
                  </a:lnTo>
                  <a:lnTo>
                    <a:pt x="187" y="58"/>
                  </a:lnTo>
                  <a:lnTo>
                    <a:pt x="187" y="58"/>
                  </a:lnTo>
                  <a:lnTo>
                    <a:pt x="187" y="58"/>
                  </a:lnTo>
                  <a:lnTo>
                    <a:pt x="200" y="32"/>
                  </a:lnTo>
                  <a:lnTo>
                    <a:pt x="200" y="32"/>
                  </a:lnTo>
                  <a:close/>
                  <a:moveTo>
                    <a:pt x="135" y="90"/>
                  </a:moveTo>
                  <a:lnTo>
                    <a:pt x="148" y="64"/>
                  </a:lnTo>
                  <a:lnTo>
                    <a:pt x="148" y="64"/>
                  </a:lnTo>
                  <a:lnTo>
                    <a:pt x="181" y="64"/>
                  </a:lnTo>
                  <a:lnTo>
                    <a:pt x="168" y="90"/>
                  </a:lnTo>
                  <a:lnTo>
                    <a:pt x="168" y="90"/>
                  </a:lnTo>
                  <a:lnTo>
                    <a:pt x="135" y="90"/>
                  </a:lnTo>
                  <a:close/>
                  <a:moveTo>
                    <a:pt x="187" y="64"/>
                  </a:moveTo>
                  <a:lnTo>
                    <a:pt x="219" y="64"/>
                  </a:lnTo>
                  <a:lnTo>
                    <a:pt x="206" y="90"/>
                  </a:lnTo>
                  <a:lnTo>
                    <a:pt x="174" y="90"/>
                  </a:lnTo>
                  <a:lnTo>
                    <a:pt x="187" y="64"/>
                  </a:lnTo>
                  <a:lnTo>
                    <a:pt x="187" y="64"/>
                  </a:lnTo>
                  <a:close/>
                  <a:moveTo>
                    <a:pt x="226" y="64"/>
                  </a:moveTo>
                  <a:lnTo>
                    <a:pt x="258" y="64"/>
                  </a:lnTo>
                  <a:lnTo>
                    <a:pt x="245" y="90"/>
                  </a:lnTo>
                  <a:lnTo>
                    <a:pt x="213" y="90"/>
                  </a:lnTo>
                  <a:lnTo>
                    <a:pt x="226" y="64"/>
                  </a:lnTo>
                  <a:lnTo>
                    <a:pt x="226" y="64"/>
                  </a:lnTo>
                  <a:close/>
                  <a:moveTo>
                    <a:pt x="303" y="64"/>
                  </a:moveTo>
                  <a:lnTo>
                    <a:pt x="335" y="64"/>
                  </a:lnTo>
                  <a:lnTo>
                    <a:pt x="322" y="90"/>
                  </a:lnTo>
                  <a:lnTo>
                    <a:pt x="290" y="90"/>
                  </a:lnTo>
                  <a:lnTo>
                    <a:pt x="303" y="64"/>
                  </a:lnTo>
                  <a:close/>
                  <a:moveTo>
                    <a:pt x="683" y="90"/>
                  </a:moveTo>
                  <a:lnTo>
                    <a:pt x="677" y="64"/>
                  </a:lnTo>
                  <a:lnTo>
                    <a:pt x="767" y="64"/>
                  </a:lnTo>
                  <a:lnTo>
                    <a:pt x="780" y="90"/>
                  </a:lnTo>
                  <a:lnTo>
                    <a:pt x="683" y="90"/>
                  </a:lnTo>
                  <a:close/>
                  <a:moveTo>
                    <a:pt x="819" y="90"/>
                  </a:moveTo>
                  <a:lnTo>
                    <a:pt x="806" y="64"/>
                  </a:lnTo>
                  <a:lnTo>
                    <a:pt x="838" y="64"/>
                  </a:lnTo>
                  <a:lnTo>
                    <a:pt x="838" y="64"/>
                  </a:lnTo>
                  <a:lnTo>
                    <a:pt x="857" y="90"/>
                  </a:lnTo>
                  <a:lnTo>
                    <a:pt x="819" y="9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837" y="1335864"/>
            <a:ext cx="8474851" cy="45235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7037" y="308822"/>
            <a:ext cx="6775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Aplicamos</a:t>
            </a:r>
            <a:r>
              <a:rPr lang="en-US" sz="2400" dirty="0" smtClean="0"/>
              <a:t> el </a:t>
            </a:r>
            <a:r>
              <a:rPr lang="en-US" sz="2400" dirty="0" err="1" smtClean="0"/>
              <a:t>cambio</a:t>
            </a:r>
            <a:r>
              <a:rPr lang="en-US" sz="2400" dirty="0" smtClean="0"/>
              <a:t> a </a:t>
            </a:r>
            <a:r>
              <a:rPr lang="en-US" sz="2400" dirty="0" err="1" smtClean="0"/>
              <a:t>partir</a:t>
            </a:r>
            <a:r>
              <a:rPr lang="en-US" sz="2400" dirty="0" smtClean="0"/>
              <a:t> del </a:t>
            </a:r>
            <a:r>
              <a:rPr lang="en-US" sz="2400" dirty="0" err="1" smtClean="0"/>
              <a:t>modelo</a:t>
            </a:r>
            <a:r>
              <a:rPr lang="en-US" sz="2400" dirty="0" smtClean="0"/>
              <a:t> hasta la BD </a:t>
            </a:r>
            <a:r>
              <a:rPr lang="en-US" sz="2400" dirty="0" err="1" smtClean="0"/>
              <a:t>Destino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24548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PC"/>
          <p:cNvGrpSpPr>
            <a:grpSpLocks noChangeAspect="1"/>
          </p:cNvGrpSpPr>
          <p:nvPr/>
        </p:nvGrpSpPr>
        <p:grpSpPr bwMode="auto">
          <a:xfrm>
            <a:off x="10561637" y="220662"/>
            <a:ext cx="1763204" cy="1559523"/>
            <a:chOff x="365" y="3080"/>
            <a:chExt cx="1160" cy="1026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365" y="3080"/>
              <a:ext cx="1160" cy="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629" y="3783"/>
              <a:ext cx="626" cy="65"/>
            </a:xfrm>
            <a:custGeom>
              <a:avLst/>
              <a:gdLst>
                <a:gd name="T0" fmla="*/ 574 w 626"/>
                <a:gd name="T1" fmla="*/ 0 h 65"/>
                <a:gd name="T2" fmla="*/ 52 w 626"/>
                <a:gd name="T3" fmla="*/ 0 h 65"/>
                <a:gd name="T4" fmla="*/ 0 w 626"/>
                <a:gd name="T5" fmla="*/ 65 h 65"/>
                <a:gd name="T6" fmla="*/ 626 w 626"/>
                <a:gd name="T7" fmla="*/ 65 h 65"/>
                <a:gd name="T8" fmla="*/ 574 w 62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6" h="65">
                  <a:moveTo>
                    <a:pt x="574" y="0"/>
                  </a:moveTo>
                  <a:lnTo>
                    <a:pt x="52" y="0"/>
                  </a:lnTo>
                  <a:lnTo>
                    <a:pt x="0" y="65"/>
                  </a:lnTo>
                  <a:lnTo>
                    <a:pt x="626" y="65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629" y="3848"/>
              <a:ext cx="626" cy="19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816" y="3654"/>
              <a:ext cx="245" cy="161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365" y="3919"/>
              <a:ext cx="1154" cy="174"/>
            </a:xfrm>
            <a:custGeom>
              <a:avLst/>
              <a:gdLst>
                <a:gd name="T0" fmla="*/ 980 w 1154"/>
                <a:gd name="T1" fmla="*/ 0 h 174"/>
                <a:gd name="T2" fmla="*/ 155 w 1154"/>
                <a:gd name="T3" fmla="*/ 0 h 174"/>
                <a:gd name="T4" fmla="*/ 0 w 1154"/>
                <a:gd name="T5" fmla="*/ 174 h 174"/>
                <a:gd name="T6" fmla="*/ 1154 w 1154"/>
                <a:gd name="T7" fmla="*/ 174 h 174"/>
                <a:gd name="T8" fmla="*/ 980 w 1154"/>
                <a:gd name="T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4" h="174">
                  <a:moveTo>
                    <a:pt x="980" y="0"/>
                  </a:moveTo>
                  <a:lnTo>
                    <a:pt x="155" y="0"/>
                  </a:lnTo>
                  <a:lnTo>
                    <a:pt x="0" y="174"/>
                  </a:lnTo>
                  <a:lnTo>
                    <a:pt x="1154" y="174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1" y="3080"/>
              <a:ext cx="1102" cy="639"/>
            </a:xfrm>
            <a:custGeom>
              <a:avLst/>
              <a:gdLst>
                <a:gd name="T0" fmla="*/ 171 w 171"/>
                <a:gd name="T1" fmla="*/ 89 h 99"/>
                <a:gd name="T2" fmla="*/ 161 w 171"/>
                <a:gd name="T3" fmla="*/ 99 h 99"/>
                <a:gd name="T4" fmla="*/ 9 w 171"/>
                <a:gd name="T5" fmla="*/ 99 h 99"/>
                <a:gd name="T6" fmla="*/ 0 w 171"/>
                <a:gd name="T7" fmla="*/ 89 h 99"/>
                <a:gd name="T8" fmla="*/ 0 w 171"/>
                <a:gd name="T9" fmla="*/ 9 h 99"/>
                <a:gd name="T10" fmla="*/ 9 w 171"/>
                <a:gd name="T11" fmla="*/ 0 h 99"/>
                <a:gd name="T12" fmla="*/ 161 w 171"/>
                <a:gd name="T13" fmla="*/ 0 h 99"/>
                <a:gd name="T14" fmla="*/ 171 w 171"/>
                <a:gd name="T15" fmla="*/ 9 h 99"/>
                <a:gd name="T16" fmla="*/ 171 w 171"/>
                <a:gd name="T17" fmla="*/ 8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99">
                  <a:moveTo>
                    <a:pt x="171" y="89"/>
                  </a:moveTo>
                  <a:cubicBezTo>
                    <a:pt x="171" y="94"/>
                    <a:pt x="167" y="99"/>
                    <a:pt x="161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99"/>
                    <a:pt x="0" y="94"/>
                    <a:pt x="0" y="8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7" y="0"/>
                    <a:pt x="171" y="4"/>
                    <a:pt x="171" y="9"/>
                  </a:cubicBezTo>
                  <a:lnTo>
                    <a:pt x="171" y="89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449" y="3138"/>
              <a:ext cx="992" cy="516"/>
            </a:xfrm>
            <a:prstGeom prst="rect">
              <a:avLst/>
            </a:pr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816" y="3719"/>
              <a:ext cx="245" cy="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365" y="4093"/>
              <a:ext cx="1154" cy="19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val 13"/>
            <p:cNvSpPr>
              <a:spLocks noChangeArrowheads="1"/>
            </p:cNvSpPr>
            <p:nvPr/>
          </p:nvSpPr>
          <p:spPr bwMode="auto">
            <a:xfrm>
              <a:off x="926" y="3093"/>
              <a:ext cx="32" cy="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423" y="3938"/>
              <a:ext cx="1031" cy="129"/>
            </a:xfrm>
            <a:custGeom>
              <a:avLst/>
              <a:gdLst>
                <a:gd name="T0" fmla="*/ 915 w 1031"/>
                <a:gd name="T1" fmla="*/ 0 h 129"/>
                <a:gd name="T2" fmla="*/ 110 w 1031"/>
                <a:gd name="T3" fmla="*/ 0 h 129"/>
                <a:gd name="T4" fmla="*/ 0 w 1031"/>
                <a:gd name="T5" fmla="*/ 129 h 129"/>
                <a:gd name="T6" fmla="*/ 1031 w 1031"/>
                <a:gd name="T7" fmla="*/ 129 h 129"/>
                <a:gd name="T8" fmla="*/ 915 w 1031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129">
                  <a:moveTo>
                    <a:pt x="915" y="0"/>
                  </a:moveTo>
                  <a:lnTo>
                    <a:pt x="110" y="0"/>
                  </a:lnTo>
                  <a:lnTo>
                    <a:pt x="0" y="129"/>
                  </a:lnTo>
                  <a:lnTo>
                    <a:pt x="1031" y="129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436" y="3932"/>
              <a:ext cx="999" cy="154"/>
            </a:xfrm>
            <a:custGeom>
              <a:avLst/>
              <a:gdLst>
                <a:gd name="T0" fmla="*/ 902 w 999"/>
                <a:gd name="T1" fmla="*/ 90 h 154"/>
                <a:gd name="T2" fmla="*/ 877 w 999"/>
                <a:gd name="T3" fmla="*/ 64 h 154"/>
                <a:gd name="T4" fmla="*/ 947 w 999"/>
                <a:gd name="T5" fmla="*/ 32 h 154"/>
                <a:gd name="T6" fmla="*/ 831 w 999"/>
                <a:gd name="T7" fmla="*/ 6 h 154"/>
                <a:gd name="T8" fmla="*/ 812 w 999"/>
                <a:gd name="T9" fmla="*/ 25 h 154"/>
                <a:gd name="T10" fmla="*/ 664 w 999"/>
                <a:gd name="T11" fmla="*/ 0 h 154"/>
                <a:gd name="T12" fmla="*/ 638 w 999"/>
                <a:gd name="T13" fmla="*/ 25 h 154"/>
                <a:gd name="T14" fmla="*/ 567 w 999"/>
                <a:gd name="T15" fmla="*/ 0 h 154"/>
                <a:gd name="T16" fmla="*/ 529 w 999"/>
                <a:gd name="T17" fmla="*/ 25 h 154"/>
                <a:gd name="T18" fmla="*/ 464 w 999"/>
                <a:gd name="T19" fmla="*/ 6 h 154"/>
                <a:gd name="T20" fmla="*/ 425 w 999"/>
                <a:gd name="T21" fmla="*/ 25 h 154"/>
                <a:gd name="T22" fmla="*/ 367 w 999"/>
                <a:gd name="T23" fmla="*/ 6 h 154"/>
                <a:gd name="T24" fmla="*/ 322 w 999"/>
                <a:gd name="T25" fmla="*/ 25 h 154"/>
                <a:gd name="T26" fmla="*/ 200 w 999"/>
                <a:gd name="T27" fmla="*/ 25 h 154"/>
                <a:gd name="T28" fmla="*/ 181 w 999"/>
                <a:gd name="T29" fmla="*/ 25 h 154"/>
                <a:gd name="T30" fmla="*/ 148 w 999"/>
                <a:gd name="T31" fmla="*/ 58 h 154"/>
                <a:gd name="T32" fmla="*/ 129 w 999"/>
                <a:gd name="T33" fmla="*/ 90 h 154"/>
                <a:gd name="T34" fmla="*/ 129 w 999"/>
                <a:gd name="T35" fmla="*/ 96 h 154"/>
                <a:gd name="T36" fmla="*/ 168 w 999"/>
                <a:gd name="T37" fmla="*/ 96 h 154"/>
                <a:gd name="T38" fmla="*/ 226 w 999"/>
                <a:gd name="T39" fmla="*/ 96 h 154"/>
                <a:gd name="T40" fmla="*/ 245 w 999"/>
                <a:gd name="T41" fmla="*/ 135 h 154"/>
                <a:gd name="T42" fmla="*/ 303 w 999"/>
                <a:gd name="T43" fmla="*/ 96 h 154"/>
                <a:gd name="T44" fmla="*/ 329 w 999"/>
                <a:gd name="T45" fmla="*/ 141 h 154"/>
                <a:gd name="T46" fmla="*/ 664 w 999"/>
                <a:gd name="T47" fmla="*/ 96 h 154"/>
                <a:gd name="T48" fmla="*/ 741 w 999"/>
                <a:gd name="T49" fmla="*/ 96 h 154"/>
                <a:gd name="T50" fmla="*/ 857 w 999"/>
                <a:gd name="T51" fmla="*/ 154 h 154"/>
                <a:gd name="T52" fmla="*/ 864 w 999"/>
                <a:gd name="T53" fmla="*/ 96 h 154"/>
                <a:gd name="T54" fmla="*/ 941 w 999"/>
                <a:gd name="T55" fmla="*/ 96 h 154"/>
                <a:gd name="T56" fmla="*/ 999 w 999"/>
                <a:gd name="T57" fmla="*/ 90 h 154"/>
                <a:gd name="T58" fmla="*/ 851 w 999"/>
                <a:gd name="T59" fmla="*/ 32 h 154"/>
                <a:gd name="T60" fmla="*/ 819 w 999"/>
                <a:gd name="T61" fmla="*/ 32 h 154"/>
                <a:gd name="T62" fmla="*/ 297 w 999"/>
                <a:gd name="T63" fmla="*/ 64 h 154"/>
                <a:gd name="T64" fmla="*/ 297 w 999"/>
                <a:gd name="T65" fmla="*/ 58 h 154"/>
                <a:gd name="T66" fmla="*/ 374 w 999"/>
                <a:gd name="T67" fmla="*/ 32 h 154"/>
                <a:gd name="T68" fmla="*/ 651 w 999"/>
                <a:gd name="T69" fmla="*/ 32 h 154"/>
                <a:gd name="T70" fmla="*/ 619 w 999"/>
                <a:gd name="T71" fmla="*/ 32 h 154"/>
                <a:gd name="T72" fmla="*/ 587 w 999"/>
                <a:gd name="T73" fmla="*/ 58 h 154"/>
                <a:gd name="T74" fmla="*/ 516 w 999"/>
                <a:gd name="T75" fmla="*/ 58 h 154"/>
                <a:gd name="T76" fmla="*/ 445 w 999"/>
                <a:gd name="T77" fmla="*/ 58 h 154"/>
                <a:gd name="T78" fmla="*/ 413 w 999"/>
                <a:gd name="T79" fmla="*/ 32 h 154"/>
                <a:gd name="T80" fmla="*/ 406 w 999"/>
                <a:gd name="T81" fmla="*/ 32 h 154"/>
                <a:gd name="T82" fmla="*/ 374 w 999"/>
                <a:gd name="T83" fmla="*/ 64 h 154"/>
                <a:gd name="T84" fmla="*/ 413 w 999"/>
                <a:gd name="T85" fmla="*/ 64 h 154"/>
                <a:gd name="T86" fmla="*/ 483 w 999"/>
                <a:gd name="T87" fmla="*/ 64 h 154"/>
                <a:gd name="T88" fmla="*/ 522 w 999"/>
                <a:gd name="T89" fmla="*/ 64 h 154"/>
                <a:gd name="T90" fmla="*/ 561 w 999"/>
                <a:gd name="T91" fmla="*/ 90 h 154"/>
                <a:gd name="T92" fmla="*/ 567 w 999"/>
                <a:gd name="T93" fmla="*/ 90 h 154"/>
                <a:gd name="T94" fmla="*/ 599 w 999"/>
                <a:gd name="T95" fmla="*/ 64 h 154"/>
                <a:gd name="T96" fmla="*/ 664 w 999"/>
                <a:gd name="T97" fmla="*/ 58 h 154"/>
                <a:gd name="T98" fmla="*/ 303 w 999"/>
                <a:gd name="T99" fmla="*/ 32 h 154"/>
                <a:gd name="T100" fmla="*/ 200 w 999"/>
                <a:gd name="T101" fmla="*/ 32 h 154"/>
                <a:gd name="T102" fmla="*/ 168 w 999"/>
                <a:gd name="T103" fmla="*/ 90 h 154"/>
                <a:gd name="T104" fmla="*/ 174 w 999"/>
                <a:gd name="T105" fmla="*/ 90 h 154"/>
                <a:gd name="T106" fmla="*/ 213 w 999"/>
                <a:gd name="T107" fmla="*/ 90 h 154"/>
                <a:gd name="T108" fmla="*/ 290 w 999"/>
                <a:gd name="T109" fmla="*/ 90 h 154"/>
                <a:gd name="T110" fmla="*/ 683 w 999"/>
                <a:gd name="T111" fmla="*/ 90 h 154"/>
                <a:gd name="T112" fmla="*/ 819 w 999"/>
                <a:gd name="T113" fmla="*/ 9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99" h="154">
                  <a:moveTo>
                    <a:pt x="999" y="90"/>
                  </a:moveTo>
                  <a:lnTo>
                    <a:pt x="941" y="90"/>
                  </a:lnTo>
                  <a:lnTo>
                    <a:pt x="941" y="90"/>
                  </a:lnTo>
                  <a:lnTo>
                    <a:pt x="941" y="90"/>
                  </a:lnTo>
                  <a:lnTo>
                    <a:pt x="902" y="90"/>
                  </a:lnTo>
                  <a:lnTo>
                    <a:pt x="902" y="90"/>
                  </a:lnTo>
                  <a:lnTo>
                    <a:pt x="902" y="90"/>
                  </a:lnTo>
                  <a:lnTo>
                    <a:pt x="864" y="90"/>
                  </a:lnTo>
                  <a:lnTo>
                    <a:pt x="844" y="64"/>
                  </a:lnTo>
                  <a:lnTo>
                    <a:pt x="877" y="64"/>
                  </a:lnTo>
                  <a:lnTo>
                    <a:pt x="877" y="64"/>
                  </a:lnTo>
                  <a:lnTo>
                    <a:pt x="877" y="64"/>
                  </a:lnTo>
                  <a:lnTo>
                    <a:pt x="973" y="64"/>
                  </a:lnTo>
                  <a:lnTo>
                    <a:pt x="973" y="58"/>
                  </a:lnTo>
                  <a:lnTo>
                    <a:pt x="877" y="58"/>
                  </a:lnTo>
                  <a:lnTo>
                    <a:pt x="877" y="58"/>
                  </a:lnTo>
                  <a:lnTo>
                    <a:pt x="857" y="32"/>
                  </a:lnTo>
                  <a:lnTo>
                    <a:pt x="947" y="32"/>
                  </a:lnTo>
                  <a:lnTo>
                    <a:pt x="947" y="25"/>
                  </a:lnTo>
                  <a:lnTo>
                    <a:pt x="857" y="25"/>
                  </a:lnTo>
                  <a:lnTo>
                    <a:pt x="857" y="25"/>
                  </a:lnTo>
                  <a:lnTo>
                    <a:pt x="857" y="25"/>
                  </a:lnTo>
                  <a:lnTo>
                    <a:pt x="838" y="0"/>
                  </a:lnTo>
                  <a:lnTo>
                    <a:pt x="831" y="6"/>
                  </a:lnTo>
                  <a:lnTo>
                    <a:pt x="851" y="25"/>
                  </a:lnTo>
                  <a:lnTo>
                    <a:pt x="819" y="25"/>
                  </a:lnTo>
                  <a:lnTo>
                    <a:pt x="819" y="25"/>
                  </a:lnTo>
                  <a:lnTo>
                    <a:pt x="806" y="0"/>
                  </a:lnTo>
                  <a:lnTo>
                    <a:pt x="799" y="6"/>
                  </a:lnTo>
                  <a:lnTo>
                    <a:pt x="812" y="25"/>
                  </a:lnTo>
                  <a:lnTo>
                    <a:pt x="780" y="25"/>
                  </a:lnTo>
                  <a:lnTo>
                    <a:pt x="767" y="0"/>
                  </a:lnTo>
                  <a:lnTo>
                    <a:pt x="735" y="0"/>
                  </a:lnTo>
                  <a:lnTo>
                    <a:pt x="748" y="25"/>
                  </a:lnTo>
                  <a:lnTo>
                    <a:pt x="677" y="25"/>
                  </a:lnTo>
                  <a:lnTo>
                    <a:pt x="664" y="0"/>
                  </a:lnTo>
                  <a:lnTo>
                    <a:pt x="664" y="6"/>
                  </a:lnTo>
                  <a:lnTo>
                    <a:pt x="670" y="25"/>
                  </a:lnTo>
                  <a:lnTo>
                    <a:pt x="638" y="25"/>
                  </a:lnTo>
                  <a:lnTo>
                    <a:pt x="632" y="6"/>
                  </a:lnTo>
                  <a:lnTo>
                    <a:pt x="632" y="6"/>
                  </a:lnTo>
                  <a:lnTo>
                    <a:pt x="638" y="25"/>
                  </a:lnTo>
                  <a:lnTo>
                    <a:pt x="606" y="25"/>
                  </a:lnTo>
                  <a:lnTo>
                    <a:pt x="599" y="0"/>
                  </a:lnTo>
                  <a:lnTo>
                    <a:pt x="593" y="6"/>
                  </a:lnTo>
                  <a:lnTo>
                    <a:pt x="599" y="25"/>
                  </a:lnTo>
                  <a:lnTo>
                    <a:pt x="567" y="25"/>
                  </a:lnTo>
                  <a:lnTo>
                    <a:pt x="567" y="0"/>
                  </a:lnTo>
                  <a:lnTo>
                    <a:pt x="561" y="6"/>
                  </a:lnTo>
                  <a:lnTo>
                    <a:pt x="567" y="25"/>
                  </a:lnTo>
                  <a:lnTo>
                    <a:pt x="535" y="25"/>
                  </a:lnTo>
                  <a:lnTo>
                    <a:pt x="535" y="6"/>
                  </a:lnTo>
                  <a:lnTo>
                    <a:pt x="529" y="6"/>
                  </a:lnTo>
                  <a:lnTo>
                    <a:pt x="529" y="25"/>
                  </a:lnTo>
                  <a:lnTo>
                    <a:pt x="503" y="25"/>
                  </a:lnTo>
                  <a:lnTo>
                    <a:pt x="503" y="6"/>
                  </a:lnTo>
                  <a:lnTo>
                    <a:pt x="496" y="6"/>
                  </a:lnTo>
                  <a:lnTo>
                    <a:pt x="496" y="25"/>
                  </a:lnTo>
                  <a:lnTo>
                    <a:pt x="464" y="25"/>
                  </a:lnTo>
                  <a:lnTo>
                    <a:pt x="464" y="6"/>
                  </a:lnTo>
                  <a:lnTo>
                    <a:pt x="464" y="6"/>
                  </a:lnTo>
                  <a:lnTo>
                    <a:pt x="464" y="25"/>
                  </a:lnTo>
                  <a:lnTo>
                    <a:pt x="432" y="25"/>
                  </a:lnTo>
                  <a:lnTo>
                    <a:pt x="432" y="6"/>
                  </a:lnTo>
                  <a:lnTo>
                    <a:pt x="432" y="0"/>
                  </a:lnTo>
                  <a:lnTo>
                    <a:pt x="425" y="25"/>
                  </a:lnTo>
                  <a:lnTo>
                    <a:pt x="393" y="25"/>
                  </a:lnTo>
                  <a:lnTo>
                    <a:pt x="400" y="6"/>
                  </a:lnTo>
                  <a:lnTo>
                    <a:pt x="393" y="6"/>
                  </a:lnTo>
                  <a:lnTo>
                    <a:pt x="393" y="25"/>
                  </a:lnTo>
                  <a:lnTo>
                    <a:pt x="361" y="25"/>
                  </a:lnTo>
                  <a:lnTo>
                    <a:pt x="367" y="6"/>
                  </a:lnTo>
                  <a:lnTo>
                    <a:pt x="367" y="0"/>
                  </a:lnTo>
                  <a:lnTo>
                    <a:pt x="355" y="25"/>
                  </a:lnTo>
                  <a:lnTo>
                    <a:pt x="329" y="25"/>
                  </a:lnTo>
                  <a:lnTo>
                    <a:pt x="335" y="6"/>
                  </a:lnTo>
                  <a:lnTo>
                    <a:pt x="329" y="0"/>
                  </a:lnTo>
                  <a:lnTo>
                    <a:pt x="322" y="25"/>
                  </a:lnTo>
                  <a:lnTo>
                    <a:pt x="290" y="25"/>
                  </a:lnTo>
                  <a:lnTo>
                    <a:pt x="303" y="6"/>
                  </a:lnTo>
                  <a:lnTo>
                    <a:pt x="297" y="0"/>
                  </a:lnTo>
                  <a:lnTo>
                    <a:pt x="284" y="25"/>
                  </a:lnTo>
                  <a:lnTo>
                    <a:pt x="200" y="25"/>
                  </a:lnTo>
                  <a:lnTo>
                    <a:pt x="200" y="25"/>
                  </a:lnTo>
                  <a:lnTo>
                    <a:pt x="200" y="25"/>
                  </a:lnTo>
                  <a:lnTo>
                    <a:pt x="187" y="25"/>
                  </a:lnTo>
                  <a:lnTo>
                    <a:pt x="200" y="6"/>
                  </a:lnTo>
                  <a:lnTo>
                    <a:pt x="200" y="0"/>
                  </a:lnTo>
                  <a:lnTo>
                    <a:pt x="181" y="25"/>
                  </a:lnTo>
                  <a:lnTo>
                    <a:pt x="181" y="25"/>
                  </a:lnTo>
                  <a:lnTo>
                    <a:pt x="52" y="25"/>
                  </a:lnTo>
                  <a:lnTo>
                    <a:pt x="52" y="32"/>
                  </a:lnTo>
                  <a:lnTo>
                    <a:pt x="193" y="32"/>
                  </a:lnTo>
                  <a:lnTo>
                    <a:pt x="181" y="58"/>
                  </a:lnTo>
                  <a:lnTo>
                    <a:pt x="181" y="58"/>
                  </a:lnTo>
                  <a:lnTo>
                    <a:pt x="148" y="58"/>
                  </a:lnTo>
                  <a:lnTo>
                    <a:pt x="148" y="58"/>
                  </a:lnTo>
                  <a:lnTo>
                    <a:pt x="148" y="58"/>
                  </a:lnTo>
                  <a:lnTo>
                    <a:pt x="32" y="58"/>
                  </a:lnTo>
                  <a:lnTo>
                    <a:pt x="32" y="64"/>
                  </a:lnTo>
                  <a:lnTo>
                    <a:pt x="148" y="64"/>
                  </a:lnTo>
                  <a:lnTo>
                    <a:pt x="129" y="90"/>
                  </a:lnTo>
                  <a:lnTo>
                    <a:pt x="129" y="90"/>
                  </a:lnTo>
                  <a:lnTo>
                    <a:pt x="0" y="90"/>
                  </a:lnTo>
                  <a:lnTo>
                    <a:pt x="0" y="96"/>
                  </a:lnTo>
                  <a:lnTo>
                    <a:pt x="129" y="96"/>
                  </a:lnTo>
                  <a:lnTo>
                    <a:pt x="129" y="96"/>
                  </a:lnTo>
                  <a:lnTo>
                    <a:pt x="129" y="96"/>
                  </a:lnTo>
                  <a:lnTo>
                    <a:pt x="142" y="96"/>
                  </a:lnTo>
                  <a:lnTo>
                    <a:pt x="116" y="141"/>
                  </a:lnTo>
                  <a:lnTo>
                    <a:pt x="116" y="148"/>
                  </a:lnTo>
                  <a:lnTo>
                    <a:pt x="148" y="96"/>
                  </a:lnTo>
                  <a:lnTo>
                    <a:pt x="148" y="96"/>
                  </a:lnTo>
                  <a:lnTo>
                    <a:pt x="168" y="96"/>
                  </a:lnTo>
                  <a:lnTo>
                    <a:pt x="168" y="96"/>
                  </a:lnTo>
                  <a:lnTo>
                    <a:pt x="168" y="96"/>
                  </a:lnTo>
                  <a:lnTo>
                    <a:pt x="206" y="96"/>
                  </a:lnTo>
                  <a:lnTo>
                    <a:pt x="206" y="103"/>
                  </a:lnTo>
                  <a:lnTo>
                    <a:pt x="206" y="96"/>
                  </a:lnTo>
                  <a:lnTo>
                    <a:pt x="226" y="96"/>
                  </a:lnTo>
                  <a:lnTo>
                    <a:pt x="200" y="141"/>
                  </a:lnTo>
                  <a:lnTo>
                    <a:pt x="206" y="148"/>
                  </a:lnTo>
                  <a:lnTo>
                    <a:pt x="226" y="103"/>
                  </a:lnTo>
                  <a:lnTo>
                    <a:pt x="226" y="96"/>
                  </a:lnTo>
                  <a:lnTo>
                    <a:pt x="264" y="96"/>
                  </a:lnTo>
                  <a:lnTo>
                    <a:pt x="245" y="135"/>
                  </a:lnTo>
                  <a:lnTo>
                    <a:pt x="251" y="141"/>
                  </a:lnTo>
                  <a:lnTo>
                    <a:pt x="271" y="96"/>
                  </a:lnTo>
                  <a:lnTo>
                    <a:pt x="284" y="96"/>
                  </a:lnTo>
                  <a:lnTo>
                    <a:pt x="290" y="96"/>
                  </a:lnTo>
                  <a:lnTo>
                    <a:pt x="290" y="96"/>
                  </a:lnTo>
                  <a:lnTo>
                    <a:pt x="303" y="96"/>
                  </a:lnTo>
                  <a:lnTo>
                    <a:pt x="290" y="141"/>
                  </a:lnTo>
                  <a:lnTo>
                    <a:pt x="290" y="148"/>
                  </a:lnTo>
                  <a:lnTo>
                    <a:pt x="309" y="96"/>
                  </a:lnTo>
                  <a:lnTo>
                    <a:pt x="309" y="96"/>
                  </a:lnTo>
                  <a:lnTo>
                    <a:pt x="342" y="96"/>
                  </a:lnTo>
                  <a:lnTo>
                    <a:pt x="329" y="141"/>
                  </a:lnTo>
                  <a:lnTo>
                    <a:pt x="335" y="141"/>
                  </a:lnTo>
                  <a:lnTo>
                    <a:pt x="348" y="96"/>
                  </a:lnTo>
                  <a:lnTo>
                    <a:pt x="664" y="96"/>
                  </a:lnTo>
                  <a:lnTo>
                    <a:pt x="677" y="141"/>
                  </a:lnTo>
                  <a:lnTo>
                    <a:pt x="677" y="135"/>
                  </a:lnTo>
                  <a:lnTo>
                    <a:pt x="664" y="96"/>
                  </a:lnTo>
                  <a:lnTo>
                    <a:pt x="703" y="96"/>
                  </a:lnTo>
                  <a:lnTo>
                    <a:pt x="703" y="96"/>
                  </a:lnTo>
                  <a:lnTo>
                    <a:pt x="715" y="141"/>
                  </a:lnTo>
                  <a:lnTo>
                    <a:pt x="722" y="135"/>
                  </a:lnTo>
                  <a:lnTo>
                    <a:pt x="709" y="96"/>
                  </a:lnTo>
                  <a:lnTo>
                    <a:pt x="741" y="96"/>
                  </a:lnTo>
                  <a:lnTo>
                    <a:pt x="761" y="141"/>
                  </a:lnTo>
                  <a:lnTo>
                    <a:pt x="761" y="135"/>
                  </a:lnTo>
                  <a:lnTo>
                    <a:pt x="748" y="96"/>
                  </a:lnTo>
                  <a:lnTo>
                    <a:pt x="786" y="96"/>
                  </a:lnTo>
                  <a:lnTo>
                    <a:pt x="812" y="154"/>
                  </a:lnTo>
                  <a:lnTo>
                    <a:pt x="857" y="154"/>
                  </a:lnTo>
                  <a:lnTo>
                    <a:pt x="825" y="96"/>
                  </a:lnTo>
                  <a:lnTo>
                    <a:pt x="857" y="96"/>
                  </a:lnTo>
                  <a:lnTo>
                    <a:pt x="857" y="96"/>
                  </a:lnTo>
                  <a:lnTo>
                    <a:pt x="896" y="154"/>
                  </a:lnTo>
                  <a:lnTo>
                    <a:pt x="896" y="148"/>
                  </a:lnTo>
                  <a:lnTo>
                    <a:pt x="864" y="96"/>
                  </a:lnTo>
                  <a:lnTo>
                    <a:pt x="902" y="96"/>
                  </a:lnTo>
                  <a:lnTo>
                    <a:pt x="902" y="96"/>
                  </a:lnTo>
                  <a:lnTo>
                    <a:pt x="935" y="148"/>
                  </a:lnTo>
                  <a:lnTo>
                    <a:pt x="935" y="141"/>
                  </a:lnTo>
                  <a:lnTo>
                    <a:pt x="909" y="96"/>
                  </a:lnTo>
                  <a:lnTo>
                    <a:pt x="941" y="96"/>
                  </a:lnTo>
                  <a:lnTo>
                    <a:pt x="941" y="96"/>
                  </a:lnTo>
                  <a:lnTo>
                    <a:pt x="973" y="148"/>
                  </a:lnTo>
                  <a:lnTo>
                    <a:pt x="980" y="141"/>
                  </a:lnTo>
                  <a:lnTo>
                    <a:pt x="947" y="96"/>
                  </a:lnTo>
                  <a:lnTo>
                    <a:pt x="999" y="96"/>
                  </a:lnTo>
                  <a:lnTo>
                    <a:pt x="999" y="90"/>
                  </a:lnTo>
                  <a:close/>
                  <a:moveTo>
                    <a:pt x="819" y="32"/>
                  </a:moveTo>
                  <a:lnTo>
                    <a:pt x="819" y="32"/>
                  </a:lnTo>
                  <a:lnTo>
                    <a:pt x="819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70" y="58"/>
                  </a:lnTo>
                  <a:lnTo>
                    <a:pt x="799" y="58"/>
                  </a:lnTo>
                  <a:lnTo>
                    <a:pt x="786" y="32"/>
                  </a:lnTo>
                  <a:lnTo>
                    <a:pt x="819" y="32"/>
                  </a:lnTo>
                  <a:close/>
                  <a:moveTo>
                    <a:pt x="767" y="58"/>
                  </a:moveTo>
                  <a:lnTo>
                    <a:pt x="703" y="58"/>
                  </a:lnTo>
                  <a:lnTo>
                    <a:pt x="696" y="32"/>
                  </a:lnTo>
                  <a:lnTo>
                    <a:pt x="754" y="32"/>
                  </a:lnTo>
                  <a:lnTo>
                    <a:pt x="767" y="58"/>
                  </a:lnTo>
                  <a:close/>
                  <a:moveTo>
                    <a:pt x="297" y="64"/>
                  </a:moveTo>
                  <a:lnTo>
                    <a:pt x="284" y="90"/>
                  </a:lnTo>
                  <a:lnTo>
                    <a:pt x="251" y="90"/>
                  </a:lnTo>
                  <a:lnTo>
                    <a:pt x="264" y="64"/>
                  </a:lnTo>
                  <a:lnTo>
                    <a:pt x="264" y="64"/>
                  </a:lnTo>
                  <a:lnTo>
                    <a:pt x="297" y="64"/>
                  </a:lnTo>
                  <a:close/>
                  <a:moveTo>
                    <a:pt x="297" y="58"/>
                  </a:moveTo>
                  <a:lnTo>
                    <a:pt x="303" y="32"/>
                  </a:lnTo>
                  <a:lnTo>
                    <a:pt x="335" y="32"/>
                  </a:lnTo>
                  <a:lnTo>
                    <a:pt x="329" y="58"/>
                  </a:lnTo>
                  <a:lnTo>
                    <a:pt x="297" y="58"/>
                  </a:lnTo>
                  <a:close/>
                  <a:moveTo>
                    <a:pt x="342" y="32"/>
                  </a:moveTo>
                  <a:lnTo>
                    <a:pt x="374" y="32"/>
                  </a:lnTo>
                  <a:lnTo>
                    <a:pt x="367" y="58"/>
                  </a:lnTo>
                  <a:lnTo>
                    <a:pt x="335" y="58"/>
                  </a:lnTo>
                  <a:lnTo>
                    <a:pt x="342" y="32"/>
                  </a:lnTo>
                  <a:close/>
                  <a:moveTo>
                    <a:pt x="632" y="58"/>
                  </a:moveTo>
                  <a:lnTo>
                    <a:pt x="625" y="32"/>
                  </a:lnTo>
                  <a:lnTo>
                    <a:pt x="651" y="32"/>
                  </a:lnTo>
                  <a:lnTo>
                    <a:pt x="664" y="58"/>
                  </a:lnTo>
                  <a:lnTo>
                    <a:pt x="632" y="58"/>
                  </a:lnTo>
                  <a:close/>
                  <a:moveTo>
                    <a:pt x="625" y="58"/>
                  </a:moveTo>
                  <a:lnTo>
                    <a:pt x="593" y="58"/>
                  </a:lnTo>
                  <a:lnTo>
                    <a:pt x="587" y="32"/>
                  </a:lnTo>
                  <a:lnTo>
                    <a:pt x="619" y="32"/>
                  </a:lnTo>
                  <a:lnTo>
                    <a:pt x="625" y="58"/>
                  </a:lnTo>
                  <a:close/>
                  <a:moveTo>
                    <a:pt x="587" y="58"/>
                  </a:moveTo>
                  <a:lnTo>
                    <a:pt x="554" y="58"/>
                  </a:lnTo>
                  <a:lnTo>
                    <a:pt x="554" y="32"/>
                  </a:lnTo>
                  <a:lnTo>
                    <a:pt x="587" y="32"/>
                  </a:lnTo>
                  <a:lnTo>
                    <a:pt x="587" y="58"/>
                  </a:lnTo>
                  <a:close/>
                  <a:moveTo>
                    <a:pt x="554" y="58"/>
                  </a:moveTo>
                  <a:lnTo>
                    <a:pt x="516" y="58"/>
                  </a:lnTo>
                  <a:lnTo>
                    <a:pt x="516" y="32"/>
                  </a:lnTo>
                  <a:lnTo>
                    <a:pt x="548" y="32"/>
                  </a:lnTo>
                  <a:lnTo>
                    <a:pt x="554" y="58"/>
                  </a:lnTo>
                  <a:close/>
                  <a:moveTo>
                    <a:pt x="516" y="58"/>
                  </a:moveTo>
                  <a:lnTo>
                    <a:pt x="483" y="58"/>
                  </a:lnTo>
                  <a:lnTo>
                    <a:pt x="483" y="32"/>
                  </a:lnTo>
                  <a:lnTo>
                    <a:pt x="516" y="32"/>
                  </a:lnTo>
                  <a:lnTo>
                    <a:pt x="516" y="58"/>
                  </a:lnTo>
                  <a:close/>
                  <a:moveTo>
                    <a:pt x="477" y="58"/>
                  </a:moveTo>
                  <a:lnTo>
                    <a:pt x="445" y="58"/>
                  </a:lnTo>
                  <a:lnTo>
                    <a:pt x="445" y="32"/>
                  </a:lnTo>
                  <a:lnTo>
                    <a:pt x="477" y="32"/>
                  </a:lnTo>
                  <a:lnTo>
                    <a:pt x="477" y="58"/>
                  </a:lnTo>
                  <a:close/>
                  <a:moveTo>
                    <a:pt x="438" y="58"/>
                  </a:moveTo>
                  <a:lnTo>
                    <a:pt x="406" y="58"/>
                  </a:lnTo>
                  <a:lnTo>
                    <a:pt x="413" y="32"/>
                  </a:lnTo>
                  <a:lnTo>
                    <a:pt x="445" y="32"/>
                  </a:lnTo>
                  <a:lnTo>
                    <a:pt x="438" y="58"/>
                  </a:lnTo>
                  <a:close/>
                  <a:moveTo>
                    <a:pt x="400" y="58"/>
                  </a:moveTo>
                  <a:lnTo>
                    <a:pt x="367" y="58"/>
                  </a:lnTo>
                  <a:lnTo>
                    <a:pt x="374" y="32"/>
                  </a:lnTo>
                  <a:lnTo>
                    <a:pt x="406" y="32"/>
                  </a:lnTo>
                  <a:lnTo>
                    <a:pt x="400" y="58"/>
                  </a:lnTo>
                  <a:close/>
                  <a:moveTo>
                    <a:pt x="374" y="64"/>
                  </a:moveTo>
                  <a:lnTo>
                    <a:pt x="367" y="90"/>
                  </a:lnTo>
                  <a:lnTo>
                    <a:pt x="329" y="90"/>
                  </a:lnTo>
                  <a:lnTo>
                    <a:pt x="335" y="64"/>
                  </a:lnTo>
                  <a:lnTo>
                    <a:pt x="374" y="64"/>
                  </a:lnTo>
                  <a:close/>
                  <a:moveTo>
                    <a:pt x="374" y="64"/>
                  </a:moveTo>
                  <a:lnTo>
                    <a:pt x="406" y="64"/>
                  </a:lnTo>
                  <a:lnTo>
                    <a:pt x="406" y="90"/>
                  </a:lnTo>
                  <a:lnTo>
                    <a:pt x="367" y="90"/>
                  </a:lnTo>
                  <a:lnTo>
                    <a:pt x="374" y="64"/>
                  </a:lnTo>
                  <a:close/>
                  <a:moveTo>
                    <a:pt x="413" y="64"/>
                  </a:moveTo>
                  <a:lnTo>
                    <a:pt x="445" y="64"/>
                  </a:lnTo>
                  <a:lnTo>
                    <a:pt x="445" y="90"/>
                  </a:lnTo>
                  <a:lnTo>
                    <a:pt x="406" y="90"/>
                  </a:lnTo>
                  <a:lnTo>
                    <a:pt x="413" y="64"/>
                  </a:lnTo>
                  <a:close/>
                  <a:moveTo>
                    <a:pt x="451" y="64"/>
                  </a:moveTo>
                  <a:lnTo>
                    <a:pt x="483" y="64"/>
                  </a:lnTo>
                  <a:lnTo>
                    <a:pt x="483" y="90"/>
                  </a:lnTo>
                  <a:lnTo>
                    <a:pt x="445" y="90"/>
                  </a:lnTo>
                  <a:lnTo>
                    <a:pt x="451" y="64"/>
                  </a:lnTo>
                  <a:close/>
                  <a:moveTo>
                    <a:pt x="490" y="64"/>
                  </a:moveTo>
                  <a:lnTo>
                    <a:pt x="522" y="64"/>
                  </a:lnTo>
                  <a:lnTo>
                    <a:pt x="522" y="64"/>
                  </a:lnTo>
                  <a:lnTo>
                    <a:pt x="522" y="90"/>
                  </a:lnTo>
                  <a:lnTo>
                    <a:pt x="490" y="90"/>
                  </a:lnTo>
                  <a:lnTo>
                    <a:pt x="490" y="64"/>
                  </a:lnTo>
                  <a:close/>
                  <a:moveTo>
                    <a:pt x="529" y="64"/>
                  </a:moveTo>
                  <a:lnTo>
                    <a:pt x="561" y="64"/>
                  </a:lnTo>
                  <a:lnTo>
                    <a:pt x="561" y="90"/>
                  </a:lnTo>
                  <a:lnTo>
                    <a:pt x="529" y="90"/>
                  </a:lnTo>
                  <a:lnTo>
                    <a:pt x="529" y="64"/>
                  </a:lnTo>
                  <a:close/>
                  <a:moveTo>
                    <a:pt x="561" y="64"/>
                  </a:moveTo>
                  <a:lnTo>
                    <a:pt x="599" y="64"/>
                  </a:lnTo>
                  <a:lnTo>
                    <a:pt x="599" y="90"/>
                  </a:lnTo>
                  <a:lnTo>
                    <a:pt x="567" y="90"/>
                  </a:lnTo>
                  <a:lnTo>
                    <a:pt x="561" y="64"/>
                  </a:lnTo>
                  <a:close/>
                  <a:moveTo>
                    <a:pt x="599" y="64"/>
                  </a:moveTo>
                  <a:lnTo>
                    <a:pt x="632" y="64"/>
                  </a:lnTo>
                  <a:lnTo>
                    <a:pt x="638" y="90"/>
                  </a:lnTo>
                  <a:lnTo>
                    <a:pt x="606" y="90"/>
                  </a:lnTo>
                  <a:lnTo>
                    <a:pt x="599" y="64"/>
                  </a:lnTo>
                  <a:close/>
                  <a:moveTo>
                    <a:pt x="638" y="64"/>
                  </a:moveTo>
                  <a:lnTo>
                    <a:pt x="670" y="64"/>
                  </a:lnTo>
                  <a:lnTo>
                    <a:pt x="677" y="90"/>
                  </a:lnTo>
                  <a:lnTo>
                    <a:pt x="645" y="90"/>
                  </a:lnTo>
                  <a:lnTo>
                    <a:pt x="638" y="64"/>
                  </a:lnTo>
                  <a:close/>
                  <a:moveTo>
                    <a:pt x="664" y="58"/>
                  </a:moveTo>
                  <a:lnTo>
                    <a:pt x="657" y="32"/>
                  </a:lnTo>
                  <a:lnTo>
                    <a:pt x="690" y="32"/>
                  </a:lnTo>
                  <a:lnTo>
                    <a:pt x="696" y="58"/>
                  </a:lnTo>
                  <a:lnTo>
                    <a:pt x="664" y="58"/>
                  </a:lnTo>
                  <a:close/>
                  <a:moveTo>
                    <a:pt x="200" y="32"/>
                  </a:moveTo>
                  <a:lnTo>
                    <a:pt x="303" y="32"/>
                  </a:lnTo>
                  <a:lnTo>
                    <a:pt x="290" y="58"/>
                  </a:lnTo>
                  <a:lnTo>
                    <a:pt x="187" y="58"/>
                  </a:lnTo>
                  <a:lnTo>
                    <a:pt x="187" y="58"/>
                  </a:lnTo>
                  <a:lnTo>
                    <a:pt x="187" y="58"/>
                  </a:lnTo>
                  <a:lnTo>
                    <a:pt x="187" y="58"/>
                  </a:lnTo>
                  <a:lnTo>
                    <a:pt x="200" y="32"/>
                  </a:lnTo>
                  <a:lnTo>
                    <a:pt x="200" y="32"/>
                  </a:lnTo>
                  <a:close/>
                  <a:moveTo>
                    <a:pt x="135" y="90"/>
                  </a:moveTo>
                  <a:lnTo>
                    <a:pt x="148" y="64"/>
                  </a:lnTo>
                  <a:lnTo>
                    <a:pt x="148" y="64"/>
                  </a:lnTo>
                  <a:lnTo>
                    <a:pt x="181" y="64"/>
                  </a:lnTo>
                  <a:lnTo>
                    <a:pt x="168" y="90"/>
                  </a:lnTo>
                  <a:lnTo>
                    <a:pt x="168" y="90"/>
                  </a:lnTo>
                  <a:lnTo>
                    <a:pt x="135" y="90"/>
                  </a:lnTo>
                  <a:close/>
                  <a:moveTo>
                    <a:pt x="187" y="64"/>
                  </a:moveTo>
                  <a:lnTo>
                    <a:pt x="219" y="64"/>
                  </a:lnTo>
                  <a:lnTo>
                    <a:pt x="206" y="90"/>
                  </a:lnTo>
                  <a:lnTo>
                    <a:pt x="174" y="90"/>
                  </a:lnTo>
                  <a:lnTo>
                    <a:pt x="187" y="64"/>
                  </a:lnTo>
                  <a:lnTo>
                    <a:pt x="187" y="64"/>
                  </a:lnTo>
                  <a:close/>
                  <a:moveTo>
                    <a:pt x="226" y="64"/>
                  </a:moveTo>
                  <a:lnTo>
                    <a:pt x="258" y="64"/>
                  </a:lnTo>
                  <a:lnTo>
                    <a:pt x="245" y="90"/>
                  </a:lnTo>
                  <a:lnTo>
                    <a:pt x="213" y="90"/>
                  </a:lnTo>
                  <a:lnTo>
                    <a:pt x="226" y="64"/>
                  </a:lnTo>
                  <a:lnTo>
                    <a:pt x="226" y="64"/>
                  </a:lnTo>
                  <a:close/>
                  <a:moveTo>
                    <a:pt x="303" y="64"/>
                  </a:moveTo>
                  <a:lnTo>
                    <a:pt x="335" y="64"/>
                  </a:lnTo>
                  <a:lnTo>
                    <a:pt x="322" y="90"/>
                  </a:lnTo>
                  <a:lnTo>
                    <a:pt x="290" y="90"/>
                  </a:lnTo>
                  <a:lnTo>
                    <a:pt x="303" y="64"/>
                  </a:lnTo>
                  <a:close/>
                  <a:moveTo>
                    <a:pt x="683" y="90"/>
                  </a:moveTo>
                  <a:lnTo>
                    <a:pt x="677" y="64"/>
                  </a:lnTo>
                  <a:lnTo>
                    <a:pt x="767" y="64"/>
                  </a:lnTo>
                  <a:lnTo>
                    <a:pt x="780" y="90"/>
                  </a:lnTo>
                  <a:lnTo>
                    <a:pt x="683" y="90"/>
                  </a:lnTo>
                  <a:close/>
                  <a:moveTo>
                    <a:pt x="819" y="90"/>
                  </a:moveTo>
                  <a:lnTo>
                    <a:pt x="806" y="64"/>
                  </a:lnTo>
                  <a:lnTo>
                    <a:pt x="838" y="64"/>
                  </a:lnTo>
                  <a:lnTo>
                    <a:pt x="838" y="64"/>
                  </a:lnTo>
                  <a:lnTo>
                    <a:pt x="857" y="90"/>
                  </a:lnTo>
                  <a:lnTo>
                    <a:pt x="819" y="9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185" y="240422"/>
            <a:ext cx="7467984" cy="649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5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72757" y="2171382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72757" y="2948622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324917" y="2902902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4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324917" y="2171382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204277" y="2171382"/>
            <a:ext cx="49377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ES_tradnl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Creación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usuarios</a:t>
            </a:r>
            <a:endParaRPr lang="en-US" sz="2000" dirty="0">
              <a:solidFill>
                <a:schemeClr val="tx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204277" y="2948622"/>
            <a:ext cx="49377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_tradnl" sz="2000" dirty="0">
              <a:solidFill>
                <a:srgbClr val="50505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056437" y="2902902"/>
            <a:ext cx="49377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Creaci</a:t>
            </a:r>
            <a:r>
              <a:rPr lang="es-ES_tradnl" sz="2000" dirty="0" err="1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ó</a:t>
            </a:r>
            <a:r>
              <a:rPr lang="en-US" sz="2000" dirty="0" smtClean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n </a:t>
            </a: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de </a:t>
            </a:r>
            <a:r>
              <a:rPr lang="en-US" sz="2000" dirty="0" err="1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tablas</a:t>
            </a:r>
            <a:endParaRPr lang="en-US" sz="2000" dirty="0">
              <a:solidFill>
                <a:srgbClr val="50505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50505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056437" y="2171382"/>
            <a:ext cx="49377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ES_tradnl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Creación</a:t>
            </a:r>
            <a:r>
              <a:rPr lang="en-US" sz="2000" dirty="0" smtClean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de </a:t>
            </a:r>
            <a:r>
              <a:rPr lang="en-US" sz="2000" dirty="0" err="1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una</a:t>
            </a: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nueva</a:t>
            </a: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 Base de </a:t>
            </a:r>
            <a:r>
              <a:rPr lang="en-US" sz="2000" dirty="0" err="1" smtClean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Datos</a:t>
            </a:r>
            <a:endParaRPr lang="en-US" sz="2000" dirty="0">
              <a:solidFill>
                <a:srgbClr val="50505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204277" y="2902902"/>
            <a:ext cx="49377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Eliminaci</a:t>
            </a:r>
            <a:r>
              <a:rPr lang="es-ES_tradnl" sz="2000" dirty="0" err="1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ó</a:t>
            </a:r>
            <a:r>
              <a:rPr lang="en-US" sz="2000" dirty="0" smtClean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n </a:t>
            </a: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de </a:t>
            </a:r>
            <a:r>
              <a:rPr lang="en-US" sz="2000" dirty="0" err="1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una</a:t>
            </a: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 Base de </a:t>
            </a:r>
            <a:r>
              <a:rPr lang="en-US" sz="2000" dirty="0" err="1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Datos</a:t>
            </a:r>
            <a:endParaRPr lang="en-US" sz="2000" dirty="0">
              <a:solidFill>
                <a:srgbClr val="50505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25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PC"/>
          <p:cNvGrpSpPr>
            <a:grpSpLocks noChangeAspect="1"/>
          </p:cNvGrpSpPr>
          <p:nvPr/>
        </p:nvGrpSpPr>
        <p:grpSpPr bwMode="auto">
          <a:xfrm>
            <a:off x="10561637" y="220662"/>
            <a:ext cx="1763204" cy="1559523"/>
            <a:chOff x="365" y="3080"/>
            <a:chExt cx="1160" cy="1026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365" y="3080"/>
              <a:ext cx="1160" cy="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629" y="3783"/>
              <a:ext cx="626" cy="65"/>
            </a:xfrm>
            <a:custGeom>
              <a:avLst/>
              <a:gdLst>
                <a:gd name="T0" fmla="*/ 574 w 626"/>
                <a:gd name="T1" fmla="*/ 0 h 65"/>
                <a:gd name="T2" fmla="*/ 52 w 626"/>
                <a:gd name="T3" fmla="*/ 0 h 65"/>
                <a:gd name="T4" fmla="*/ 0 w 626"/>
                <a:gd name="T5" fmla="*/ 65 h 65"/>
                <a:gd name="T6" fmla="*/ 626 w 626"/>
                <a:gd name="T7" fmla="*/ 65 h 65"/>
                <a:gd name="T8" fmla="*/ 574 w 62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6" h="65">
                  <a:moveTo>
                    <a:pt x="574" y="0"/>
                  </a:moveTo>
                  <a:lnTo>
                    <a:pt x="52" y="0"/>
                  </a:lnTo>
                  <a:lnTo>
                    <a:pt x="0" y="65"/>
                  </a:lnTo>
                  <a:lnTo>
                    <a:pt x="626" y="65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629" y="3848"/>
              <a:ext cx="626" cy="19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816" y="3654"/>
              <a:ext cx="245" cy="161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365" y="3919"/>
              <a:ext cx="1154" cy="174"/>
            </a:xfrm>
            <a:custGeom>
              <a:avLst/>
              <a:gdLst>
                <a:gd name="T0" fmla="*/ 980 w 1154"/>
                <a:gd name="T1" fmla="*/ 0 h 174"/>
                <a:gd name="T2" fmla="*/ 155 w 1154"/>
                <a:gd name="T3" fmla="*/ 0 h 174"/>
                <a:gd name="T4" fmla="*/ 0 w 1154"/>
                <a:gd name="T5" fmla="*/ 174 h 174"/>
                <a:gd name="T6" fmla="*/ 1154 w 1154"/>
                <a:gd name="T7" fmla="*/ 174 h 174"/>
                <a:gd name="T8" fmla="*/ 980 w 1154"/>
                <a:gd name="T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4" h="174">
                  <a:moveTo>
                    <a:pt x="980" y="0"/>
                  </a:moveTo>
                  <a:lnTo>
                    <a:pt x="155" y="0"/>
                  </a:lnTo>
                  <a:lnTo>
                    <a:pt x="0" y="174"/>
                  </a:lnTo>
                  <a:lnTo>
                    <a:pt x="1154" y="174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1" y="3080"/>
              <a:ext cx="1102" cy="639"/>
            </a:xfrm>
            <a:custGeom>
              <a:avLst/>
              <a:gdLst>
                <a:gd name="T0" fmla="*/ 171 w 171"/>
                <a:gd name="T1" fmla="*/ 89 h 99"/>
                <a:gd name="T2" fmla="*/ 161 w 171"/>
                <a:gd name="T3" fmla="*/ 99 h 99"/>
                <a:gd name="T4" fmla="*/ 9 w 171"/>
                <a:gd name="T5" fmla="*/ 99 h 99"/>
                <a:gd name="T6" fmla="*/ 0 w 171"/>
                <a:gd name="T7" fmla="*/ 89 h 99"/>
                <a:gd name="T8" fmla="*/ 0 w 171"/>
                <a:gd name="T9" fmla="*/ 9 h 99"/>
                <a:gd name="T10" fmla="*/ 9 w 171"/>
                <a:gd name="T11" fmla="*/ 0 h 99"/>
                <a:gd name="T12" fmla="*/ 161 w 171"/>
                <a:gd name="T13" fmla="*/ 0 h 99"/>
                <a:gd name="T14" fmla="*/ 171 w 171"/>
                <a:gd name="T15" fmla="*/ 9 h 99"/>
                <a:gd name="T16" fmla="*/ 171 w 171"/>
                <a:gd name="T17" fmla="*/ 8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99">
                  <a:moveTo>
                    <a:pt x="171" y="89"/>
                  </a:moveTo>
                  <a:cubicBezTo>
                    <a:pt x="171" y="94"/>
                    <a:pt x="167" y="99"/>
                    <a:pt x="161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99"/>
                    <a:pt x="0" y="94"/>
                    <a:pt x="0" y="8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7" y="0"/>
                    <a:pt x="171" y="4"/>
                    <a:pt x="171" y="9"/>
                  </a:cubicBezTo>
                  <a:lnTo>
                    <a:pt x="171" y="89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449" y="3138"/>
              <a:ext cx="992" cy="516"/>
            </a:xfrm>
            <a:prstGeom prst="rect">
              <a:avLst/>
            </a:pr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816" y="3719"/>
              <a:ext cx="245" cy="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365" y="4093"/>
              <a:ext cx="1154" cy="19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val 13"/>
            <p:cNvSpPr>
              <a:spLocks noChangeArrowheads="1"/>
            </p:cNvSpPr>
            <p:nvPr/>
          </p:nvSpPr>
          <p:spPr bwMode="auto">
            <a:xfrm>
              <a:off x="926" y="3093"/>
              <a:ext cx="32" cy="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423" y="3938"/>
              <a:ext cx="1031" cy="129"/>
            </a:xfrm>
            <a:custGeom>
              <a:avLst/>
              <a:gdLst>
                <a:gd name="T0" fmla="*/ 915 w 1031"/>
                <a:gd name="T1" fmla="*/ 0 h 129"/>
                <a:gd name="T2" fmla="*/ 110 w 1031"/>
                <a:gd name="T3" fmla="*/ 0 h 129"/>
                <a:gd name="T4" fmla="*/ 0 w 1031"/>
                <a:gd name="T5" fmla="*/ 129 h 129"/>
                <a:gd name="T6" fmla="*/ 1031 w 1031"/>
                <a:gd name="T7" fmla="*/ 129 h 129"/>
                <a:gd name="T8" fmla="*/ 915 w 1031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129">
                  <a:moveTo>
                    <a:pt x="915" y="0"/>
                  </a:moveTo>
                  <a:lnTo>
                    <a:pt x="110" y="0"/>
                  </a:lnTo>
                  <a:lnTo>
                    <a:pt x="0" y="129"/>
                  </a:lnTo>
                  <a:lnTo>
                    <a:pt x="1031" y="129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436" y="3932"/>
              <a:ext cx="999" cy="154"/>
            </a:xfrm>
            <a:custGeom>
              <a:avLst/>
              <a:gdLst>
                <a:gd name="T0" fmla="*/ 902 w 999"/>
                <a:gd name="T1" fmla="*/ 90 h 154"/>
                <a:gd name="T2" fmla="*/ 877 w 999"/>
                <a:gd name="T3" fmla="*/ 64 h 154"/>
                <a:gd name="T4" fmla="*/ 947 w 999"/>
                <a:gd name="T5" fmla="*/ 32 h 154"/>
                <a:gd name="T6" fmla="*/ 831 w 999"/>
                <a:gd name="T7" fmla="*/ 6 h 154"/>
                <a:gd name="T8" fmla="*/ 812 w 999"/>
                <a:gd name="T9" fmla="*/ 25 h 154"/>
                <a:gd name="T10" fmla="*/ 664 w 999"/>
                <a:gd name="T11" fmla="*/ 0 h 154"/>
                <a:gd name="T12" fmla="*/ 638 w 999"/>
                <a:gd name="T13" fmla="*/ 25 h 154"/>
                <a:gd name="T14" fmla="*/ 567 w 999"/>
                <a:gd name="T15" fmla="*/ 0 h 154"/>
                <a:gd name="T16" fmla="*/ 529 w 999"/>
                <a:gd name="T17" fmla="*/ 25 h 154"/>
                <a:gd name="T18" fmla="*/ 464 w 999"/>
                <a:gd name="T19" fmla="*/ 6 h 154"/>
                <a:gd name="T20" fmla="*/ 425 w 999"/>
                <a:gd name="T21" fmla="*/ 25 h 154"/>
                <a:gd name="T22" fmla="*/ 367 w 999"/>
                <a:gd name="T23" fmla="*/ 6 h 154"/>
                <a:gd name="T24" fmla="*/ 322 w 999"/>
                <a:gd name="T25" fmla="*/ 25 h 154"/>
                <a:gd name="T26" fmla="*/ 200 w 999"/>
                <a:gd name="T27" fmla="*/ 25 h 154"/>
                <a:gd name="T28" fmla="*/ 181 w 999"/>
                <a:gd name="T29" fmla="*/ 25 h 154"/>
                <a:gd name="T30" fmla="*/ 148 w 999"/>
                <a:gd name="T31" fmla="*/ 58 h 154"/>
                <a:gd name="T32" fmla="*/ 129 w 999"/>
                <a:gd name="T33" fmla="*/ 90 h 154"/>
                <a:gd name="T34" fmla="*/ 129 w 999"/>
                <a:gd name="T35" fmla="*/ 96 h 154"/>
                <a:gd name="T36" fmla="*/ 168 w 999"/>
                <a:gd name="T37" fmla="*/ 96 h 154"/>
                <a:gd name="T38" fmla="*/ 226 w 999"/>
                <a:gd name="T39" fmla="*/ 96 h 154"/>
                <a:gd name="T40" fmla="*/ 245 w 999"/>
                <a:gd name="T41" fmla="*/ 135 h 154"/>
                <a:gd name="T42" fmla="*/ 303 w 999"/>
                <a:gd name="T43" fmla="*/ 96 h 154"/>
                <a:gd name="T44" fmla="*/ 329 w 999"/>
                <a:gd name="T45" fmla="*/ 141 h 154"/>
                <a:gd name="T46" fmla="*/ 664 w 999"/>
                <a:gd name="T47" fmla="*/ 96 h 154"/>
                <a:gd name="T48" fmla="*/ 741 w 999"/>
                <a:gd name="T49" fmla="*/ 96 h 154"/>
                <a:gd name="T50" fmla="*/ 857 w 999"/>
                <a:gd name="T51" fmla="*/ 154 h 154"/>
                <a:gd name="T52" fmla="*/ 864 w 999"/>
                <a:gd name="T53" fmla="*/ 96 h 154"/>
                <a:gd name="T54" fmla="*/ 941 w 999"/>
                <a:gd name="T55" fmla="*/ 96 h 154"/>
                <a:gd name="T56" fmla="*/ 999 w 999"/>
                <a:gd name="T57" fmla="*/ 90 h 154"/>
                <a:gd name="T58" fmla="*/ 851 w 999"/>
                <a:gd name="T59" fmla="*/ 32 h 154"/>
                <a:gd name="T60" fmla="*/ 819 w 999"/>
                <a:gd name="T61" fmla="*/ 32 h 154"/>
                <a:gd name="T62" fmla="*/ 297 w 999"/>
                <a:gd name="T63" fmla="*/ 64 h 154"/>
                <a:gd name="T64" fmla="*/ 297 w 999"/>
                <a:gd name="T65" fmla="*/ 58 h 154"/>
                <a:gd name="T66" fmla="*/ 374 w 999"/>
                <a:gd name="T67" fmla="*/ 32 h 154"/>
                <a:gd name="T68" fmla="*/ 651 w 999"/>
                <a:gd name="T69" fmla="*/ 32 h 154"/>
                <a:gd name="T70" fmla="*/ 619 w 999"/>
                <a:gd name="T71" fmla="*/ 32 h 154"/>
                <a:gd name="T72" fmla="*/ 587 w 999"/>
                <a:gd name="T73" fmla="*/ 58 h 154"/>
                <a:gd name="T74" fmla="*/ 516 w 999"/>
                <a:gd name="T75" fmla="*/ 58 h 154"/>
                <a:gd name="T76" fmla="*/ 445 w 999"/>
                <a:gd name="T77" fmla="*/ 58 h 154"/>
                <a:gd name="T78" fmla="*/ 413 w 999"/>
                <a:gd name="T79" fmla="*/ 32 h 154"/>
                <a:gd name="T80" fmla="*/ 406 w 999"/>
                <a:gd name="T81" fmla="*/ 32 h 154"/>
                <a:gd name="T82" fmla="*/ 374 w 999"/>
                <a:gd name="T83" fmla="*/ 64 h 154"/>
                <a:gd name="T84" fmla="*/ 413 w 999"/>
                <a:gd name="T85" fmla="*/ 64 h 154"/>
                <a:gd name="T86" fmla="*/ 483 w 999"/>
                <a:gd name="T87" fmla="*/ 64 h 154"/>
                <a:gd name="T88" fmla="*/ 522 w 999"/>
                <a:gd name="T89" fmla="*/ 64 h 154"/>
                <a:gd name="T90" fmla="*/ 561 w 999"/>
                <a:gd name="T91" fmla="*/ 90 h 154"/>
                <a:gd name="T92" fmla="*/ 567 w 999"/>
                <a:gd name="T93" fmla="*/ 90 h 154"/>
                <a:gd name="T94" fmla="*/ 599 w 999"/>
                <a:gd name="T95" fmla="*/ 64 h 154"/>
                <a:gd name="T96" fmla="*/ 664 w 999"/>
                <a:gd name="T97" fmla="*/ 58 h 154"/>
                <a:gd name="T98" fmla="*/ 303 w 999"/>
                <a:gd name="T99" fmla="*/ 32 h 154"/>
                <a:gd name="T100" fmla="*/ 200 w 999"/>
                <a:gd name="T101" fmla="*/ 32 h 154"/>
                <a:gd name="T102" fmla="*/ 168 w 999"/>
                <a:gd name="T103" fmla="*/ 90 h 154"/>
                <a:gd name="T104" fmla="*/ 174 w 999"/>
                <a:gd name="T105" fmla="*/ 90 h 154"/>
                <a:gd name="T106" fmla="*/ 213 w 999"/>
                <a:gd name="T107" fmla="*/ 90 h 154"/>
                <a:gd name="T108" fmla="*/ 290 w 999"/>
                <a:gd name="T109" fmla="*/ 90 h 154"/>
                <a:gd name="T110" fmla="*/ 683 w 999"/>
                <a:gd name="T111" fmla="*/ 90 h 154"/>
                <a:gd name="T112" fmla="*/ 819 w 999"/>
                <a:gd name="T113" fmla="*/ 9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99" h="154">
                  <a:moveTo>
                    <a:pt x="999" y="90"/>
                  </a:moveTo>
                  <a:lnTo>
                    <a:pt x="941" y="90"/>
                  </a:lnTo>
                  <a:lnTo>
                    <a:pt x="941" y="90"/>
                  </a:lnTo>
                  <a:lnTo>
                    <a:pt x="941" y="90"/>
                  </a:lnTo>
                  <a:lnTo>
                    <a:pt x="902" y="90"/>
                  </a:lnTo>
                  <a:lnTo>
                    <a:pt x="902" y="90"/>
                  </a:lnTo>
                  <a:lnTo>
                    <a:pt x="902" y="90"/>
                  </a:lnTo>
                  <a:lnTo>
                    <a:pt x="864" y="90"/>
                  </a:lnTo>
                  <a:lnTo>
                    <a:pt x="844" y="64"/>
                  </a:lnTo>
                  <a:lnTo>
                    <a:pt x="877" y="64"/>
                  </a:lnTo>
                  <a:lnTo>
                    <a:pt x="877" y="64"/>
                  </a:lnTo>
                  <a:lnTo>
                    <a:pt x="877" y="64"/>
                  </a:lnTo>
                  <a:lnTo>
                    <a:pt x="973" y="64"/>
                  </a:lnTo>
                  <a:lnTo>
                    <a:pt x="973" y="58"/>
                  </a:lnTo>
                  <a:lnTo>
                    <a:pt x="877" y="58"/>
                  </a:lnTo>
                  <a:lnTo>
                    <a:pt x="877" y="58"/>
                  </a:lnTo>
                  <a:lnTo>
                    <a:pt x="857" y="32"/>
                  </a:lnTo>
                  <a:lnTo>
                    <a:pt x="947" y="32"/>
                  </a:lnTo>
                  <a:lnTo>
                    <a:pt x="947" y="25"/>
                  </a:lnTo>
                  <a:lnTo>
                    <a:pt x="857" y="25"/>
                  </a:lnTo>
                  <a:lnTo>
                    <a:pt x="857" y="25"/>
                  </a:lnTo>
                  <a:lnTo>
                    <a:pt x="857" y="25"/>
                  </a:lnTo>
                  <a:lnTo>
                    <a:pt x="838" y="0"/>
                  </a:lnTo>
                  <a:lnTo>
                    <a:pt x="831" y="6"/>
                  </a:lnTo>
                  <a:lnTo>
                    <a:pt x="851" y="25"/>
                  </a:lnTo>
                  <a:lnTo>
                    <a:pt x="819" y="25"/>
                  </a:lnTo>
                  <a:lnTo>
                    <a:pt x="819" y="25"/>
                  </a:lnTo>
                  <a:lnTo>
                    <a:pt x="806" y="0"/>
                  </a:lnTo>
                  <a:lnTo>
                    <a:pt x="799" y="6"/>
                  </a:lnTo>
                  <a:lnTo>
                    <a:pt x="812" y="25"/>
                  </a:lnTo>
                  <a:lnTo>
                    <a:pt x="780" y="25"/>
                  </a:lnTo>
                  <a:lnTo>
                    <a:pt x="767" y="0"/>
                  </a:lnTo>
                  <a:lnTo>
                    <a:pt x="735" y="0"/>
                  </a:lnTo>
                  <a:lnTo>
                    <a:pt x="748" y="25"/>
                  </a:lnTo>
                  <a:lnTo>
                    <a:pt x="677" y="25"/>
                  </a:lnTo>
                  <a:lnTo>
                    <a:pt x="664" y="0"/>
                  </a:lnTo>
                  <a:lnTo>
                    <a:pt x="664" y="6"/>
                  </a:lnTo>
                  <a:lnTo>
                    <a:pt x="670" y="25"/>
                  </a:lnTo>
                  <a:lnTo>
                    <a:pt x="638" y="25"/>
                  </a:lnTo>
                  <a:lnTo>
                    <a:pt x="632" y="6"/>
                  </a:lnTo>
                  <a:lnTo>
                    <a:pt x="632" y="6"/>
                  </a:lnTo>
                  <a:lnTo>
                    <a:pt x="638" y="25"/>
                  </a:lnTo>
                  <a:lnTo>
                    <a:pt x="606" y="25"/>
                  </a:lnTo>
                  <a:lnTo>
                    <a:pt x="599" y="0"/>
                  </a:lnTo>
                  <a:lnTo>
                    <a:pt x="593" y="6"/>
                  </a:lnTo>
                  <a:lnTo>
                    <a:pt x="599" y="25"/>
                  </a:lnTo>
                  <a:lnTo>
                    <a:pt x="567" y="25"/>
                  </a:lnTo>
                  <a:lnTo>
                    <a:pt x="567" y="0"/>
                  </a:lnTo>
                  <a:lnTo>
                    <a:pt x="561" y="6"/>
                  </a:lnTo>
                  <a:lnTo>
                    <a:pt x="567" y="25"/>
                  </a:lnTo>
                  <a:lnTo>
                    <a:pt x="535" y="25"/>
                  </a:lnTo>
                  <a:lnTo>
                    <a:pt x="535" y="6"/>
                  </a:lnTo>
                  <a:lnTo>
                    <a:pt x="529" y="6"/>
                  </a:lnTo>
                  <a:lnTo>
                    <a:pt x="529" y="25"/>
                  </a:lnTo>
                  <a:lnTo>
                    <a:pt x="503" y="25"/>
                  </a:lnTo>
                  <a:lnTo>
                    <a:pt x="503" y="6"/>
                  </a:lnTo>
                  <a:lnTo>
                    <a:pt x="496" y="6"/>
                  </a:lnTo>
                  <a:lnTo>
                    <a:pt x="496" y="25"/>
                  </a:lnTo>
                  <a:lnTo>
                    <a:pt x="464" y="25"/>
                  </a:lnTo>
                  <a:lnTo>
                    <a:pt x="464" y="6"/>
                  </a:lnTo>
                  <a:lnTo>
                    <a:pt x="464" y="6"/>
                  </a:lnTo>
                  <a:lnTo>
                    <a:pt x="464" y="25"/>
                  </a:lnTo>
                  <a:lnTo>
                    <a:pt x="432" y="25"/>
                  </a:lnTo>
                  <a:lnTo>
                    <a:pt x="432" y="6"/>
                  </a:lnTo>
                  <a:lnTo>
                    <a:pt x="432" y="0"/>
                  </a:lnTo>
                  <a:lnTo>
                    <a:pt x="425" y="25"/>
                  </a:lnTo>
                  <a:lnTo>
                    <a:pt x="393" y="25"/>
                  </a:lnTo>
                  <a:lnTo>
                    <a:pt x="400" y="6"/>
                  </a:lnTo>
                  <a:lnTo>
                    <a:pt x="393" y="6"/>
                  </a:lnTo>
                  <a:lnTo>
                    <a:pt x="393" y="25"/>
                  </a:lnTo>
                  <a:lnTo>
                    <a:pt x="361" y="25"/>
                  </a:lnTo>
                  <a:lnTo>
                    <a:pt x="367" y="6"/>
                  </a:lnTo>
                  <a:lnTo>
                    <a:pt x="367" y="0"/>
                  </a:lnTo>
                  <a:lnTo>
                    <a:pt x="355" y="25"/>
                  </a:lnTo>
                  <a:lnTo>
                    <a:pt x="329" y="25"/>
                  </a:lnTo>
                  <a:lnTo>
                    <a:pt x="335" y="6"/>
                  </a:lnTo>
                  <a:lnTo>
                    <a:pt x="329" y="0"/>
                  </a:lnTo>
                  <a:lnTo>
                    <a:pt x="322" y="25"/>
                  </a:lnTo>
                  <a:lnTo>
                    <a:pt x="290" y="25"/>
                  </a:lnTo>
                  <a:lnTo>
                    <a:pt x="303" y="6"/>
                  </a:lnTo>
                  <a:lnTo>
                    <a:pt x="297" y="0"/>
                  </a:lnTo>
                  <a:lnTo>
                    <a:pt x="284" y="25"/>
                  </a:lnTo>
                  <a:lnTo>
                    <a:pt x="200" y="25"/>
                  </a:lnTo>
                  <a:lnTo>
                    <a:pt x="200" y="25"/>
                  </a:lnTo>
                  <a:lnTo>
                    <a:pt x="200" y="25"/>
                  </a:lnTo>
                  <a:lnTo>
                    <a:pt x="187" y="25"/>
                  </a:lnTo>
                  <a:lnTo>
                    <a:pt x="200" y="6"/>
                  </a:lnTo>
                  <a:lnTo>
                    <a:pt x="200" y="0"/>
                  </a:lnTo>
                  <a:lnTo>
                    <a:pt x="181" y="25"/>
                  </a:lnTo>
                  <a:lnTo>
                    <a:pt x="181" y="25"/>
                  </a:lnTo>
                  <a:lnTo>
                    <a:pt x="52" y="25"/>
                  </a:lnTo>
                  <a:lnTo>
                    <a:pt x="52" y="32"/>
                  </a:lnTo>
                  <a:lnTo>
                    <a:pt x="193" y="32"/>
                  </a:lnTo>
                  <a:lnTo>
                    <a:pt x="181" y="58"/>
                  </a:lnTo>
                  <a:lnTo>
                    <a:pt x="181" y="58"/>
                  </a:lnTo>
                  <a:lnTo>
                    <a:pt x="148" y="58"/>
                  </a:lnTo>
                  <a:lnTo>
                    <a:pt x="148" y="58"/>
                  </a:lnTo>
                  <a:lnTo>
                    <a:pt x="148" y="58"/>
                  </a:lnTo>
                  <a:lnTo>
                    <a:pt x="32" y="58"/>
                  </a:lnTo>
                  <a:lnTo>
                    <a:pt x="32" y="64"/>
                  </a:lnTo>
                  <a:lnTo>
                    <a:pt x="148" y="64"/>
                  </a:lnTo>
                  <a:lnTo>
                    <a:pt x="129" y="90"/>
                  </a:lnTo>
                  <a:lnTo>
                    <a:pt x="129" y="90"/>
                  </a:lnTo>
                  <a:lnTo>
                    <a:pt x="0" y="90"/>
                  </a:lnTo>
                  <a:lnTo>
                    <a:pt x="0" y="96"/>
                  </a:lnTo>
                  <a:lnTo>
                    <a:pt x="129" y="96"/>
                  </a:lnTo>
                  <a:lnTo>
                    <a:pt x="129" y="96"/>
                  </a:lnTo>
                  <a:lnTo>
                    <a:pt x="129" y="96"/>
                  </a:lnTo>
                  <a:lnTo>
                    <a:pt x="142" y="96"/>
                  </a:lnTo>
                  <a:lnTo>
                    <a:pt x="116" y="141"/>
                  </a:lnTo>
                  <a:lnTo>
                    <a:pt x="116" y="148"/>
                  </a:lnTo>
                  <a:lnTo>
                    <a:pt x="148" y="96"/>
                  </a:lnTo>
                  <a:lnTo>
                    <a:pt x="148" y="96"/>
                  </a:lnTo>
                  <a:lnTo>
                    <a:pt x="168" y="96"/>
                  </a:lnTo>
                  <a:lnTo>
                    <a:pt x="168" y="96"/>
                  </a:lnTo>
                  <a:lnTo>
                    <a:pt x="168" y="96"/>
                  </a:lnTo>
                  <a:lnTo>
                    <a:pt x="206" y="96"/>
                  </a:lnTo>
                  <a:lnTo>
                    <a:pt x="206" y="103"/>
                  </a:lnTo>
                  <a:lnTo>
                    <a:pt x="206" y="96"/>
                  </a:lnTo>
                  <a:lnTo>
                    <a:pt x="226" y="96"/>
                  </a:lnTo>
                  <a:lnTo>
                    <a:pt x="200" y="141"/>
                  </a:lnTo>
                  <a:lnTo>
                    <a:pt x="206" y="148"/>
                  </a:lnTo>
                  <a:lnTo>
                    <a:pt x="226" y="103"/>
                  </a:lnTo>
                  <a:lnTo>
                    <a:pt x="226" y="96"/>
                  </a:lnTo>
                  <a:lnTo>
                    <a:pt x="264" y="96"/>
                  </a:lnTo>
                  <a:lnTo>
                    <a:pt x="245" y="135"/>
                  </a:lnTo>
                  <a:lnTo>
                    <a:pt x="251" y="141"/>
                  </a:lnTo>
                  <a:lnTo>
                    <a:pt x="271" y="96"/>
                  </a:lnTo>
                  <a:lnTo>
                    <a:pt x="284" y="96"/>
                  </a:lnTo>
                  <a:lnTo>
                    <a:pt x="290" y="96"/>
                  </a:lnTo>
                  <a:lnTo>
                    <a:pt x="290" y="96"/>
                  </a:lnTo>
                  <a:lnTo>
                    <a:pt x="303" y="96"/>
                  </a:lnTo>
                  <a:lnTo>
                    <a:pt x="290" y="141"/>
                  </a:lnTo>
                  <a:lnTo>
                    <a:pt x="290" y="148"/>
                  </a:lnTo>
                  <a:lnTo>
                    <a:pt x="309" y="96"/>
                  </a:lnTo>
                  <a:lnTo>
                    <a:pt x="309" y="96"/>
                  </a:lnTo>
                  <a:lnTo>
                    <a:pt x="342" y="96"/>
                  </a:lnTo>
                  <a:lnTo>
                    <a:pt x="329" y="141"/>
                  </a:lnTo>
                  <a:lnTo>
                    <a:pt x="335" y="141"/>
                  </a:lnTo>
                  <a:lnTo>
                    <a:pt x="348" y="96"/>
                  </a:lnTo>
                  <a:lnTo>
                    <a:pt x="664" y="96"/>
                  </a:lnTo>
                  <a:lnTo>
                    <a:pt x="677" y="141"/>
                  </a:lnTo>
                  <a:lnTo>
                    <a:pt x="677" y="135"/>
                  </a:lnTo>
                  <a:lnTo>
                    <a:pt x="664" y="96"/>
                  </a:lnTo>
                  <a:lnTo>
                    <a:pt x="703" y="96"/>
                  </a:lnTo>
                  <a:lnTo>
                    <a:pt x="703" y="96"/>
                  </a:lnTo>
                  <a:lnTo>
                    <a:pt x="715" y="141"/>
                  </a:lnTo>
                  <a:lnTo>
                    <a:pt x="722" y="135"/>
                  </a:lnTo>
                  <a:lnTo>
                    <a:pt x="709" y="96"/>
                  </a:lnTo>
                  <a:lnTo>
                    <a:pt x="741" y="96"/>
                  </a:lnTo>
                  <a:lnTo>
                    <a:pt x="761" y="141"/>
                  </a:lnTo>
                  <a:lnTo>
                    <a:pt x="761" y="135"/>
                  </a:lnTo>
                  <a:lnTo>
                    <a:pt x="748" y="96"/>
                  </a:lnTo>
                  <a:lnTo>
                    <a:pt x="786" y="96"/>
                  </a:lnTo>
                  <a:lnTo>
                    <a:pt x="812" y="154"/>
                  </a:lnTo>
                  <a:lnTo>
                    <a:pt x="857" y="154"/>
                  </a:lnTo>
                  <a:lnTo>
                    <a:pt x="825" y="96"/>
                  </a:lnTo>
                  <a:lnTo>
                    <a:pt x="857" y="96"/>
                  </a:lnTo>
                  <a:lnTo>
                    <a:pt x="857" y="96"/>
                  </a:lnTo>
                  <a:lnTo>
                    <a:pt x="896" y="154"/>
                  </a:lnTo>
                  <a:lnTo>
                    <a:pt x="896" y="148"/>
                  </a:lnTo>
                  <a:lnTo>
                    <a:pt x="864" y="96"/>
                  </a:lnTo>
                  <a:lnTo>
                    <a:pt x="902" y="96"/>
                  </a:lnTo>
                  <a:lnTo>
                    <a:pt x="902" y="96"/>
                  </a:lnTo>
                  <a:lnTo>
                    <a:pt x="935" y="148"/>
                  </a:lnTo>
                  <a:lnTo>
                    <a:pt x="935" y="141"/>
                  </a:lnTo>
                  <a:lnTo>
                    <a:pt x="909" y="96"/>
                  </a:lnTo>
                  <a:lnTo>
                    <a:pt x="941" y="96"/>
                  </a:lnTo>
                  <a:lnTo>
                    <a:pt x="941" y="96"/>
                  </a:lnTo>
                  <a:lnTo>
                    <a:pt x="973" y="148"/>
                  </a:lnTo>
                  <a:lnTo>
                    <a:pt x="980" y="141"/>
                  </a:lnTo>
                  <a:lnTo>
                    <a:pt x="947" y="96"/>
                  </a:lnTo>
                  <a:lnTo>
                    <a:pt x="999" y="96"/>
                  </a:lnTo>
                  <a:lnTo>
                    <a:pt x="999" y="90"/>
                  </a:lnTo>
                  <a:close/>
                  <a:moveTo>
                    <a:pt x="819" y="32"/>
                  </a:moveTo>
                  <a:lnTo>
                    <a:pt x="819" y="32"/>
                  </a:lnTo>
                  <a:lnTo>
                    <a:pt x="819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70" y="58"/>
                  </a:lnTo>
                  <a:lnTo>
                    <a:pt x="799" y="58"/>
                  </a:lnTo>
                  <a:lnTo>
                    <a:pt x="786" y="32"/>
                  </a:lnTo>
                  <a:lnTo>
                    <a:pt x="819" y="32"/>
                  </a:lnTo>
                  <a:close/>
                  <a:moveTo>
                    <a:pt x="767" y="58"/>
                  </a:moveTo>
                  <a:lnTo>
                    <a:pt x="703" y="58"/>
                  </a:lnTo>
                  <a:lnTo>
                    <a:pt x="696" y="32"/>
                  </a:lnTo>
                  <a:lnTo>
                    <a:pt x="754" y="32"/>
                  </a:lnTo>
                  <a:lnTo>
                    <a:pt x="767" y="58"/>
                  </a:lnTo>
                  <a:close/>
                  <a:moveTo>
                    <a:pt x="297" y="64"/>
                  </a:moveTo>
                  <a:lnTo>
                    <a:pt x="284" y="90"/>
                  </a:lnTo>
                  <a:lnTo>
                    <a:pt x="251" y="90"/>
                  </a:lnTo>
                  <a:lnTo>
                    <a:pt x="264" y="64"/>
                  </a:lnTo>
                  <a:lnTo>
                    <a:pt x="264" y="64"/>
                  </a:lnTo>
                  <a:lnTo>
                    <a:pt x="297" y="64"/>
                  </a:lnTo>
                  <a:close/>
                  <a:moveTo>
                    <a:pt x="297" y="58"/>
                  </a:moveTo>
                  <a:lnTo>
                    <a:pt x="303" y="32"/>
                  </a:lnTo>
                  <a:lnTo>
                    <a:pt x="335" y="32"/>
                  </a:lnTo>
                  <a:lnTo>
                    <a:pt x="329" y="58"/>
                  </a:lnTo>
                  <a:lnTo>
                    <a:pt x="297" y="58"/>
                  </a:lnTo>
                  <a:close/>
                  <a:moveTo>
                    <a:pt x="342" y="32"/>
                  </a:moveTo>
                  <a:lnTo>
                    <a:pt x="374" y="32"/>
                  </a:lnTo>
                  <a:lnTo>
                    <a:pt x="367" y="58"/>
                  </a:lnTo>
                  <a:lnTo>
                    <a:pt x="335" y="58"/>
                  </a:lnTo>
                  <a:lnTo>
                    <a:pt x="342" y="32"/>
                  </a:lnTo>
                  <a:close/>
                  <a:moveTo>
                    <a:pt x="632" y="58"/>
                  </a:moveTo>
                  <a:lnTo>
                    <a:pt x="625" y="32"/>
                  </a:lnTo>
                  <a:lnTo>
                    <a:pt x="651" y="32"/>
                  </a:lnTo>
                  <a:lnTo>
                    <a:pt x="664" y="58"/>
                  </a:lnTo>
                  <a:lnTo>
                    <a:pt x="632" y="58"/>
                  </a:lnTo>
                  <a:close/>
                  <a:moveTo>
                    <a:pt x="625" y="58"/>
                  </a:moveTo>
                  <a:lnTo>
                    <a:pt x="593" y="58"/>
                  </a:lnTo>
                  <a:lnTo>
                    <a:pt x="587" y="32"/>
                  </a:lnTo>
                  <a:lnTo>
                    <a:pt x="619" y="32"/>
                  </a:lnTo>
                  <a:lnTo>
                    <a:pt x="625" y="58"/>
                  </a:lnTo>
                  <a:close/>
                  <a:moveTo>
                    <a:pt x="587" y="58"/>
                  </a:moveTo>
                  <a:lnTo>
                    <a:pt x="554" y="58"/>
                  </a:lnTo>
                  <a:lnTo>
                    <a:pt x="554" y="32"/>
                  </a:lnTo>
                  <a:lnTo>
                    <a:pt x="587" y="32"/>
                  </a:lnTo>
                  <a:lnTo>
                    <a:pt x="587" y="58"/>
                  </a:lnTo>
                  <a:close/>
                  <a:moveTo>
                    <a:pt x="554" y="58"/>
                  </a:moveTo>
                  <a:lnTo>
                    <a:pt x="516" y="58"/>
                  </a:lnTo>
                  <a:lnTo>
                    <a:pt x="516" y="32"/>
                  </a:lnTo>
                  <a:lnTo>
                    <a:pt x="548" y="32"/>
                  </a:lnTo>
                  <a:lnTo>
                    <a:pt x="554" y="58"/>
                  </a:lnTo>
                  <a:close/>
                  <a:moveTo>
                    <a:pt x="516" y="58"/>
                  </a:moveTo>
                  <a:lnTo>
                    <a:pt x="483" y="58"/>
                  </a:lnTo>
                  <a:lnTo>
                    <a:pt x="483" y="32"/>
                  </a:lnTo>
                  <a:lnTo>
                    <a:pt x="516" y="32"/>
                  </a:lnTo>
                  <a:lnTo>
                    <a:pt x="516" y="58"/>
                  </a:lnTo>
                  <a:close/>
                  <a:moveTo>
                    <a:pt x="477" y="58"/>
                  </a:moveTo>
                  <a:lnTo>
                    <a:pt x="445" y="58"/>
                  </a:lnTo>
                  <a:lnTo>
                    <a:pt x="445" y="32"/>
                  </a:lnTo>
                  <a:lnTo>
                    <a:pt x="477" y="32"/>
                  </a:lnTo>
                  <a:lnTo>
                    <a:pt x="477" y="58"/>
                  </a:lnTo>
                  <a:close/>
                  <a:moveTo>
                    <a:pt x="438" y="58"/>
                  </a:moveTo>
                  <a:lnTo>
                    <a:pt x="406" y="58"/>
                  </a:lnTo>
                  <a:lnTo>
                    <a:pt x="413" y="32"/>
                  </a:lnTo>
                  <a:lnTo>
                    <a:pt x="445" y="32"/>
                  </a:lnTo>
                  <a:lnTo>
                    <a:pt x="438" y="58"/>
                  </a:lnTo>
                  <a:close/>
                  <a:moveTo>
                    <a:pt x="400" y="58"/>
                  </a:moveTo>
                  <a:lnTo>
                    <a:pt x="367" y="58"/>
                  </a:lnTo>
                  <a:lnTo>
                    <a:pt x="374" y="32"/>
                  </a:lnTo>
                  <a:lnTo>
                    <a:pt x="406" y="32"/>
                  </a:lnTo>
                  <a:lnTo>
                    <a:pt x="400" y="58"/>
                  </a:lnTo>
                  <a:close/>
                  <a:moveTo>
                    <a:pt x="374" y="64"/>
                  </a:moveTo>
                  <a:lnTo>
                    <a:pt x="367" y="90"/>
                  </a:lnTo>
                  <a:lnTo>
                    <a:pt x="329" y="90"/>
                  </a:lnTo>
                  <a:lnTo>
                    <a:pt x="335" y="64"/>
                  </a:lnTo>
                  <a:lnTo>
                    <a:pt x="374" y="64"/>
                  </a:lnTo>
                  <a:close/>
                  <a:moveTo>
                    <a:pt x="374" y="64"/>
                  </a:moveTo>
                  <a:lnTo>
                    <a:pt x="406" y="64"/>
                  </a:lnTo>
                  <a:lnTo>
                    <a:pt x="406" y="90"/>
                  </a:lnTo>
                  <a:lnTo>
                    <a:pt x="367" y="90"/>
                  </a:lnTo>
                  <a:lnTo>
                    <a:pt x="374" y="64"/>
                  </a:lnTo>
                  <a:close/>
                  <a:moveTo>
                    <a:pt x="413" y="64"/>
                  </a:moveTo>
                  <a:lnTo>
                    <a:pt x="445" y="64"/>
                  </a:lnTo>
                  <a:lnTo>
                    <a:pt x="445" y="90"/>
                  </a:lnTo>
                  <a:lnTo>
                    <a:pt x="406" y="90"/>
                  </a:lnTo>
                  <a:lnTo>
                    <a:pt x="413" y="64"/>
                  </a:lnTo>
                  <a:close/>
                  <a:moveTo>
                    <a:pt x="451" y="64"/>
                  </a:moveTo>
                  <a:lnTo>
                    <a:pt x="483" y="64"/>
                  </a:lnTo>
                  <a:lnTo>
                    <a:pt x="483" y="90"/>
                  </a:lnTo>
                  <a:lnTo>
                    <a:pt x="445" y="90"/>
                  </a:lnTo>
                  <a:lnTo>
                    <a:pt x="451" y="64"/>
                  </a:lnTo>
                  <a:close/>
                  <a:moveTo>
                    <a:pt x="490" y="64"/>
                  </a:moveTo>
                  <a:lnTo>
                    <a:pt x="522" y="64"/>
                  </a:lnTo>
                  <a:lnTo>
                    <a:pt x="522" y="64"/>
                  </a:lnTo>
                  <a:lnTo>
                    <a:pt x="522" y="90"/>
                  </a:lnTo>
                  <a:lnTo>
                    <a:pt x="490" y="90"/>
                  </a:lnTo>
                  <a:lnTo>
                    <a:pt x="490" y="64"/>
                  </a:lnTo>
                  <a:close/>
                  <a:moveTo>
                    <a:pt x="529" y="64"/>
                  </a:moveTo>
                  <a:lnTo>
                    <a:pt x="561" y="64"/>
                  </a:lnTo>
                  <a:lnTo>
                    <a:pt x="561" y="90"/>
                  </a:lnTo>
                  <a:lnTo>
                    <a:pt x="529" y="90"/>
                  </a:lnTo>
                  <a:lnTo>
                    <a:pt x="529" y="64"/>
                  </a:lnTo>
                  <a:close/>
                  <a:moveTo>
                    <a:pt x="561" y="64"/>
                  </a:moveTo>
                  <a:lnTo>
                    <a:pt x="599" y="64"/>
                  </a:lnTo>
                  <a:lnTo>
                    <a:pt x="599" y="90"/>
                  </a:lnTo>
                  <a:lnTo>
                    <a:pt x="567" y="90"/>
                  </a:lnTo>
                  <a:lnTo>
                    <a:pt x="561" y="64"/>
                  </a:lnTo>
                  <a:close/>
                  <a:moveTo>
                    <a:pt x="599" y="64"/>
                  </a:moveTo>
                  <a:lnTo>
                    <a:pt x="632" y="64"/>
                  </a:lnTo>
                  <a:lnTo>
                    <a:pt x="638" y="90"/>
                  </a:lnTo>
                  <a:lnTo>
                    <a:pt x="606" y="90"/>
                  </a:lnTo>
                  <a:lnTo>
                    <a:pt x="599" y="64"/>
                  </a:lnTo>
                  <a:close/>
                  <a:moveTo>
                    <a:pt x="638" y="64"/>
                  </a:moveTo>
                  <a:lnTo>
                    <a:pt x="670" y="64"/>
                  </a:lnTo>
                  <a:lnTo>
                    <a:pt x="677" y="90"/>
                  </a:lnTo>
                  <a:lnTo>
                    <a:pt x="645" y="90"/>
                  </a:lnTo>
                  <a:lnTo>
                    <a:pt x="638" y="64"/>
                  </a:lnTo>
                  <a:close/>
                  <a:moveTo>
                    <a:pt x="664" y="58"/>
                  </a:moveTo>
                  <a:lnTo>
                    <a:pt x="657" y="32"/>
                  </a:lnTo>
                  <a:lnTo>
                    <a:pt x="690" y="32"/>
                  </a:lnTo>
                  <a:lnTo>
                    <a:pt x="696" y="58"/>
                  </a:lnTo>
                  <a:lnTo>
                    <a:pt x="664" y="58"/>
                  </a:lnTo>
                  <a:close/>
                  <a:moveTo>
                    <a:pt x="200" y="32"/>
                  </a:moveTo>
                  <a:lnTo>
                    <a:pt x="303" y="32"/>
                  </a:lnTo>
                  <a:lnTo>
                    <a:pt x="290" y="58"/>
                  </a:lnTo>
                  <a:lnTo>
                    <a:pt x="187" y="58"/>
                  </a:lnTo>
                  <a:lnTo>
                    <a:pt x="187" y="58"/>
                  </a:lnTo>
                  <a:lnTo>
                    <a:pt x="187" y="58"/>
                  </a:lnTo>
                  <a:lnTo>
                    <a:pt x="187" y="58"/>
                  </a:lnTo>
                  <a:lnTo>
                    <a:pt x="200" y="32"/>
                  </a:lnTo>
                  <a:lnTo>
                    <a:pt x="200" y="32"/>
                  </a:lnTo>
                  <a:close/>
                  <a:moveTo>
                    <a:pt x="135" y="90"/>
                  </a:moveTo>
                  <a:lnTo>
                    <a:pt x="148" y="64"/>
                  </a:lnTo>
                  <a:lnTo>
                    <a:pt x="148" y="64"/>
                  </a:lnTo>
                  <a:lnTo>
                    <a:pt x="181" y="64"/>
                  </a:lnTo>
                  <a:lnTo>
                    <a:pt x="168" y="90"/>
                  </a:lnTo>
                  <a:lnTo>
                    <a:pt x="168" y="90"/>
                  </a:lnTo>
                  <a:lnTo>
                    <a:pt x="135" y="90"/>
                  </a:lnTo>
                  <a:close/>
                  <a:moveTo>
                    <a:pt x="187" y="64"/>
                  </a:moveTo>
                  <a:lnTo>
                    <a:pt x="219" y="64"/>
                  </a:lnTo>
                  <a:lnTo>
                    <a:pt x="206" y="90"/>
                  </a:lnTo>
                  <a:lnTo>
                    <a:pt x="174" y="90"/>
                  </a:lnTo>
                  <a:lnTo>
                    <a:pt x="187" y="64"/>
                  </a:lnTo>
                  <a:lnTo>
                    <a:pt x="187" y="64"/>
                  </a:lnTo>
                  <a:close/>
                  <a:moveTo>
                    <a:pt x="226" y="64"/>
                  </a:moveTo>
                  <a:lnTo>
                    <a:pt x="258" y="64"/>
                  </a:lnTo>
                  <a:lnTo>
                    <a:pt x="245" y="90"/>
                  </a:lnTo>
                  <a:lnTo>
                    <a:pt x="213" y="90"/>
                  </a:lnTo>
                  <a:lnTo>
                    <a:pt x="226" y="64"/>
                  </a:lnTo>
                  <a:lnTo>
                    <a:pt x="226" y="64"/>
                  </a:lnTo>
                  <a:close/>
                  <a:moveTo>
                    <a:pt x="303" y="64"/>
                  </a:moveTo>
                  <a:lnTo>
                    <a:pt x="335" y="64"/>
                  </a:lnTo>
                  <a:lnTo>
                    <a:pt x="322" y="90"/>
                  </a:lnTo>
                  <a:lnTo>
                    <a:pt x="290" y="90"/>
                  </a:lnTo>
                  <a:lnTo>
                    <a:pt x="303" y="64"/>
                  </a:lnTo>
                  <a:close/>
                  <a:moveTo>
                    <a:pt x="683" y="90"/>
                  </a:moveTo>
                  <a:lnTo>
                    <a:pt x="677" y="64"/>
                  </a:lnTo>
                  <a:lnTo>
                    <a:pt x="767" y="64"/>
                  </a:lnTo>
                  <a:lnTo>
                    <a:pt x="780" y="90"/>
                  </a:lnTo>
                  <a:lnTo>
                    <a:pt x="683" y="90"/>
                  </a:lnTo>
                  <a:close/>
                  <a:moveTo>
                    <a:pt x="819" y="90"/>
                  </a:moveTo>
                  <a:lnTo>
                    <a:pt x="806" y="64"/>
                  </a:lnTo>
                  <a:lnTo>
                    <a:pt x="838" y="64"/>
                  </a:lnTo>
                  <a:lnTo>
                    <a:pt x="838" y="64"/>
                  </a:lnTo>
                  <a:lnTo>
                    <a:pt x="857" y="90"/>
                  </a:lnTo>
                  <a:lnTo>
                    <a:pt x="819" y="9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27" y="240422"/>
            <a:ext cx="7442582" cy="645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1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PC"/>
          <p:cNvGrpSpPr>
            <a:grpSpLocks noChangeAspect="1"/>
          </p:cNvGrpSpPr>
          <p:nvPr/>
        </p:nvGrpSpPr>
        <p:grpSpPr bwMode="auto">
          <a:xfrm>
            <a:off x="10561637" y="220662"/>
            <a:ext cx="1763204" cy="1559523"/>
            <a:chOff x="365" y="3080"/>
            <a:chExt cx="1160" cy="1026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365" y="3080"/>
              <a:ext cx="1160" cy="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629" y="3783"/>
              <a:ext cx="626" cy="65"/>
            </a:xfrm>
            <a:custGeom>
              <a:avLst/>
              <a:gdLst>
                <a:gd name="T0" fmla="*/ 574 w 626"/>
                <a:gd name="T1" fmla="*/ 0 h 65"/>
                <a:gd name="T2" fmla="*/ 52 w 626"/>
                <a:gd name="T3" fmla="*/ 0 h 65"/>
                <a:gd name="T4" fmla="*/ 0 w 626"/>
                <a:gd name="T5" fmla="*/ 65 h 65"/>
                <a:gd name="T6" fmla="*/ 626 w 626"/>
                <a:gd name="T7" fmla="*/ 65 h 65"/>
                <a:gd name="T8" fmla="*/ 574 w 62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6" h="65">
                  <a:moveTo>
                    <a:pt x="574" y="0"/>
                  </a:moveTo>
                  <a:lnTo>
                    <a:pt x="52" y="0"/>
                  </a:lnTo>
                  <a:lnTo>
                    <a:pt x="0" y="65"/>
                  </a:lnTo>
                  <a:lnTo>
                    <a:pt x="626" y="65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629" y="3848"/>
              <a:ext cx="626" cy="19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816" y="3654"/>
              <a:ext cx="245" cy="161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365" y="3919"/>
              <a:ext cx="1154" cy="174"/>
            </a:xfrm>
            <a:custGeom>
              <a:avLst/>
              <a:gdLst>
                <a:gd name="T0" fmla="*/ 980 w 1154"/>
                <a:gd name="T1" fmla="*/ 0 h 174"/>
                <a:gd name="T2" fmla="*/ 155 w 1154"/>
                <a:gd name="T3" fmla="*/ 0 h 174"/>
                <a:gd name="T4" fmla="*/ 0 w 1154"/>
                <a:gd name="T5" fmla="*/ 174 h 174"/>
                <a:gd name="T6" fmla="*/ 1154 w 1154"/>
                <a:gd name="T7" fmla="*/ 174 h 174"/>
                <a:gd name="T8" fmla="*/ 980 w 1154"/>
                <a:gd name="T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4" h="174">
                  <a:moveTo>
                    <a:pt x="980" y="0"/>
                  </a:moveTo>
                  <a:lnTo>
                    <a:pt x="155" y="0"/>
                  </a:lnTo>
                  <a:lnTo>
                    <a:pt x="0" y="174"/>
                  </a:lnTo>
                  <a:lnTo>
                    <a:pt x="1154" y="174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1" y="3080"/>
              <a:ext cx="1102" cy="639"/>
            </a:xfrm>
            <a:custGeom>
              <a:avLst/>
              <a:gdLst>
                <a:gd name="T0" fmla="*/ 171 w 171"/>
                <a:gd name="T1" fmla="*/ 89 h 99"/>
                <a:gd name="T2" fmla="*/ 161 w 171"/>
                <a:gd name="T3" fmla="*/ 99 h 99"/>
                <a:gd name="T4" fmla="*/ 9 w 171"/>
                <a:gd name="T5" fmla="*/ 99 h 99"/>
                <a:gd name="T6" fmla="*/ 0 w 171"/>
                <a:gd name="T7" fmla="*/ 89 h 99"/>
                <a:gd name="T8" fmla="*/ 0 w 171"/>
                <a:gd name="T9" fmla="*/ 9 h 99"/>
                <a:gd name="T10" fmla="*/ 9 w 171"/>
                <a:gd name="T11" fmla="*/ 0 h 99"/>
                <a:gd name="T12" fmla="*/ 161 w 171"/>
                <a:gd name="T13" fmla="*/ 0 h 99"/>
                <a:gd name="T14" fmla="*/ 171 w 171"/>
                <a:gd name="T15" fmla="*/ 9 h 99"/>
                <a:gd name="T16" fmla="*/ 171 w 171"/>
                <a:gd name="T17" fmla="*/ 8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99">
                  <a:moveTo>
                    <a:pt x="171" y="89"/>
                  </a:moveTo>
                  <a:cubicBezTo>
                    <a:pt x="171" y="94"/>
                    <a:pt x="167" y="99"/>
                    <a:pt x="161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99"/>
                    <a:pt x="0" y="94"/>
                    <a:pt x="0" y="8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7" y="0"/>
                    <a:pt x="171" y="4"/>
                    <a:pt x="171" y="9"/>
                  </a:cubicBezTo>
                  <a:lnTo>
                    <a:pt x="171" y="89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449" y="3138"/>
              <a:ext cx="992" cy="516"/>
            </a:xfrm>
            <a:prstGeom prst="rect">
              <a:avLst/>
            </a:pr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816" y="3719"/>
              <a:ext cx="245" cy="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365" y="4093"/>
              <a:ext cx="1154" cy="19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val 13"/>
            <p:cNvSpPr>
              <a:spLocks noChangeArrowheads="1"/>
            </p:cNvSpPr>
            <p:nvPr/>
          </p:nvSpPr>
          <p:spPr bwMode="auto">
            <a:xfrm>
              <a:off x="926" y="3093"/>
              <a:ext cx="32" cy="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423" y="3938"/>
              <a:ext cx="1031" cy="129"/>
            </a:xfrm>
            <a:custGeom>
              <a:avLst/>
              <a:gdLst>
                <a:gd name="T0" fmla="*/ 915 w 1031"/>
                <a:gd name="T1" fmla="*/ 0 h 129"/>
                <a:gd name="T2" fmla="*/ 110 w 1031"/>
                <a:gd name="T3" fmla="*/ 0 h 129"/>
                <a:gd name="T4" fmla="*/ 0 w 1031"/>
                <a:gd name="T5" fmla="*/ 129 h 129"/>
                <a:gd name="T6" fmla="*/ 1031 w 1031"/>
                <a:gd name="T7" fmla="*/ 129 h 129"/>
                <a:gd name="T8" fmla="*/ 915 w 1031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129">
                  <a:moveTo>
                    <a:pt x="915" y="0"/>
                  </a:moveTo>
                  <a:lnTo>
                    <a:pt x="110" y="0"/>
                  </a:lnTo>
                  <a:lnTo>
                    <a:pt x="0" y="129"/>
                  </a:lnTo>
                  <a:lnTo>
                    <a:pt x="1031" y="129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436" y="3932"/>
              <a:ext cx="999" cy="154"/>
            </a:xfrm>
            <a:custGeom>
              <a:avLst/>
              <a:gdLst>
                <a:gd name="T0" fmla="*/ 902 w 999"/>
                <a:gd name="T1" fmla="*/ 90 h 154"/>
                <a:gd name="T2" fmla="*/ 877 w 999"/>
                <a:gd name="T3" fmla="*/ 64 h 154"/>
                <a:gd name="T4" fmla="*/ 947 w 999"/>
                <a:gd name="T5" fmla="*/ 32 h 154"/>
                <a:gd name="T6" fmla="*/ 831 w 999"/>
                <a:gd name="T7" fmla="*/ 6 h 154"/>
                <a:gd name="T8" fmla="*/ 812 w 999"/>
                <a:gd name="T9" fmla="*/ 25 h 154"/>
                <a:gd name="T10" fmla="*/ 664 w 999"/>
                <a:gd name="T11" fmla="*/ 0 h 154"/>
                <a:gd name="T12" fmla="*/ 638 w 999"/>
                <a:gd name="T13" fmla="*/ 25 h 154"/>
                <a:gd name="T14" fmla="*/ 567 w 999"/>
                <a:gd name="T15" fmla="*/ 0 h 154"/>
                <a:gd name="T16" fmla="*/ 529 w 999"/>
                <a:gd name="T17" fmla="*/ 25 h 154"/>
                <a:gd name="T18" fmla="*/ 464 w 999"/>
                <a:gd name="T19" fmla="*/ 6 h 154"/>
                <a:gd name="T20" fmla="*/ 425 w 999"/>
                <a:gd name="T21" fmla="*/ 25 h 154"/>
                <a:gd name="T22" fmla="*/ 367 w 999"/>
                <a:gd name="T23" fmla="*/ 6 h 154"/>
                <a:gd name="T24" fmla="*/ 322 w 999"/>
                <a:gd name="T25" fmla="*/ 25 h 154"/>
                <a:gd name="T26" fmla="*/ 200 w 999"/>
                <a:gd name="T27" fmla="*/ 25 h 154"/>
                <a:gd name="T28" fmla="*/ 181 w 999"/>
                <a:gd name="T29" fmla="*/ 25 h 154"/>
                <a:gd name="T30" fmla="*/ 148 w 999"/>
                <a:gd name="T31" fmla="*/ 58 h 154"/>
                <a:gd name="T32" fmla="*/ 129 w 999"/>
                <a:gd name="T33" fmla="*/ 90 h 154"/>
                <a:gd name="T34" fmla="*/ 129 w 999"/>
                <a:gd name="T35" fmla="*/ 96 h 154"/>
                <a:gd name="T36" fmla="*/ 168 w 999"/>
                <a:gd name="T37" fmla="*/ 96 h 154"/>
                <a:gd name="T38" fmla="*/ 226 w 999"/>
                <a:gd name="T39" fmla="*/ 96 h 154"/>
                <a:gd name="T40" fmla="*/ 245 w 999"/>
                <a:gd name="T41" fmla="*/ 135 h 154"/>
                <a:gd name="T42" fmla="*/ 303 w 999"/>
                <a:gd name="T43" fmla="*/ 96 h 154"/>
                <a:gd name="T44" fmla="*/ 329 w 999"/>
                <a:gd name="T45" fmla="*/ 141 h 154"/>
                <a:gd name="T46" fmla="*/ 664 w 999"/>
                <a:gd name="T47" fmla="*/ 96 h 154"/>
                <a:gd name="T48" fmla="*/ 741 w 999"/>
                <a:gd name="T49" fmla="*/ 96 h 154"/>
                <a:gd name="T50" fmla="*/ 857 w 999"/>
                <a:gd name="T51" fmla="*/ 154 h 154"/>
                <a:gd name="T52" fmla="*/ 864 w 999"/>
                <a:gd name="T53" fmla="*/ 96 h 154"/>
                <a:gd name="T54" fmla="*/ 941 w 999"/>
                <a:gd name="T55" fmla="*/ 96 h 154"/>
                <a:gd name="T56" fmla="*/ 999 w 999"/>
                <a:gd name="T57" fmla="*/ 90 h 154"/>
                <a:gd name="T58" fmla="*/ 851 w 999"/>
                <a:gd name="T59" fmla="*/ 32 h 154"/>
                <a:gd name="T60" fmla="*/ 819 w 999"/>
                <a:gd name="T61" fmla="*/ 32 h 154"/>
                <a:gd name="T62" fmla="*/ 297 w 999"/>
                <a:gd name="T63" fmla="*/ 64 h 154"/>
                <a:gd name="T64" fmla="*/ 297 w 999"/>
                <a:gd name="T65" fmla="*/ 58 h 154"/>
                <a:gd name="T66" fmla="*/ 374 w 999"/>
                <a:gd name="T67" fmla="*/ 32 h 154"/>
                <a:gd name="T68" fmla="*/ 651 w 999"/>
                <a:gd name="T69" fmla="*/ 32 h 154"/>
                <a:gd name="T70" fmla="*/ 619 w 999"/>
                <a:gd name="T71" fmla="*/ 32 h 154"/>
                <a:gd name="T72" fmla="*/ 587 w 999"/>
                <a:gd name="T73" fmla="*/ 58 h 154"/>
                <a:gd name="T74" fmla="*/ 516 w 999"/>
                <a:gd name="T75" fmla="*/ 58 h 154"/>
                <a:gd name="T76" fmla="*/ 445 w 999"/>
                <a:gd name="T77" fmla="*/ 58 h 154"/>
                <a:gd name="T78" fmla="*/ 413 w 999"/>
                <a:gd name="T79" fmla="*/ 32 h 154"/>
                <a:gd name="T80" fmla="*/ 406 w 999"/>
                <a:gd name="T81" fmla="*/ 32 h 154"/>
                <a:gd name="T82" fmla="*/ 374 w 999"/>
                <a:gd name="T83" fmla="*/ 64 h 154"/>
                <a:gd name="T84" fmla="*/ 413 w 999"/>
                <a:gd name="T85" fmla="*/ 64 h 154"/>
                <a:gd name="T86" fmla="*/ 483 w 999"/>
                <a:gd name="T87" fmla="*/ 64 h 154"/>
                <a:gd name="T88" fmla="*/ 522 w 999"/>
                <a:gd name="T89" fmla="*/ 64 h 154"/>
                <a:gd name="T90" fmla="*/ 561 w 999"/>
                <a:gd name="T91" fmla="*/ 90 h 154"/>
                <a:gd name="T92" fmla="*/ 567 w 999"/>
                <a:gd name="T93" fmla="*/ 90 h 154"/>
                <a:gd name="T94" fmla="*/ 599 w 999"/>
                <a:gd name="T95" fmla="*/ 64 h 154"/>
                <a:gd name="T96" fmla="*/ 664 w 999"/>
                <a:gd name="T97" fmla="*/ 58 h 154"/>
                <a:gd name="T98" fmla="*/ 303 w 999"/>
                <a:gd name="T99" fmla="*/ 32 h 154"/>
                <a:gd name="T100" fmla="*/ 200 w 999"/>
                <a:gd name="T101" fmla="*/ 32 h 154"/>
                <a:gd name="T102" fmla="*/ 168 w 999"/>
                <a:gd name="T103" fmla="*/ 90 h 154"/>
                <a:gd name="T104" fmla="*/ 174 w 999"/>
                <a:gd name="T105" fmla="*/ 90 h 154"/>
                <a:gd name="T106" fmla="*/ 213 w 999"/>
                <a:gd name="T107" fmla="*/ 90 h 154"/>
                <a:gd name="T108" fmla="*/ 290 w 999"/>
                <a:gd name="T109" fmla="*/ 90 h 154"/>
                <a:gd name="T110" fmla="*/ 683 w 999"/>
                <a:gd name="T111" fmla="*/ 90 h 154"/>
                <a:gd name="T112" fmla="*/ 819 w 999"/>
                <a:gd name="T113" fmla="*/ 9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99" h="154">
                  <a:moveTo>
                    <a:pt x="999" y="90"/>
                  </a:moveTo>
                  <a:lnTo>
                    <a:pt x="941" y="90"/>
                  </a:lnTo>
                  <a:lnTo>
                    <a:pt x="941" y="90"/>
                  </a:lnTo>
                  <a:lnTo>
                    <a:pt x="941" y="90"/>
                  </a:lnTo>
                  <a:lnTo>
                    <a:pt x="902" y="90"/>
                  </a:lnTo>
                  <a:lnTo>
                    <a:pt x="902" y="90"/>
                  </a:lnTo>
                  <a:lnTo>
                    <a:pt x="902" y="90"/>
                  </a:lnTo>
                  <a:lnTo>
                    <a:pt x="864" y="90"/>
                  </a:lnTo>
                  <a:lnTo>
                    <a:pt x="844" y="64"/>
                  </a:lnTo>
                  <a:lnTo>
                    <a:pt x="877" y="64"/>
                  </a:lnTo>
                  <a:lnTo>
                    <a:pt x="877" y="64"/>
                  </a:lnTo>
                  <a:lnTo>
                    <a:pt x="877" y="64"/>
                  </a:lnTo>
                  <a:lnTo>
                    <a:pt x="973" y="64"/>
                  </a:lnTo>
                  <a:lnTo>
                    <a:pt x="973" y="58"/>
                  </a:lnTo>
                  <a:lnTo>
                    <a:pt x="877" y="58"/>
                  </a:lnTo>
                  <a:lnTo>
                    <a:pt x="877" y="58"/>
                  </a:lnTo>
                  <a:lnTo>
                    <a:pt x="857" y="32"/>
                  </a:lnTo>
                  <a:lnTo>
                    <a:pt x="947" y="32"/>
                  </a:lnTo>
                  <a:lnTo>
                    <a:pt x="947" y="25"/>
                  </a:lnTo>
                  <a:lnTo>
                    <a:pt x="857" y="25"/>
                  </a:lnTo>
                  <a:lnTo>
                    <a:pt x="857" y="25"/>
                  </a:lnTo>
                  <a:lnTo>
                    <a:pt x="857" y="25"/>
                  </a:lnTo>
                  <a:lnTo>
                    <a:pt x="838" y="0"/>
                  </a:lnTo>
                  <a:lnTo>
                    <a:pt x="831" y="6"/>
                  </a:lnTo>
                  <a:lnTo>
                    <a:pt x="851" y="25"/>
                  </a:lnTo>
                  <a:lnTo>
                    <a:pt x="819" y="25"/>
                  </a:lnTo>
                  <a:lnTo>
                    <a:pt x="819" y="25"/>
                  </a:lnTo>
                  <a:lnTo>
                    <a:pt x="806" y="0"/>
                  </a:lnTo>
                  <a:lnTo>
                    <a:pt x="799" y="6"/>
                  </a:lnTo>
                  <a:lnTo>
                    <a:pt x="812" y="25"/>
                  </a:lnTo>
                  <a:lnTo>
                    <a:pt x="780" y="25"/>
                  </a:lnTo>
                  <a:lnTo>
                    <a:pt x="767" y="0"/>
                  </a:lnTo>
                  <a:lnTo>
                    <a:pt x="735" y="0"/>
                  </a:lnTo>
                  <a:lnTo>
                    <a:pt x="748" y="25"/>
                  </a:lnTo>
                  <a:lnTo>
                    <a:pt x="677" y="25"/>
                  </a:lnTo>
                  <a:lnTo>
                    <a:pt x="664" y="0"/>
                  </a:lnTo>
                  <a:lnTo>
                    <a:pt x="664" y="6"/>
                  </a:lnTo>
                  <a:lnTo>
                    <a:pt x="670" y="25"/>
                  </a:lnTo>
                  <a:lnTo>
                    <a:pt x="638" y="25"/>
                  </a:lnTo>
                  <a:lnTo>
                    <a:pt x="632" y="6"/>
                  </a:lnTo>
                  <a:lnTo>
                    <a:pt x="632" y="6"/>
                  </a:lnTo>
                  <a:lnTo>
                    <a:pt x="638" y="25"/>
                  </a:lnTo>
                  <a:lnTo>
                    <a:pt x="606" y="25"/>
                  </a:lnTo>
                  <a:lnTo>
                    <a:pt x="599" y="0"/>
                  </a:lnTo>
                  <a:lnTo>
                    <a:pt x="593" y="6"/>
                  </a:lnTo>
                  <a:lnTo>
                    <a:pt x="599" y="25"/>
                  </a:lnTo>
                  <a:lnTo>
                    <a:pt x="567" y="25"/>
                  </a:lnTo>
                  <a:lnTo>
                    <a:pt x="567" y="0"/>
                  </a:lnTo>
                  <a:lnTo>
                    <a:pt x="561" y="6"/>
                  </a:lnTo>
                  <a:lnTo>
                    <a:pt x="567" y="25"/>
                  </a:lnTo>
                  <a:lnTo>
                    <a:pt x="535" y="25"/>
                  </a:lnTo>
                  <a:lnTo>
                    <a:pt x="535" y="6"/>
                  </a:lnTo>
                  <a:lnTo>
                    <a:pt x="529" y="6"/>
                  </a:lnTo>
                  <a:lnTo>
                    <a:pt x="529" y="25"/>
                  </a:lnTo>
                  <a:lnTo>
                    <a:pt x="503" y="25"/>
                  </a:lnTo>
                  <a:lnTo>
                    <a:pt x="503" y="6"/>
                  </a:lnTo>
                  <a:lnTo>
                    <a:pt x="496" y="6"/>
                  </a:lnTo>
                  <a:lnTo>
                    <a:pt x="496" y="25"/>
                  </a:lnTo>
                  <a:lnTo>
                    <a:pt x="464" y="25"/>
                  </a:lnTo>
                  <a:lnTo>
                    <a:pt x="464" y="6"/>
                  </a:lnTo>
                  <a:lnTo>
                    <a:pt x="464" y="6"/>
                  </a:lnTo>
                  <a:lnTo>
                    <a:pt x="464" y="25"/>
                  </a:lnTo>
                  <a:lnTo>
                    <a:pt x="432" y="25"/>
                  </a:lnTo>
                  <a:lnTo>
                    <a:pt x="432" y="6"/>
                  </a:lnTo>
                  <a:lnTo>
                    <a:pt x="432" y="0"/>
                  </a:lnTo>
                  <a:lnTo>
                    <a:pt x="425" y="25"/>
                  </a:lnTo>
                  <a:lnTo>
                    <a:pt x="393" y="25"/>
                  </a:lnTo>
                  <a:lnTo>
                    <a:pt x="400" y="6"/>
                  </a:lnTo>
                  <a:lnTo>
                    <a:pt x="393" y="6"/>
                  </a:lnTo>
                  <a:lnTo>
                    <a:pt x="393" y="25"/>
                  </a:lnTo>
                  <a:lnTo>
                    <a:pt x="361" y="25"/>
                  </a:lnTo>
                  <a:lnTo>
                    <a:pt x="367" y="6"/>
                  </a:lnTo>
                  <a:lnTo>
                    <a:pt x="367" y="0"/>
                  </a:lnTo>
                  <a:lnTo>
                    <a:pt x="355" y="25"/>
                  </a:lnTo>
                  <a:lnTo>
                    <a:pt x="329" y="25"/>
                  </a:lnTo>
                  <a:lnTo>
                    <a:pt x="335" y="6"/>
                  </a:lnTo>
                  <a:lnTo>
                    <a:pt x="329" y="0"/>
                  </a:lnTo>
                  <a:lnTo>
                    <a:pt x="322" y="25"/>
                  </a:lnTo>
                  <a:lnTo>
                    <a:pt x="290" y="25"/>
                  </a:lnTo>
                  <a:lnTo>
                    <a:pt x="303" y="6"/>
                  </a:lnTo>
                  <a:lnTo>
                    <a:pt x="297" y="0"/>
                  </a:lnTo>
                  <a:lnTo>
                    <a:pt x="284" y="25"/>
                  </a:lnTo>
                  <a:lnTo>
                    <a:pt x="200" y="25"/>
                  </a:lnTo>
                  <a:lnTo>
                    <a:pt x="200" y="25"/>
                  </a:lnTo>
                  <a:lnTo>
                    <a:pt x="200" y="25"/>
                  </a:lnTo>
                  <a:lnTo>
                    <a:pt x="187" y="25"/>
                  </a:lnTo>
                  <a:lnTo>
                    <a:pt x="200" y="6"/>
                  </a:lnTo>
                  <a:lnTo>
                    <a:pt x="200" y="0"/>
                  </a:lnTo>
                  <a:lnTo>
                    <a:pt x="181" y="25"/>
                  </a:lnTo>
                  <a:lnTo>
                    <a:pt x="181" y="25"/>
                  </a:lnTo>
                  <a:lnTo>
                    <a:pt x="52" y="25"/>
                  </a:lnTo>
                  <a:lnTo>
                    <a:pt x="52" y="32"/>
                  </a:lnTo>
                  <a:lnTo>
                    <a:pt x="193" y="32"/>
                  </a:lnTo>
                  <a:lnTo>
                    <a:pt x="181" y="58"/>
                  </a:lnTo>
                  <a:lnTo>
                    <a:pt x="181" y="58"/>
                  </a:lnTo>
                  <a:lnTo>
                    <a:pt x="148" y="58"/>
                  </a:lnTo>
                  <a:lnTo>
                    <a:pt x="148" y="58"/>
                  </a:lnTo>
                  <a:lnTo>
                    <a:pt x="148" y="58"/>
                  </a:lnTo>
                  <a:lnTo>
                    <a:pt x="32" y="58"/>
                  </a:lnTo>
                  <a:lnTo>
                    <a:pt x="32" y="64"/>
                  </a:lnTo>
                  <a:lnTo>
                    <a:pt x="148" y="64"/>
                  </a:lnTo>
                  <a:lnTo>
                    <a:pt x="129" y="90"/>
                  </a:lnTo>
                  <a:lnTo>
                    <a:pt x="129" y="90"/>
                  </a:lnTo>
                  <a:lnTo>
                    <a:pt x="0" y="90"/>
                  </a:lnTo>
                  <a:lnTo>
                    <a:pt x="0" y="96"/>
                  </a:lnTo>
                  <a:lnTo>
                    <a:pt x="129" y="96"/>
                  </a:lnTo>
                  <a:lnTo>
                    <a:pt x="129" y="96"/>
                  </a:lnTo>
                  <a:lnTo>
                    <a:pt x="129" y="96"/>
                  </a:lnTo>
                  <a:lnTo>
                    <a:pt x="142" y="96"/>
                  </a:lnTo>
                  <a:lnTo>
                    <a:pt x="116" y="141"/>
                  </a:lnTo>
                  <a:lnTo>
                    <a:pt x="116" y="148"/>
                  </a:lnTo>
                  <a:lnTo>
                    <a:pt x="148" y="96"/>
                  </a:lnTo>
                  <a:lnTo>
                    <a:pt x="148" y="96"/>
                  </a:lnTo>
                  <a:lnTo>
                    <a:pt x="168" y="96"/>
                  </a:lnTo>
                  <a:lnTo>
                    <a:pt x="168" y="96"/>
                  </a:lnTo>
                  <a:lnTo>
                    <a:pt x="168" y="96"/>
                  </a:lnTo>
                  <a:lnTo>
                    <a:pt x="206" y="96"/>
                  </a:lnTo>
                  <a:lnTo>
                    <a:pt x="206" y="103"/>
                  </a:lnTo>
                  <a:lnTo>
                    <a:pt x="206" y="96"/>
                  </a:lnTo>
                  <a:lnTo>
                    <a:pt x="226" y="96"/>
                  </a:lnTo>
                  <a:lnTo>
                    <a:pt x="200" y="141"/>
                  </a:lnTo>
                  <a:lnTo>
                    <a:pt x="206" y="148"/>
                  </a:lnTo>
                  <a:lnTo>
                    <a:pt x="226" y="103"/>
                  </a:lnTo>
                  <a:lnTo>
                    <a:pt x="226" y="96"/>
                  </a:lnTo>
                  <a:lnTo>
                    <a:pt x="264" y="96"/>
                  </a:lnTo>
                  <a:lnTo>
                    <a:pt x="245" y="135"/>
                  </a:lnTo>
                  <a:lnTo>
                    <a:pt x="251" y="141"/>
                  </a:lnTo>
                  <a:lnTo>
                    <a:pt x="271" y="96"/>
                  </a:lnTo>
                  <a:lnTo>
                    <a:pt x="284" y="96"/>
                  </a:lnTo>
                  <a:lnTo>
                    <a:pt x="290" y="96"/>
                  </a:lnTo>
                  <a:lnTo>
                    <a:pt x="290" y="96"/>
                  </a:lnTo>
                  <a:lnTo>
                    <a:pt x="303" y="96"/>
                  </a:lnTo>
                  <a:lnTo>
                    <a:pt x="290" y="141"/>
                  </a:lnTo>
                  <a:lnTo>
                    <a:pt x="290" y="148"/>
                  </a:lnTo>
                  <a:lnTo>
                    <a:pt x="309" y="96"/>
                  </a:lnTo>
                  <a:lnTo>
                    <a:pt x="309" y="96"/>
                  </a:lnTo>
                  <a:lnTo>
                    <a:pt x="342" y="96"/>
                  </a:lnTo>
                  <a:lnTo>
                    <a:pt x="329" y="141"/>
                  </a:lnTo>
                  <a:lnTo>
                    <a:pt x="335" y="141"/>
                  </a:lnTo>
                  <a:lnTo>
                    <a:pt x="348" y="96"/>
                  </a:lnTo>
                  <a:lnTo>
                    <a:pt x="664" y="96"/>
                  </a:lnTo>
                  <a:lnTo>
                    <a:pt x="677" y="141"/>
                  </a:lnTo>
                  <a:lnTo>
                    <a:pt x="677" y="135"/>
                  </a:lnTo>
                  <a:lnTo>
                    <a:pt x="664" y="96"/>
                  </a:lnTo>
                  <a:lnTo>
                    <a:pt x="703" y="96"/>
                  </a:lnTo>
                  <a:lnTo>
                    <a:pt x="703" y="96"/>
                  </a:lnTo>
                  <a:lnTo>
                    <a:pt x="715" y="141"/>
                  </a:lnTo>
                  <a:lnTo>
                    <a:pt x="722" y="135"/>
                  </a:lnTo>
                  <a:lnTo>
                    <a:pt x="709" y="96"/>
                  </a:lnTo>
                  <a:lnTo>
                    <a:pt x="741" y="96"/>
                  </a:lnTo>
                  <a:lnTo>
                    <a:pt x="761" y="141"/>
                  </a:lnTo>
                  <a:lnTo>
                    <a:pt x="761" y="135"/>
                  </a:lnTo>
                  <a:lnTo>
                    <a:pt x="748" y="96"/>
                  </a:lnTo>
                  <a:lnTo>
                    <a:pt x="786" y="96"/>
                  </a:lnTo>
                  <a:lnTo>
                    <a:pt x="812" y="154"/>
                  </a:lnTo>
                  <a:lnTo>
                    <a:pt x="857" y="154"/>
                  </a:lnTo>
                  <a:lnTo>
                    <a:pt x="825" y="96"/>
                  </a:lnTo>
                  <a:lnTo>
                    <a:pt x="857" y="96"/>
                  </a:lnTo>
                  <a:lnTo>
                    <a:pt x="857" y="96"/>
                  </a:lnTo>
                  <a:lnTo>
                    <a:pt x="896" y="154"/>
                  </a:lnTo>
                  <a:lnTo>
                    <a:pt x="896" y="148"/>
                  </a:lnTo>
                  <a:lnTo>
                    <a:pt x="864" y="96"/>
                  </a:lnTo>
                  <a:lnTo>
                    <a:pt x="902" y="96"/>
                  </a:lnTo>
                  <a:lnTo>
                    <a:pt x="902" y="96"/>
                  </a:lnTo>
                  <a:lnTo>
                    <a:pt x="935" y="148"/>
                  </a:lnTo>
                  <a:lnTo>
                    <a:pt x="935" y="141"/>
                  </a:lnTo>
                  <a:lnTo>
                    <a:pt x="909" y="96"/>
                  </a:lnTo>
                  <a:lnTo>
                    <a:pt x="941" y="96"/>
                  </a:lnTo>
                  <a:lnTo>
                    <a:pt x="941" y="96"/>
                  </a:lnTo>
                  <a:lnTo>
                    <a:pt x="973" y="148"/>
                  </a:lnTo>
                  <a:lnTo>
                    <a:pt x="980" y="141"/>
                  </a:lnTo>
                  <a:lnTo>
                    <a:pt x="947" y="96"/>
                  </a:lnTo>
                  <a:lnTo>
                    <a:pt x="999" y="96"/>
                  </a:lnTo>
                  <a:lnTo>
                    <a:pt x="999" y="90"/>
                  </a:lnTo>
                  <a:close/>
                  <a:moveTo>
                    <a:pt x="819" y="32"/>
                  </a:moveTo>
                  <a:lnTo>
                    <a:pt x="819" y="32"/>
                  </a:lnTo>
                  <a:lnTo>
                    <a:pt x="819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70" y="58"/>
                  </a:lnTo>
                  <a:lnTo>
                    <a:pt x="799" y="58"/>
                  </a:lnTo>
                  <a:lnTo>
                    <a:pt x="786" y="32"/>
                  </a:lnTo>
                  <a:lnTo>
                    <a:pt x="819" y="32"/>
                  </a:lnTo>
                  <a:close/>
                  <a:moveTo>
                    <a:pt x="767" y="58"/>
                  </a:moveTo>
                  <a:lnTo>
                    <a:pt x="703" y="58"/>
                  </a:lnTo>
                  <a:lnTo>
                    <a:pt x="696" y="32"/>
                  </a:lnTo>
                  <a:lnTo>
                    <a:pt x="754" y="32"/>
                  </a:lnTo>
                  <a:lnTo>
                    <a:pt x="767" y="58"/>
                  </a:lnTo>
                  <a:close/>
                  <a:moveTo>
                    <a:pt x="297" y="64"/>
                  </a:moveTo>
                  <a:lnTo>
                    <a:pt x="284" y="90"/>
                  </a:lnTo>
                  <a:lnTo>
                    <a:pt x="251" y="90"/>
                  </a:lnTo>
                  <a:lnTo>
                    <a:pt x="264" y="64"/>
                  </a:lnTo>
                  <a:lnTo>
                    <a:pt x="264" y="64"/>
                  </a:lnTo>
                  <a:lnTo>
                    <a:pt x="297" y="64"/>
                  </a:lnTo>
                  <a:close/>
                  <a:moveTo>
                    <a:pt x="297" y="58"/>
                  </a:moveTo>
                  <a:lnTo>
                    <a:pt x="303" y="32"/>
                  </a:lnTo>
                  <a:lnTo>
                    <a:pt x="335" y="32"/>
                  </a:lnTo>
                  <a:lnTo>
                    <a:pt x="329" y="58"/>
                  </a:lnTo>
                  <a:lnTo>
                    <a:pt x="297" y="58"/>
                  </a:lnTo>
                  <a:close/>
                  <a:moveTo>
                    <a:pt x="342" y="32"/>
                  </a:moveTo>
                  <a:lnTo>
                    <a:pt x="374" y="32"/>
                  </a:lnTo>
                  <a:lnTo>
                    <a:pt x="367" y="58"/>
                  </a:lnTo>
                  <a:lnTo>
                    <a:pt x="335" y="58"/>
                  </a:lnTo>
                  <a:lnTo>
                    <a:pt x="342" y="32"/>
                  </a:lnTo>
                  <a:close/>
                  <a:moveTo>
                    <a:pt x="632" y="58"/>
                  </a:moveTo>
                  <a:lnTo>
                    <a:pt x="625" y="32"/>
                  </a:lnTo>
                  <a:lnTo>
                    <a:pt x="651" y="32"/>
                  </a:lnTo>
                  <a:lnTo>
                    <a:pt x="664" y="58"/>
                  </a:lnTo>
                  <a:lnTo>
                    <a:pt x="632" y="58"/>
                  </a:lnTo>
                  <a:close/>
                  <a:moveTo>
                    <a:pt x="625" y="58"/>
                  </a:moveTo>
                  <a:lnTo>
                    <a:pt x="593" y="58"/>
                  </a:lnTo>
                  <a:lnTo>
                    <a:pt x="587" y="32"/>
                  </a:lnTo>
                  <a:lnTo>
                    <a:pt x="619" y="32"/>
                  </a:lnTo>
                  <a:lnTo>
                    <a:pt x="625" y="58"/>
                  </a:lnTo>
                  <a:close/>
                  <a:moveTo>
                    <a:pt x="587" y="58"/>
                  </a:moveTo>
                  <a:lnTo>
                    <a:pt x="554" y="58"/>
                  </a:lnTo>
                  <a:lnTo>
                    <a:pt x="554" y="32"/>
                  </a:lnTo>
                  <a:lnTo>
                    <a:pt x="587" y="32"/>
                  </a:lnTo>
                  <a:lnTo>
                    <a:pt x="587" y="58"/>
                  </a:lnTo>
                  <a:close/>
                  <a:moveTo>
                    <a:pt x="554" y="58"/>
                  </a:moveTo>
                  <a:lnTo>
                    <a:pt x="516" y="58"/>
                  </a:lnTo>
                  <a:lnTo>
                    <a:pt x="516" y="32"/>
                  </a:lnTo>
                  <a:lnTo>
                    <a:pt x="548" y="32"/>
                  </a:lnTo>
                  <a:lnTo>
                    <a:pt x="554" y="58"/>
                  </a:lnTo>
                  <a:close/>
                  <a:moveTo>
                    <a:pt x="516" y="58"/>
                  </a:moveTo>
                  <a:lnTo>
                    <a:pt x="483" y="58"/>
                  </a:lnTo>
                  <a:lnTo>
                    <a:pt x="483" y="32"/>
                  </a:lnTo>
                  <a:lnTo>
                    <a:pt x="516" y="32"/>
                  </a:lnTo>
                  <a:lnTo>
                    <a:pt x="516" y="58"/>
                  </a:lnTo>
                  <a:close/>
                  <a:moveTo>
                    <a:pt x="477" y="58"/>
                  </a:moveTo>
                  <a:lnTo>
                    <a:pt x="445" y="58"/>
                  </a:lnTo>
                  <a:lnTo>
                    <a:pt x="445" y="32"/>
                  </a:lnTo>
                  <a:lnTo>
                    <a:pt x="477" y="32"/>
                  </a:lnTo>
                  <a:lnTo>
                    <a:pt x="477" y="58"/>
                  </a:lnTo>
                  <a:close/>
                  <a:moveTo>
                    <a:pt x="438" y="58"/>
                  </a:moveTo>
                  <a:lnTo>
                    <a:pt x="406" y="58"/>
                  </a:lnTo>
                  <a:lnTo>
                    <a:pt x="413" y="32"/>
                  </a:lnTo>
                  <a:lnTo>
                    <a:pt x="445" y="32"/>
                  </a:lnTo>
                  <a:lnTo>
                    <a:pt x="438" y="58"/>
                  </a:lnTo>
                  <a:close/>
                  <a:moveTo>
                    <a:pt x="400" y="58"/>
                  </a:moveTo>
                  <a:lnTo>
                    <a:pt x="367" y="58"/>
                  </a:lnTo>
                  <a:lnTo>
                    <a:pt x="374" y="32"/>
                  </a:lnTo>
                  <a:lnTo>
                    <a:pt x="406" y="32"/>
                  </a:lnTo>
                  <a:lnTo>
                    <a:pt x="400" y="58"/>
                  </a:lnTo>
                  <a:close/>
                  <a:moveTo>
                    <a:pt x="374" y="64"/>
                  </a:moveTo>
                  <a:lnTo>
                    <a:pt x="367" y="90"/>
                  </a:lnTo>
                  <a:lnTo>
                    <a:pt x="329" y="90"/>
                  </a:lnTo>
                  <a:lnTo>
                    <a:pt x="335" y="64"/>
                  </a:lnTo>
                  <a:lnTo>
                    <a:pt x="374" y="64"/>
                  </a:lnTo>
                  <a:close/>
                  <a:moveTo>
                    <a:pt x="374" y="64"/>
                  </a:moveTo>
                  <a:lnTo>
                    <a:pt x="406" y="64"/>
                  </a:lnTo>
                  <a:lnTo>
                    <a:pt x="406" y="90"/>
                  </a:lnTo>
                  <a:lnTo>
                    <a:pt x="367" y="90"/>
                  </a:lnTo>
                  <a:lnTo>
                    <a:pt x="374" y="64"/>
                  </a:lnTo>
                  <a:close/>
                  <a:moveTo>
                    <a:pt x="413" y="64"/>
                  </a:moveTo>
                  <a:lnTo>
                    <a:pt x="445" y="64"/>
                  </a:lnTo>
                  <a:lnTo>
                    <a:pt x="445" y="90"/>
                  </a:lnTo>
                  <a:lnTo>
                    <a:pt x="406" y="90"/>
                  </a:lnTo>
                  <a:lnTo>
                    <a:pt x="413" y="64"/>
                  </a:lnTo>
                  <a:close/>
                  <a:moveTo>
                    <a:pt x="451" y="64"/>
                  </a:moveTo>
                  <a:lnTo>
                    <a:pt x="483" y="64"/>
                  </a:lnTo>
                  <a:lnTo>
                    <a:pt x="483" y="90"/>
                  </a:lnTo>
                  <a:lnTo>
                    <a:pt x="445" y="90"/>
                  </a:lnTo>
                  <a:lnTo>
                    <a:pt x="451" y="64"/>
                  </a:lnTo>
                  <a:close/>
                  <a:moveTo>
                    <a:pt x="490" y="64"/>
                  </a:moveTo>
                  <a:lnTo>
                    <a:pt x="522" y="64"/>
                  </a:lnTo>
                  <a:lnTo>
                    <a:pt x="522" y="64"/>
                  </a:lnTo>
                  <a:lnTo>
                    <a:pt x="522" y="90"/>
                  </a:lnTo>
                  <a:lnTo>
                    <a:pt x="490" y="90"/>
                  </a:lnTo>
                  <a:lnTo>
                    <a:pt x="490" y="64"/>
                  </a:lnTo>
                  <a:close/>
                  <a:moveTo>
                    <a:pt x="529" y="64"/>
                  </a:moveTo>
                  <a:lnTo>
                    <a:pt x="561" y="64"/>
                  </a:lnTo>
                  <a:lnTo>
                    <a:pt x="561" y="90"/>
                  </a:lnTo>
                  <a:lnTo>
                    <a:pt x="529" y="90"/>
                  </a:lnTo>
                  <a:lnTo>
                    <a:pt x="529" y="64"/>
                  </a:lnTo>
                  <a:close/>
                  <a:moveTo>
                    <a:pt x="561" y="64"/>
                  </a:moveTo>
                  <a:lnTo>
                    <a:pt x="599" y="64"/>
                  </a:lnTo>
                  <a:lnTo>
                    <a:pt x="599" y="90"/>
                  </a:lnTo>
                  <a:lnTo>
                    <a:pt x="567" y="90"/>
                  </a:lnTo>
                  <a:lnTo>
                    <a:pt x="561" y="64"/>
                  </a:lnTo>
                  <a:close/>
                  <a:moveTo>
                    <a:pt x="599" y="64"/>
                  </a:moveTo>
                  <a:lnTo>
                    <a:pt x="632" y="64"/>
                  </a:lnTo>
                  <a:lnTo>
                    <a:pt x="638" y="90"/>
                  </a:lnTo>
                  <a:lnTo>
                    <a:pt x="606" y="90"/>
                  </a:lnTo>
                  <a:lnTo>
                    <a:pt x="599" y="64"/>
                  </a:lnTo>
                  <a:close/>
                  <a:moveTo>
                    <a:pt x="638" y="64"/>
                  </a:moveTo>
                  <a:lnTo>
                    <a:pt x="670" y="64"/>
                  </a:lnTo>
                  <a:lnTo>
                    <a:pt x="677" y="90"/>
                  </a:lnTo>
                  <a:lnTo>
                    <a:pt x="645" y="90"/>
                  </a:lnTo>
                  <a:lnTo>
                    <a:pt x="638" y="64"/>
                  </a:lnTo>
                  <a:close/>
                  <a:moveTo>
                    <a:pt x="664" y="58"/>
                  </a:moveTo>
                  <a:lnTo>
                    <a:pt x="657" y="32"/>
                  </a:lnTo>
                  <a:lnTo>
                    <a:pt x="690" y="32"/>
                  </a:lnTo>
                  <a:lnTo>
                    <a:pt x="696" y="58"/>
                  </a:lnTo>
                  <a:lnTo>
                    <a:pt x="664" y="58"/>
                  </a:lnTo>
                  <a:close/>
                  <a:moveTo>
                    <a:pt x="200" y="32"/>
                  </a:moveTo>
                  <a:lnTo>
                    <a:pt x="303" y="32"/>
                  </a:lnTo>
                  <a:lnTo>
                    <a:pt x="290" y="58"/>
                  </a:lnTo>
                  <a:lnTo>
                    <a:pt x="187" y="58"/>
                  </a:lnTo>
                  <a:lnTo>
                    <a:pt x="187" y="58"/>
                  </a:lnTo>
                  <a:lnTo>
                    <a:pt x="187" y="58"/>
                  </a:lnTo>
                  <a:lnTo>
                    <a:pt x="187" y="58"/>
                  </a:lnTo>
                  <a:lnTo>
                    <a:pt x="200" y="32"/>
                  </a:lnTo>
                  <a:lnTo>
                    <a:pt x="200" y="32"/>
                  </a:lnTo>
                  <a:close/>
                  <a:moveTo>
                    <a:pt x="135" y="90"/>
                  </a:moveTo>
                  <a:lnTo>
                    <a:pt x="148" y="64"/>
                  </a:lnTo>
                  <a:lnTo>
                    <a:pt x="148" y="64"/>
                  </a:lnTo>
                  <a:lnTo>
                    <a:pt x="181" y="64"/>
                  </a:lnTo>
                  <a:lnTo>
                    <a:pt x="168" y="90"/>
                  </a:lnTo>
                  <a:lnTo>
                    <a:pt x="168" y="90"/>
                  </a:lnTo>
                  <a:lnTo>
                    <a:pt x="135" y="90"/>
                  </a:lnTo>
                  <a:close/>
                  <a:moveTo>
                    <a:pt x="187" y="64"/>
                  </a:moveTo>
                  <a:lnTo>
                    <a:pt x="219" y="64"/>
                  </a:lnTo>
                  <a:lnTo>
                    <a:pt x="206" y="90"/>
                  </a:lnTo>
                  <a:lnTo>
                    <a:pt x="174" y="90"/>
                  </a:lnTo>
                  <a:lnTo>
                    <a:pt x="187" y="64"/>
                  </a:lnTo>
                  <a:lnTo>
                    <a:pt x="187" y="64"/>
                  </a:lnTo>
                  <a:close/>
                  <a:moveTo>
                    <a:pt x="226" y="64"/>
                  </a:moveTo>
                  <a:lnTo>
                    <a:pt x="258" y="64"/>
                  </a:lnTo>
                  <a:lnTo>
                    <a:pt x="245" y="90"/>
                  </a:lnTo>
                  <a:lnTo>
                    <a:pt x="213" y="90"/>
                  </a:lnTo>
                  <a:lnTo>
                    <a:pt x="226" y="64"/>
                  </a:lnTo>
                  <a:lnTo>
                    <a:pt x="226" y="64"/>
                  </a:lnTo>
                  <a:close/>
                  <a:moveTo>
                    <a:pt x="303" y="64"/>
                  </a:moveTo>
                  <a:lnTo>
                    <a:pt x="335" y="64"/>
                  </a:lnTo>
                  <a:lnTo>
                    <a:pt x="322" y="90"/>
                  </a:lnTo>
                  <a:lnTo>
                    <a:pt x="290" y="90"/>
                  </a:lnTo>
                  <a:lnTo>
                    <a:pt x="303" y="64"/>
                  </a:lnTo>
                  <a:close/>
                  <a:moveTo>
                    <a:pt x="683" y="90"/>
                  </a:moveTo>
                  <a:lnTo>
                    <a:pt x="677" y="64"/>
                  </a:lnTo>
                  <a:lnTo>
                    <a:pt x="767" y="64"/>
                  </a:lnTo>
                  <a:lnTo>
                    <a:pt x="780" y="90"/>
                  </a:lnTo>
                  <a:lnTo>
                    <a:pt x="683" y="90"/>
                  </a:lnTo>
                  <a:close/>
                  <a:moveTo>
                    <a:pt x="819" y="90"/>
                  </a:moveTo>
                  <a:lnTo>
                    <a:pt x="806" y="64"/>
                  </a:lnTo>
                  <a:lnTo>
                    <a:pt x="838" y="64"/>
                  </a:lnTo>
                  <a:lnTo>
                    <a:pt x="838" y="64"/>
                  </a:lnTo>
                  <a:lnTo>
                    <a:pt x="857" y="90"/>
                  </a:lnTo>
                  <a:lnTo>
                    <a:pt x="819" y="9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37" y="260182"/>
            <a:ext cx="7455283" cy="64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8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PC"/>
          <p:cNvGrpSpPr>
            <a:grpSpLocks noChangeAspect="1"/>
          </p:cNvGrpSpPr>
          <p:nvPr/>
        </p:nvGrpSpPr>
        <p:grpSpPr bwMode="auto">
          <a:xfrm>
            <a:off x="10561637" y="220662"/>
            <a:ext cx="1763204" cy="1559523"/>
            <a:chOff x="365" y="3080"/>
            <a:chExt cx="1160" cy="1026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365" y="3080"/>
              <a:ext cx="1160" cy="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629" y="3783"/>
              <a:ext cx="626" cy="65"/>
            </a:xfrm>
            <a:custGeom>
              <a:avLst/>
              <a:gdLst>
                <a:gd name="T0" fmla="*/ 574 w 626"/>
                <a:gd name="T1" fmla="*/ 0 h 65"/>
                <a:gd name="T2" fmla="*/ 52 w 626"/>
                <a:gd name="T3" fmla="*/ 0 h 65"/>
                <a:gd name="T4" fmla="*/ 0 w 626"/>
                <a:gd name="T5" fmla="*/ 65 h 65"/>
                <a:gd name="T6" fmla="*/ 626 w 626"/>
                <a:gd name="T7" fmla="*/ 65 h 65"/>
                <a:gd name="T8" fmla="*/ 574 w 62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6" h="65">
                  <a:moveTo>
                    <a:pt x="574" y="0"/>
                  </a:moveTo>
                  <a:lnTo>
                    <a:pt x="52" y="0"/>
                  </a:lnTo>
                  <a:lnTo>
                    <a:pt x="0" y="65"/>
                  </a:lnTo>
                  <a:lnTo>
                    <a:pt x="626" y="65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629" y="3848"/>
              <a:ext cx="626" cy="19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816" y="3654"/>
              <a:ext cx="245" cy="161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365" y="3919"/>
              <a:ext cx="1154" cy="174"/>
            </a:xfrm>
            <a:custGeom>
              <a:avLst/>
              <a:gdLst>
                <a:gd name="T0" fmla="*/ 980 w 1154"/>
                <a:gd name="T1" fmla="*/ 0 h 174"/>
                <a:gd name="T2" fmla="*/ 155 w 1154"/>
                <a:gd name="T3" fmla="*/ 0 h 174"/>
                <a:gd name="T4" fmla="*/ 0 w 1154"/>
                <a:gd name="T5" fmla="*/ 174 h 174"/>
                <a:gd name="T6" fmla="*/ 1154 w 1154"/>
                <a:gd name="T7" fmla="*/ 174 h 174"/>
                <a:gd name="T8" fmla="*/ 980 w 1154"/>
                <a:gd name="T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4" h="174">
                  <a:moveTo>
                    <a:pt x="980" y="0"/>
                  </a:moveTo>
                  <a:lnTo>
                    <a:pt x="155" y="0"/>
                  </a:lnTo>
                  <a:lnTo>
                    <a:pt x="0" y="174"/>
                  </a:lnTo>
                  <a:lnTo>
                    <a:pt x="1154" y="174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1" y="3080"/>
              <a:ext cx="1102" cy="639"/>
            </a:xfrm>
            <a:custGeom>
              <a:avLst/>
              <a:gdLst>
                <a:gd name="T0" fmla="*/ 171 w 171"/>
                <a:gd name="T1" fmla="*/ 89 h 99"/>
                <a:gd name="T2" fmla="*/ 161 w 171"/>
                <a:gd name="T3" fmla="*/ 99 h 99"/>
                <a:gd name="T4" fmla="*/ 9 w 171"/>
                <a:gd name="T5" fmla="*/ 99 h 99"/>
                <a:gd name="T6" fmla="*/ 0 w 171"/>
                <a:gd name="T7" fmla="*/ 89 h 99"/>
                <a:gd name="T8" fmla="*/ 0 w 171"/>
                <a:gd name="T9" fmla="*/ 9 h 99"/>
                <a:gd name="T10" fmla="*/ 9 w 171"/>
                <a:gd name="T11" fmla="*/ 0 h 99"/>
                <a:gd name="T12" fmla="*/ 161 w 171"/>
                <a:gd name="T13" fmla="*/ 0 h 99"/>
                <a:gd name="T14" fmla="*/ 171 w 171"/>
                <a:gd name="T15" fmla="*/ 9 h 99"/>
                <a:gd name="T16" fmla="*/ 171 w 171"/>
                <a:gd name="T17" fmla="*/ 8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99">
                  <a:moveTo>
                    <a:pt x="171" y="89"/>
                  </a:moveTo>
                  <a:cubicBezTo>
                    <a:pt x="171" y="94"/>
                    <a:pt x="167" y="99"/>
                    <a:pt x="161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99"/>
                    <a:pt x="0" y="94"/>
                    <a:pt x="0" y="8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7" y="0"/>
                    <a:pt x="171" y="4"/>
                    <a:pt x="171" y="9"/>
                  </a:cubicBezTo>
                  <a:lnTo>
                    <a:pt x="171" y="89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449" y="3138"/>
              <a:ext cx="992" cy="516"/>
            </a:xfrm>
            <a:prstGeom prst="rect">
              <a:avLst/>
            </a:pr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816" y="3719"/>
              <a:ext cx="245" cy="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365" y="4093"/>
              <a:ext cx="1154" cy="19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val 13"/>
            <p:cNvSpPr>
              <a:spLocks noChangeArrowheads="1"/>
            </p:cNvSpPr>
            <p:nvPr/>
          </p:nvSpPr>
          <p:spPr bwMode="auto">
            <a:xfrm>
              <a:off x="926" y="3093"/>
              <a:ext cx="32" cy="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423" y="3938"/>
              <a:ext cx="1031" cy="129"/>
            </a:xfrm>
            <a:custGeom>
              <a:avLst/>
              <a:gdLst>
                <a:gd name="T0" fmla="*/ 915 w 1031"/>
                <a:gd name="T1" fmla="*/ 0 h 129"/>
                <a:gd name="T2" fmla="*/ 110 w 1031"/>
                <a:gd name="T3" fmla="*/ 0 h 129"/>
                <a:gd name="T4" fmla="*/ 0 w 1031"/>
                <a:gd name="T5" fmla="*/ 129 h 129"/>
                <a:gd name="T6" fmla="*/ 1031 w 1031"/>
                <a:gd name="T7" fmla="*/ 129 h 129"/>
                <a:gd name="T8" fmla="*/ 915 w 1031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129">
                  <a:moveTo>
                    <a:pt x="915" y="0"/>
                  </a:moveTo>
                  <a:lnTo>
                    <a:pt x="110" y="0"/>
                  </a:lnTo>
                  <a:lnTo>
                    <a:pt x="0" y="129"/>
                  </a:lnTo>
                  <a:lnTo>
                    <a:pt x="1031" y="129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436" y="3932"/>
              <a:ext cx="999" cy="154"/>
            </a:xfrm>
            <a:custGeom>
              <a:avLst/>
              <a:gdLst>
                <a:gd name="T0" fmla="*/ 902 w 999"/>
                <a:gd name="T1" fmla="*/ 90 h 154"/>
                <a:gd name="T2" fmla="*/ 877 w 999"/>
                <a:gd name="T3" fmla="*/ 64 h 154"/>
                <a:gd name="T4" fmla="*/ 947 w 999"/>
                <a:gd name="T5" fmla="*/ 32 h 154"/>
                <a:gd name="T6" fmla="*/ 831 w 999"/>
                <a:gd name="T7" fmla="*/ 6 h 154"/>
                <a:gd name="T8" fmla="*/ 812 w 999"/>
                <a:gd name="T9" fmla="*/ 25 h 154"/>
                <a:gd name="T10" fmla="*/ 664 w 999"/>
                <a:gd name="T11" fmla="*/ 0 h 154"/>
                <a:gd name="T12" fmla="*/ 638 w 999"/>
                <a:gd name="T13" fmla="*/ 25 h 154"/>
                <a:gd name="T14" fmla="*/ 567 w 999"/>
                <a:gd name="T15" fmla="*/ 0 h 154"/>
                <a:gd name="T16" fmla="*/ 529 w 999"/>
                <a:gd name="T17" fmla="*/ 25 h 154"/>
                <a:gd name="T18" fmla="*/ 464 w 999"/>
                <a:gd name="T19" fmla="*/ 6 h 154"/>
                <a:gd name="T20" fmla="*/ 425 w 999"/>
                <a:gd name="T21" fmla="*/ 25 h 154"/>
                <a:gd name="T22" fmla="*/ 367 w 999"/>
                <a:gd name="T23" fmla="*/ 6 h 154"/>
                <a:gd name="T24" fmla="*/ 322 w 999"/>
                <a:gd name="T25" fmla="*/ 25 h 154"/>
                <a:gd name="T26" fmla="*/ 200 w 999"/>
                <a:gd name="T27" fmla="*/ 25 h 154"/>
                <a:gd name="T28" fmla="*/ 181 w 999"/>
                <a:gd name="T29" fmla="*/ 25 h 154"/>
                <a:gd name="T30" fmla="*/ 148 w 999"/>
                <a:gd name="T31" fmla="*/ 58 h 154"/>
                <a:gd name="T32" fmla="*/ 129 w 999"/>
                <a:gd name="T33" fmla="*/ 90 h 154"/>
                <a:gd name="T34" fmla="*/ 129 w 999"/>
                <a:gd name="T35" fmla="*/ 96 h 154"/>
                <a:gd name="T36" fmla="*/ 168 w 999"/>
                <a:gd name="T37" fmla="*/ 96 h 154"/>
                <a:gd name="T38" fmla="*/ 226 w 999"/>
                <a:gd name="T39" fmla="*/ 96 h 154"/>
                <a:gd name="T40" fmla="*/ 245 w 999"/>
                <a:gd name="T41" fmla="*/ 135 h 154"/>
                <a:gd name="T42" fmla="*/ 303 w 999"/>
                <a:gd name="T43" fmla="*/ 96 h 154"/>
                <a:gd name="T44" fmla="*/ 329 w 999"/>
                <a:gd name="T45" fmla="*/ 141 h 154"/>
                <a:gd name="T46" fmla="*/ 664 w 999"/>
                <a:gd name="T47" fmla="*/ 96 h 154"/>
                <a:gd name="T48" fmla="*/ 741 w 999"/>
                <a:gd name="T49" fmla="*/ 96 h 154"/>
                <a:gd name="T50" fmla="*/ 857 w 999"/>
                <a:gd name="T51" fmla="*/ 154 h 154"/>
                <a:gd name="T52" fmla="*/ 864 w 999"/>
                <a:gd name="T53" fmla="*/ 96 h 154"/>
                <a:gd name="T54" fmla="*/ 941 w 999"/>
                <a:gd name="T55" fmla="*/ 96 h 154"/>
                <a:gd name="T56" fmla="*/ 999 w 999"/>
                <a:gd name="T57" fmla="*/ 90 h 154"/>
                <a:gd name="T58" fmla="*/ 851 w 999"/>
                <a:gd name="T59" fmla="*/ 32 h 154"/>
                <a:gd name="T60" fmla="*/ 819 w 999"/>
                <a:gd name="T61" fmla="*/ 32 h 154"/>
                <a:gd name="T62" fmla="*/ 297 w 999"/>
                <a:gd name="T63" fmla="*/ 64 h 154"/>
                <a:gd name="T64" fmla="*/ 297 w 999"/>
                <a:gd name="T65" fmla="*/ 58 h 154"/>
                <a:gd name="T66" fmla="*/ 374 w 999"/>
                <a:gd name="T67" fmla="*/ 32 h 154"/>
                <a:gd name="T68" fmla="*/ 651 w 999"/>
                <a:gd name="T69" fmla="*/ 32 h 154"/>
                <a:gd name="T70" fmla="*/ 619 w 999"/>
                <a:gd name="T71" fmla="*/ 32 h 154"/>
                <a:gd name="T72" fmla="*/ 587 w 999"/>
                <a:gd name="T73" fmla="*/ 58 h 154"/>
                <a:gd name="T74" fmla="*/ 516 w 999"/>
                <a:gd name="T75" fmla="*/ 58 h 154"/>
                <a:gd name="T76" fmla="*/ 445 w 999"/>
                <a:gd name="T77" fmla="*/ 58 h 154"/>
                <a:gd name="T78" fmla="*/ 413 w 999"/>
                <a:gd name="T79" fmla="*/ 32 h 154"/>
                <a:gd name="T80" fmla="*/ 406 w 999"/>
                <a:gd name="T81" fmla="*/ 32 h 154"/>
                <a:gd name="T82" fmla="*/ 374 w 999"/>
                <a:gd name="T83" fmla="*/ 64 h 154"/>
                <a:gd name="T84" fmla="*/ 413 w 999"/>
                <a:gd name="T85" fmla="*/ 64 h 154"/>
                <a:gd name="T86" fmla="*/ 483 w 999"/>
                <a:gd name="T87" fmla="*/ 64 h 154"/>
                <a:gd name="T88" fmla="*/ 522 w 999"/>
                <a:gd name="T89" fmla="*/ 64 h 154"/>
                <a:gd name="T90" fmla="*/ 561 w 999"/>
                <a:gd name="T91" fmla="*/ 90 h 154"/>
                <a:gd name="T92" fmla="*/ 567 w 999"/>
                <a:gd name="T93" fmla="*/ 90 h 154"/>
                <a:gd name="T94" fmla="*/ 599 w 999"/>
                <a:gd name="T95" fmla="*/ 64 h 154"/>
                <a:gd name="T96" fmla="*/ 664 w 999"/>
                <a:gd name="T97" fmla="*/ 58 h 154"/>
                <a:gd name="T98" fmla="*/ 303 w 999"/>
                <a:gd name="T99" fmla="*/ 32 h 154"/>
                <a:gd name="T100" fmla="*/ 200 w 999"/>
                <a:gd name="T101" fmla="*/ 32 h 154"/>
                <a:gd name="T102" fmla="*/ 168 w 999"/>
                <a:gd name="T103" fmla="*/ 90 h 154"/>
                <a:gd name="T104" fmla="*/ 174 w 999"/>
                <a:gd name="T105" fmla="*/ 90 h 154"/>
                <a:gd name="T106" fmla="*/ 213 w 999"/>
                <a:gd name="T107" fmla="*/ 90 h 154"/>
                <a:gd name="T108" fmla="*/ 290 w 999"/>
                <a:gd name="T109" fmla="*/ 90 h 154"/>
                <a:gd name="T110" fmla="*/ 683 w 999"/>
                <a:gd name="T111" fmla="*/ 90 h 154"/>
                <a:gd name="T112" fmla="*/ 819 w 999"/>
                <a:gd name="T113" fmla="*/ 9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99" h="154">
                  <a:moveTo>
                    <a:pt x="999" y="90"/>
                  </a:moveTo>
                  <a:lnTo>
                    <a:pt x="941" y="90"/>
                  </a:lnTo>
                  <a:lnTo>
                    <a:pt x="941" y="90"/>
                  </a:lnTo>
                  <a:lnTo>
                    <a:pt x="941" y="90"/>
                  </a:lnTo>
                  <a:lnTo>
                    <a:pt x="902" y="90"/>
                  </a:lnTo>
                  <a:lnTo>
                    <a:pt x="902" y="90"/>
                  </a:lnTo>
                  <a:lnTo>
                    <a:pt x="902" y="90"/>
                  </a:lnTo>
                  <a:lnTo>
                    <a:pt x="864" y="90"/>
                  </a:lnTo>
                  <a:lnTo>
                    <a:pt x="844" y="64"/>
                  </a:lnTo>
                  <a:lnTo>
                    <a:pt x="877" y="64"/>
                  </a:lnTo>
                  <a:lnTo>
                    <a:pt x="877" y="64"/>
                  </a:lnTo>
                  <a:lnTo>
                    <a:pt x="877" y="64"/>
                  </a:lnTo>
                  <a:lnTo>
                    <a:pt x="973" y="64"/>
                  </a:lnTo>
                  <a:lnTo>
                    <a:pt x="973" y="58"/>
                  </a:lnTo>
                  <a:lnTo>
                    <a:pt x="877" y="58"/>
                  </a:lnTo>
                  <a:lnTo>
                    <a:pt x="877" y="58"/>
                  </a:lnTo>
                  <a:lnTo>
                    <a:pt x="857" y="32"/>
                  </a:lnTo>
                  <a:lnTo>
                    <a:pt x="947" y="32"/>
                  </a:lnTo>
                  <a:lnTo>
                    <a:pt x="947" y="25"/>
                  </a:lnTo>
                  <a:lnTo>
                    <a:pt x="857" y="25"/>
                  </a:lnTo>
                  <a:lnTo>
                    <a:pt x="857" y="25"/>
                  </a:lnTo>
                  <a:lnTo>
                    <a:pt x="857" y="25"/>
                  </a:lnTo>
                  <a:lnTo>
                    <a:pt x="838" y="0"/>
                  </a:lnTo>
                  <a:lnTo>
                    <a:pt x="831" y="6"/>
                  </a:lnTo>
                  <a:lnTo>
                    <a:pt x="851" y="25"/>
                  </a:lnTo>
                  <a:lnTo>
                    <a:pt x="819" y="25"/>
                  </a:lnTo>
                  <a:lnTo>
                    <a:pt x="819" y="25"/>
                  </a:lnTo>
                  <a:lnTo>
                    <a:pt x="806" y="0"/>
                  </a:lnTo>
                  <a:lnTo>
                    <a:pt x="799" y="6"/>
                  </a:lnTo>
                  <a:lnTo>
                    <a:pt x="812" y="25"/>
                  </a:lnTo>
                  <a:lnTo>
                    <a:pt x="780" y="25"/>
                  </a:lnTo>
                  <a:lnTo>
                    <a:pt x="767" y="0"/>
                  </a:lnTo>
                  <a:lnTo>
                    <a:pt x="735" y="0"/>
                  </a:lnTo>
                  <a:lnTo>
                    <a:pt x="748" y="25"/>
                  </a:lnTo>
                  <a:lnTo>
                    <a:pt x="677" y="25"/>
                  </a:lnTo>
                  <a:lnTo>
                    <a:pt x="664" y="0"/>
                  </a:lnTo>
                  <a:lnTo>
                    <a:pt x="664" y="6"/>
                  </a:lnTo>
                  <a:lnTo>
                    <a:pt x="670" y="25"/>
                  </a:lnTo>
                  <a:lnTo>
                    <a:pt x="638" y="25"/>
                  </a:lnTo>
                  <a:lnTo>
                    <a:pt x="632" y="6"/>
                  </a:lnTo>
                  <a:lnTo>
                    <a:pt x="632" y="6"/>
                  </a:lnTo>
                  <a:lnTo>
                    <a:pt x="638" y="25"/>
                  </a:lnTo>
                  <a:lnTo>
                    <a:pt x="606" y="25"/>
                  </a:lnTo>
                  <a:lnTo>
                    <a:pt x="599" y="0"/>
                  </a:lnTo>
                  <a:lnTo>
                    <a:pt x="593" y="6"/>
                  </a:lnTo>
                  <a:lnTo>
                    <a:pt x="599" y="25"/>
                  </a:lnTo>
                  <a:lnTo>
                    <a:pt x="567" y="25"/>
                  </a:lnTo>
                  <a:lnTo>
                    <a:pt x="567" y="0"/>
                  </a:lnTo>
                  <a:lnTo>
                    <a:pt x="561" y="6"/>
                  </a:lnTo>
                  <a:lnTo>
                    <a:pt x="567" y="25"/>
                  </a:lnTo>
                  <a:lnTo>
                    <a:pt x="535" y="25"/>
                  </a:lnTo>
                  <a:lnTo>
                    <a:pt x="535" y="6"/>
                  </a:lnTo>
                  <a:lnTo>
                    <a:pt x="529" y="6"/>
                  </a:lnTo>
                  <a:lnTo>
                    <a:pt x="529" y="25"/>
                  </a:lnTo>
                  <a:lnTo>
                    <a:pt x="503" y="25"/>
                  </a:lnTo>
                  <a:lnTo>
                    <a:pt x="503" y="6"/>
                  </a:lnTo>
                  <a:lnTo>
                    <a:pt x="496" y="6"/>
                  </a:lnTo>
                  <a:lnTo>
                    <a:pt x="496" y="25"/>
                  </a:lnTo>
                  <a:lnTo>
                    <a:pt x="464" y="25"/>
                  </a:lnTo>
                  <a:lnTo>
                    <a:pt x="464" y="6"/>
                  </a:lnTo>
                  <a:lnTo>
                    <a:pt x="464" y="6"/>
                  </a:lnTo>
                  <a:lnTo>
                    <a:pt x="464" y="25"/>
                  </a:lnTo>
                  <a:lnTo>
                    <a:pt x="432" y="25"/>
                  </a:lnTo>
                  <a:lnTo>
                    <a:pt x="432" y="6"/>
                  </a:lnTo>
                  <a:lnTo>
                    <a:pt x="432" y="0"/>
                  </a:lnTo>
                  <a:lnTo>
                    <a:pt x="425" y="25"/>
                  </a:lnTo>
                  <a:lnTo>
                    <a:pt x="393" y="25"/>
                  </a:lnTo>
                  <a:lnTo>
                    <a:pt x="400" y="6"/>
                  </a:lnTo>
                  <a:lnTo>
                    <a:pt x="393" y="6"/>
                  </a:lnTo>
                  <a:lnTo>
                    <a:pt x="393" y="25"/>
                  </a:lnTo>
                  <a:lnTo>
                    <a:pt x="361" y="25"/>
                  </a:lnTo>
                  <a:lnTo>
                    <a:pt x="367" y="6"/>
                  </a:lnTo>
                  <a:lnTo>
                    <a:pt x="367" y="0"/>
                  </a:lnTo>
                  <a:lnTo>
                    <a:pt x="355" y="25"/>
                  </a:lnTo>
                  <a:lnTo>
                    <a:pt x="329" y="25"/>
                  </a:lnTo>
                  <a:lnTo>
                    <a:pt x="335" y="6"/>
                  </a:lnTo>
                  <a:lnTo>
                    <a:pt x="329" y="0"/>
                  </a:lnTo>
                  <a:lnTo>
                    <a:pt x="322" y="25"/>
                  </a:lnTo>
                  <a:lnTo>
                    <a:pt x="290" y="25"/>
                  </a:lnTo>
                  <a:lnTo>
                    <a:pt x="303" y="6"/>
                  </a:lnTo>
                  <a:lnTo>
                    <a:pt x="297" y="0"/>
                  </a:lnTo>
                  <a:lnTo>
                    <a:pt x="284" y="25"/>
                  </a:lnTo>
                  <a:lnTo>
                    <a:pt x="200" y="25"/>
                  </a:lnTo>
                  <a:lnTo>
                    <a:pt x="200" y="25"/>
                  </a:lnTo>
                  <a:lnTo>
                    <a:pt x="200" y="25"/>
                  </a:lnTo>
                  <a:lnTo>
                    <a:pt x="187" y="25"/>
                  </a:lnTo>
                  <a:lnTo>
                    <a:pt x="200" y="6"/>
                  </a:lnTo>
                  <a:lnTo>
                    <a:pt x="200" y="0"/>
                  </a:lnTo>
                  <a:lnTo>
                    <a:pt x="181" y="25"/>
                  </a:lnTo>
                  <a:lnTo>
                    <a:pt x="181" y="25"/>
                  </a:lnTo>
                  <a:lnTo>
                    <a:pt x="52" y="25"/>
                  </a:lnTo>
                  <a:lnTo>
                    <a:pt x="52" y="32"/>
                  </a:lnTo>
                  <a:lnTo>
                    <a:pt x="193" y="32"/>
                  </a:lnTo>
                  <a:lnTo>
                    <a:pt x="181" y="58"/>
                  </a:lnTo>
                  <a:lnTo>
                    <a:pt x="181" y="58"/>
                  </a:lnTo>
                  <a:lnTo>
                    <a:pt x="148" y="58"/>
                  </a:lnTo>
                  <a:lnTo>
                    <a:pt x="148" y="58"/>
                  </a:lnTo>
                  <a:lnTo>
                    <a:pt x="148" y="58"/>
                  </a:lnTo>
                  <a:lnTo>
                    <a:pt x="32" y="58"/>
                  </a:lnTo>
                  <a:lnTo>
                    <a:pt x="32" y="64"/>
                  </a:lnTo>
                  <a:lnTo>
                    <a:pt x="148" y="64"/>
                  </a:lnTo>
                  <a:lnTo>
                    <a:pt x="129" y="90"/>
                  </a:lnTo>
                  <a:lnTo>
                    <a:pt x="129" y="90"/>
                  </a:lnTo>
                  <a:lnTo>
                    <a:pt x="0" y="90"/>
                  </a:lnTo>
                  <a:lnTo>
                    <a:pt x="0" y="96"/>
                  </a:lnTo>
                  <a:lnTo>
                    <a:pt x="129" y="96"/>
                  </a:lnTo>
                  <a:lnTo>
                    <a:pt x="129" y="96"/>
                  </a:lnTo>
                  <a:lnTo>
                    <a:pt x="129" y="96"/>
                  </a:lnTo>
                  <a:lnTo>
                    <a:pt x="142" y="96"/>
                  </a:lnTo>
                  <a:lnTo>
                    <a:pt x="116" y="141"/>
                  </a:lnTo>
                  <a:lnTo>
                    <a:pt x="116" y="148"/>
                  </a:lnTo>
                  <a:lnTo>
                    <a:pt x="148" y="96"/>
                  </a:lnTo>
                  <a:lnTo>
                    <a:pt x="148" y="96"/>
                  </a:lnTo>
                  <a:lnTo>
                    <a:pt x="168" y="96"/>
                  </a:lnTo>
                  <a:lnTo>
                    <a:pt x="168" y="96"/>
                  </a:lnTo>
                  <a:lnTo>
                    <a:pt x="168" y="96"/>
                  </a:lnTo>
                  <a:lnTo>
                    <a:pt x="206" y="96"/>
                  </a:lnTo>
                  <a:lnTo>
                    <a:pt x="206" y="103"/>
                  </a:lnTo>
                  <a:lnTo>
                    <a:pt x="206" y="96"/>
                  </a:lnTo>
                  <a:lnTo>
                    <a:pt x="226" y="96"/>
                  </a:lnTo>
                  <a:lnTo>
                    <a:pt x="200" y="141"/>
                  </a:lnTo>
                  <a:lnTo>
                    <a:pt x="206" y="148"/>
                  </a:lnTo>
                  <a:lnTo>
                    <a:pt x="226" y="103"/>
                  </a:lnTo>
                  <a:lnTo>
                    <a:pt x="226" y="96"/>
                  </a:lnTo>
                  <a:lnTo>
                    <a:pt x="264" y="96"/>
                  </a:lnTo>
                  <a:lnTo>
                    <a:pt x="245" y="135"/>
                  </a:lnTo>
                  <a:lnTo>
                    <a:pt x="251" y="141"/>
                  </a:lnTo>
                  <a:lnTo>
                    <a:pt x="271" y="96"/>
                  </a:lnTo>
                  <a:lnTo>
                    <a:pt x="284" y="96"/>
                  </a:lnTo>
                  <a:lnTo>
                    <a:pt x="290" y="96"/>
                  </a:lnTo>
                  <a:lnTo>
                    <a:pt x="290" y="96"/>
                  </a:lnTo>
                  <a:lnTo>
                    <a:pt x="303" y="96"/>
                  </a:lnTo>
                  <a:lnTo>
                    <a:pt x="290" y="141"/>
                  </a:lnTo>
                  <a:lnTo>
                    <a:pt x="290" y="148"/>
                  </a:lnTo>
                  <a:lnTo>
                    <a:pt x="309" y="96"/>
                  </a:lnTo>
                  <a:lnTo>
                    <a:pt x="309" y="96"/>
                  </a:lnTo>
                  <a:lnTo>
                    <a:pt x="342" y="96"/>
                  </a:lnTo>
                  <a:lnTo>
                    <a:pt x="329" y="141"/>
                  </a:lnTo>
                  <a:lnTo>
                    <a:pt x="335" y="141"/>
                  </a:lnTo>
                  <a:lnTo>
                    <a:pt x="348" y="96"/>
                  </a:lnTo>
                  <a:lnTo>
                    <a:pt x="664" y="96"/>
                  </a:lnTo>
                  <a:lnTo>
                    <a:pt x="677" y="141"/>
                  </a:lnTo>
                  <a:lnTo>
                    <a:pt x="677" y="135"/>
                  </a:lnTo>
                  <a:lnTo>
                    <a:pt x="664" y="96"/>
                  </a:lnTo>
                  <a:lnTo>
                    <a:pt x="703" y="96"/>
                  </a:lnTo>
                  <a:lnTo>
                    <a:pt x="703" y="96"/>
                  </a:lnTo>
                  <a:lnTo>
                    <a:pt x="715" y="141"/>
                  </a:lnTo>
                  <a:lnTo>
                    <a:pt x="722" y="135"/>
                  </a:lnTo>
                  <a:lnTo>
                    <a:pt x="709" y="96"/>
                  </a:lnTo>
                  <a:lnTo>
                    <a:pt x="741" y="96"/>
                  </a:lnTo>
                  <a:lnTo>
                    <a:pt x="761" y="141"/>
                  </a:lnTo>
                  <a:lnTo>
                    <a:pt x="761" y="135"/>
                  </a:lnTo>
                  <a:lnTo>
                    <a:pt x="748" y="96"/>
                  </a:lnTo>
                  <a:lnTo>
                    <a:pt x="786" y="96"/>
                  </a:lnTo>
                  <a:lnTo>
                    <a:pt x="812" y="154"/>
                  </a:lnTo>
                  <a:lnTo>
                    <a:pt x="857" y="154"/>
                  </a:lnTo>
                  <a:lnTo>
                    <a:pt x="825" y="96"/>
                  </a:lnTo>
                  <a:lnTo>
                    <a:pt x="857" y="96"/>
                  </a:lnTo>
                  <a:lnTo>
                    <a:pt x="857" y="96"/>
                  </a:lnTo>
                  <a:lnTo>
                    <a:pt x="896" y="154"/>
                  </a:lnTo>
                  <a:lnTo>
                    <a:pt x="896" y="148"/>
                  </a:lnTo>
                  <a:lnTo>
                    <a:pt x="864" y="96"/>
                  </a:lnTo>
                  <a:lnTo>
                    <a:pt x="902" y="96"/>
                  </a:lnTo>
                  <a:lnTo>
                    <a:pt x="902" y="96"/>
                  </a:lnTo>
                  <a:lnTo>
                    <a:pt x="935" y="148"/>
                  </a:lnTo>
                  <a:lnTo>
                    <a:pt x="935" y="141"/>
                  </a:lnTo>
                  <a:lnTo>
                    <a:pt x="909" y="96"/>
                  </a:lnTo>
                  <a:lnTo>
                    <a:pt x="941" y="96"/>
                  </a:lnTo>
                  <a:lnTo>
                    <a:pt x="941" y="96"/>
                  </a:lnTo>
                  <a:lnTo>
                    <a:pt x="973" y="148"/>
                  </a:lnTo>
                  <a:lnTo>
                    <a:pt x="980" y="141"/>
                  </a:lnTo>
                  <a:lnTo>
                    <a:pt x="947" y="96"/>
                  </a:lnTo>
                  <a:lnTo>
                    <a:pt x="999" y="96"/>
                  </a:lnTo>
                  <a:lnTo>
                    <a:pt x="999" y="90"/>
                  </a:lnTo>
                  <a:close/>
                  <a:moveTo>
                    <a:pt x="819" y="32"/>
                  </a:moveTo>
                  <a:lnTo>
                    <a:pt x="819" y="32"/>
                  </a:lnTo>
                  <a:lnTo>
                    <a:pt x="819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70" y="58"/>
                  </a:lnTo>
                  <a:lnTo>
                    <a:pt x="799" y="58"/>
                  </a:lnTo>
                  <a:lnTo>
                    <a:pt x="786" y="32"/>
                  </a:lnTo>
                  <a:lnTo>
                    <a:pt x="819" y="32"/>
                  </a:lnTo>
                  <a:close/>
                  <a:moveTo>
                    <a:pt x="767" y="58"/>
                  </a:moveTo>
                  <a:lnTo>
                    <a:pt x="703" y="58"/>
                  </a:lnTo>
                  <a:lnTo>
                    <a:pt x="696" y="32"/>
                  </a:lnTo>
                  <a:lnTo>
                    <a:pt x="754" y="32"/>
                  </a:lnTo>
                  <a:lnTo>
                    <a:pt x="767" y="58"/>
                  </a:lnTo>
                  <a:close/>
                  <a:moveTo>
                    <a:pt x="297" y="64"/>
                  </a:moveTo>
                  <a:lnTo>
                    <a:pt x="284" y="90"/>
                  </a:lnTo>
                  <a:lnTo>
                    <a:pt x="251" y="90"/>
                  </a:lnTo>
                  <a:lnTo>
                    <a:pt x="264" y="64"/>
                  </a:lnTo>
                  <a:lnTo>
                    <a:pt x="264" y="64"/>
                  </a:lnTo>
                  <a:lnTo>
                    <a:pt x="297" y="64"/>
                  </a:lnTo>
                  <a:close/>
                  <a:moveTo>
                    <a:pt x="297" y="58"/>
                  </a:moveTo>
                  <a:lnTo>
                    <a:pt x="303" y="32"/>
                  </a:lnTo>
                  <a:lnTo>
                    <a:pt x="335" y="32"/>
                  </a:lnTo>
                  <a:lnTo>
                    <a:pt x="329" y="58"/>
                  </a:lnTo>
                  <a:lnTo>
                    <a:pt x="297" y="58"/>
                  </a:lnTo>
                  <a:close/>
                  <a:moveTo>
                    <a:pt x="342" y="32"/>
                  </a:moveTo>
                  <a:lnTo>
                    <a:pt x="374" y="32"/>
                  </a:lnTo>
                  <a:lnTo>
                    <a:pt x="367" y="58"/>
                  </a:lnTo>
                  <a:lnTo>
                    <a:pt x="335" y="58"/>
                  </a:lnTo>
                  <a:lnTo>
                    <a:pt x="342" y="32"/>
                  </a:lnTo>
                  <a:close/>
                  <a:moveTo>
                    <a:pt x="632" y="58"/>
                  </a:moveTo>
                  <a:lnTo>
                    <a:pt x="625" y="32"/>
                  </a:lnTo>
                  <a:lnTo>
                    <a:pt x="651" y="32"/>
                  </a:lnTo>
                  <a:lnTo>
                    <a:pt x="664" y="58"/>
                  </a:lnTo>
                  <a:lnTo>
                    <a:pt x="632" y="58"/>
                  </a:lnTo>
                  <a:close/>
                  <a:moveTo>
                    <a:pt x="625" y="58"/>
                  </a:moveTo>
                  <a:lnTo>
                    <a:pt x="593" y="58"/>
                  </a:lnTo>
                  <a:lnTo>
                    <a:pt x="587" y="32"/>
                  </a:lnTo>
                  <a:lnTo>
                    <a:pt x="619" y="32"/>
                  </a:lnTo>
                  <a:lnTo>
                    <a:pt x="625" y="58"/>
                  </a:lnTo>
                  <a:close/>
                  <a:moveTo>
                    <a:pt x="587" y="58"/>
                  </a:moveTo>
                  <a:lnTo>
                    <a:pt x="554" y="58"/>
                  </a:lnTo>
                  <a:lnTo>
                    <a:pt x="554" y="32"/>
                  </a:lnTo>
                  <a:lnTo>
                    <a:pt x="587" y="32"/>
                  </a:lnTo>
                  <a:lnTo>
                    <a:pt x="587" y="58"/>
                  </a:lnTo>
                  <a:close/>
                  <a:moveTo>
                    <a:pt x="554" y="58"/>
                  </a:moveTo>
                  <a:lnTo>
                    <a:pt x="516" y="58"/>
                  </a:lnTo>
                  <a:lnTo>
                    <a:pt x="516" y="32"/>
                  </a:lnTo>
                  <a:lnTo>
                    <a:pt x="548" y="32"/>
                  </a:lnTo>
                  <a:lnTo>
                    <a:pt x="554" y="58"/>
                  </a:lnTo>
                  <a:close/>
                  <a:moveTo>
                    <a:pt x="516" y="58"/>
                  </a:moveTo>
                  <a:lnTo>
                    <a:pt x="483" y="58"/>
                  </a:lnTo>
                  <a:lnTo>
                    <a:pt x="483" y="32"/>
                  </a:lnTo>
                  <a:lnTo>
                    <a:pt x="516" y="32"/>
                  </a:lnTo>
                  <a:lnTo>
                    <a:pt x="516" y="58"/>
                  </a:lnTo>
                  <a:close/>
                  <a:moveTo>
                    <a:pt x="477" y="58"/>
                  </a:moveTo>
                  <a:lnTo>
                    <a:pt x="445" y="58"/>
                  </a:lnTo>
                  <a:lnTo>
                    <a:pt x="445" y="32"/>
                  </a:lnTo>
                  <a:lnTo>
                    <a:pt x="477" y="32"/>
                  </a:lnTo>
                  <a:lnTo>
                    <a:pt x="477" y="58"/>
                  </a:lnTo>
                  <a:close/>
                  <a:moveTo>
                    <a:pt x="438" y="58"/>
                  </a:moveTo>
                  <a:lnTo>
                    <a:pt x="406" y="58"/>
                  </a:lnTo>
                  <a:lnTo>
                    <a:pt x="413" y="32"/>
                  </a:lnTo>
                  <a:lnTo>
                    <a:pt x="445" y="32"/>
                  </a:lnTo>
                  <a:lnTo>
                    <a:pt x="438" y="58"/>
                  </a:lnTo>
                  <a:close/>
                  <a:moveTo>
                    <a:pt x="400" y="58"/>
                  </a:moveTo>
                  <a:lnTo>
                    <a:pt x="367" y="58"/>
                  </a:lnTo>
                  <a:lnTo>
                    <a:pt x="374" y="32"/>
                  </a:lnTo>
                  <a:lnTo>
                    <a:pt x="406" y="32"/>
                  </a:lnTo>
                  <a:lnTo>
                    <a:pt x="400" y="58"/>
                  </a:lnTo>
                  <a:close/>
                  <a:moveTo>
                    <a:pt x="374" y="64"/>
                  </a:moveTo>
                  <a:lnTo>
                    <a:pt x="367" y="90"/>
                  </a:lnTo>
                  <a:lnTo>
                    <a:pt x="329" y="90"/>
                  </a:lnTo>
                  <a:lnTo>
                    <a:pt x="335" y="64"/>
                  </a:lnTo>
                  <a:lnTo>
                    <a:pt x="374" y="64"/>
                  </a:lnTo>
                  <a:close/>
                  <a:moveTo>
                    <a:pt x="374" y="64"/>
                  </a:moveTo>
                  <a:lnTo>
                    <a:pt x="406" y="64"/>
                  </a:lnTo>
                  <a:lnTo>
                    <a:pt x="406" y="90"/>
                  </a:lnTo>
                  <a:lnTo>
                    <a:pt x="367" y="90"/>
                  </a:lnTo>
                  <a:lnTo>
                    <a:pt x="374" y="64"/>
                  </a:lnTo>
                  <a:close/>
                  <a:moveTo>
                    <a:pt x="413" y="64"/>
                  </a:moveTo>
                  <a:lnTo>
                    <a:pt x="445" y="64"/>
                  </a:lnTo>
                  <a:lnTo>
                    <a:pt x="445" y="90"/>
                  </a:lnTo>
                  <a:lnTo>
                    <a:pt x="406" y="90"/>
                  </a:lnTo>
                  <a:lnTo>
                    <a:pt x="413" y="64"/>
                  </a:lnTo>
                  <a:close/>
                  <a:moveTo>
                    <a:pt x="451" y="64"/>
                  </a:moveTo>
                  <a:lnTo>
                    <a:pt x="483" y="64"/>
                  </a:lnTo>
                  <a:lnTo>
                    <a:pt x="483" y="90"/>
                  </a:lnTo>
                  <a:lnTo>
                    <a:pt x="445" y="90"/>
                  </a:lnTo>
                  <a:lnTo>
                    <a:pt x="451" y="64"/>
                  </a:lnTo>
                  <a:close/>
                  <a:moveTo>
                    <a:pt x="490" y="64"/>
                  </a:moveTo>
                  <a:lnTo>
                    <a:pt x="522" y="64"/>
                  </a:lnTo>
                  <a:lnTo>
                    <a:pt x="522" y="64"/>
                  </a:lnTo>
                  <a:lnTo>
                    <a:pt x="522" y="90"/>
                  </a:lnTo>
                  <a:lnTo>
                    <a:pt x="490" y="90"/>
                  </a:lnTo>
                  <a:lnTo>
                    <a:pt x="490" y="64"/>
                  </a:lnTo>
                  <a:close/>
                  <a:moveTo>
                    <a:pt x="529" y="64"/>
                  </a:moveTo>
                  <a:lnTo>
                    <a:pt x="561" y="64"/>
                  </a:lnTo>
                  <a:lnTo>
                    <a:pt x="561" y="90"/>
                  </a:lnTo>
                  <a:lnTo>
                    <a:pt x="529" y="90"/>
                  </a:lnTo>
                  <a:lnTo>
                    <a:pt x="529" y="64"/>
                  </a:lnTo>
                  <a:close/>
                  <a:moveTo>
                    <a:pt x="561" y="64"/>
                  </a:moveTo>
                  <a:lnTo>
                    <a:pt x="599" y="64"/>
                  </a:lnTo>
                  <a:lnTo>
                    <a:pt x="599" y="90"/>
                  </a:lnTo>
                  <a:lnTo>
                    <a:pt x="567" y="90"/>
                  </a:lnTo>
                  <a:lnTo>
                    <a:pt x="561" y="64"/>
                  </a:lnTo>
                  <a:close/>
                  <a:moveTo>
                    <a:pt x="599" y="64"/>
                  </a:moveTo>
                  <a:lnTo>
                    <a:pt x="632" y="64"/>
                  </a:lnTo>
                  <a:lnTo>
                    <a:pt x="638" y="90"/>
                  </a:lnTo>
                  <a:lnTo>
                    <a:pt x="606" y="90"/>
                  </a:lnTo>
                  <a:lnTo>
                    <a:pt x="599" y="64"/>
                  </a:lnTo>
                  <a:close/>
                  <a:moveTo>
                    <a:pt x="638" y="64"/>
                  </a:moveTo>
                  <a:lnTo>
                    <a:pt x="670" y="64"/>
                  </a:lnTo>
                  <a:lnTo>
                    <a:pt x="677" y="90"/>
                  </a:lnTo>
                  <a:lnTo>
                    <a:pt x="645" y="90"/>
                  </a:lnTo>
                  <a:lnTo>
                    <a:pt x="638" y="64"/>
                  </a:lnTo>
                  <a:close/>
                  <a:moveTo>
                    <a:pt x="664" y="58"/>
                  </a:moveTo>
                  <a:lnTo>
                    <a:pt x="657" y="32"/>
                  </a:lnTo>
                  <a:lnTo>
                    <a:pt x="690" y="32"/>
                  </a:lnTo>
                  <a:lnTo>
                    <a:pt x="696" y="58"/>
                  </a:lnTo>
                  <a:lnTo>
                    <a:pt x="664" y="58"/>
                  </a:lnTo>
                  <a:close/>
                  <a:moveTo>
                    <a:pt x="200" y="32"/>
                  </a:moveTo>
                  <a:lnTo>
                    <a:pt x="303" y="32"/>
                  </a:lnTo>
                  <a:lnTo>
                    <a:pt x="290" y="58"/>
                  </a:lnTo>
                  <a:lnTo>
                    <a:pt x="187" y="58"/>
                  </a:lnTo>
                  <a:lnTo>
                    <a:pt x="187" y="58"/>
                  </a:lnTo>
                  <a:lnTo>
                    <a:pt x="187" y="58"/>
                  </a:lnTo>
                  <a:lnTo>
                    <a:pt x="187" y="58"/>
                  </a:lnTo>
                  <a:lnTo>
                    <a:pt x="200" y="32"/>
                  </a:lnTo>
                  <a:lnTo>
                    <a:pt x="200" y="32"/>
                  </a:lnTo>
                  <a:close/>
                  <a:moveTo>
                    <a:pt x="135" y="90"/>
                  </a:moveTo>
                  <a:lnTo>
                    <a:pt x="148" y="64"/>
                  </a:lnTo>
                  <a:lnTo>
                    <a:pt x="148" y="64"/>
                  </a:lnTo>
                  <a:lnTo>
                    <a:pt x="181" y="64"/>
                  </a:lnTo>
                  <a:lnTo>
                    <a:pt x="168" y="90"/>
                  </a:lnTo>
                  <a:lnTo>
                    <a:pt x="168" y="90"/>
                  </a:lnTo>
                  <a:lnTo>
                    <a:pt x="135" y="90"/>
                  </a:lnTo>
                  <a:close/>
                  <a:moveTo>
                    <a:pt x="187" y="64"/>
                  </a:moveTo>
                  <a:lnTo>
                    <a:pt x="219" y="64"/>
                  </a:lnTo>
                  <a:lnTo>
                    <a:pt x="206" y="90"/>
                  </a:lnTo>
                  <a:lnTo>
                    <a:pt x="174" y="90"/>
                  </a:lnTo>
                  <a:lnTo>
                    <a:pt x="187" y="64"/>
                  </a:lnTo>
                  <a:lnTo>
                    <a:pt x="187" y="64"/>
                  </a:lnTo>
                  <a:close/>
                  <a:moveTo>
                    <a:pt x="226" y="64"/>
                  </a:moveTo>
                  <a:lnTo>
                    <a:pt x="258" y="64"/>
                  </a:lnTo>
                  <a:lnTo>
                    <a:pt x="245" y="90"/>
                  </a:lnTo>
                  <a:lnTo>
                    <a:pt x="213" y="90"/>
                  </a:lnTo>
                  <a:lnTo>
                    <a:pt x="226" y="64"/>
                  </a:lnTo>
                  <a:lnTo>
                    <a:pt x="226" y="64"/>
                  </a:lnTo>
                  <a:close/>
                  <a:moveTo>
                    <a:pt x="303" y="64"/>
                  </a:moveTo>
                  <a:lnTo>
                    <a:pt x="335" y="64"/>
                  </a:lnTo>
                  <a:lnTo>
                    <a:pt x="322" y="90"/>
                  </a:lnTo>
                  <a:lnTo>
                    <a:pt x="290" y="90"/>
                  </a:lnTo>
                  <a:lnTo>
                    <a:pt x="303" y="64"/>
                  </a:lnTo>
                  <a:close/>
                  <a:moveTo>
                    <a:pt x="683" y="90"/>
                  </a:moveTo>
                  <a:lnTo>
                    <a:pt x="677" y="64"/>
                  </a:lnTo>
                  <a:lnTo>
                    <a:pt x="767" y="64"/>
                  </a:lnTo>
                  <a:lnTo>
                    <a:pt x="780" y="90"/>
                  </a:lnTo>
                  <a:lnTo>
                    <a:pt x="683" y="90"/>
                  </a:lnTo>
                  <a:close/>
                  <a:moveTo>
                    <a:pt x="819" y="90"/>
                  </a:moveTo>
                  <a:lnTo>
                    <a:pt x="806" y="64"/>
                  </a:lnTo>
                  <a:lnTo>
                    <a:pt x="838" y="64"/>
                  </a:lnTo>
                  <a:lnTo>
                    <a:pt x="838" y="64"/>
                  </a:lnTo>
                  <a:lnTo>
                    <a:pt x="857" y="90"/>
                  </a:lnTo>
                  <a:lnTo>
                    <a:pt x="819" y="9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98" y="308822"/>
            <a:ext cx="7448933" cy="645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PC"/>
          <p:cNvGrpSpPr>
            <a:grpSpLocks noChangeAspect="1"/>
          </p:cNvGrpSpPr>
          <p:nvPr/>
        </p:nvGrpSpPr>
        <p:grpSpPr bwMode="auto">
          <a:xfrm>
            <a:off x="10561637" y="220662"/>
            <a:ext cx="1763204" cy="1559523"/>
            <a:chOff x="365" y="3080"/>
            <a:chExt cx="1160" cy="1026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365" y="3080"/>
              <a:ext cx="1160" cy="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629" y="3783"/>
              <a:ext cx="626" cy="65"/>
            </a:xfrm>
            <a:custGeom>
              <a:avLst/>
              <a:gdLst>
                <a:gd name="T0" fmla="*/ 574 w 626"/>
                <a:gd name="T1" fmla="*/ 0 h 65"/>
                <a:gd name="T2" fmla="*/ 52 w 626"/>
                <a:gd name="T3" fmla="*/ 0 h 65"/>
                <a:gd name="T4" fmla="*/ 0 w 626"/>
                <a:gd name="T5" fmla="*/ 65 h 65"/>
                <a:gd name="T6" fmla="*/ 626 w 626"/>
                <a:gd name="T7" fmla="*/ 65 h 65"/>
                <a:gd name="T8" fmla="*/ 574 w 62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6" h="65">
                  <a:moveTo>
                    <a:pt x="574" y="0"/>
                  </a:moveTo>
                  <a:lnTo>
                    <a:pt x="52" y="0"/>
                  </a:lnTo>
                  <a:lnTo>
                    <a:pt x="0" y="65"/>
                  </a:lnTo>
                  <a:lnTo>
                    <a:pt x="626" y="65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629" y="3848"/>
              <a:ext cx="626" cy="19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816" y="3654"/>
              <a:ext cx="245" cy="161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365" y="3919"/>
              <a:ext cx="1154" cy="174"/>
            </a:xfrm>
            <a:custGeom>
              <a:avLst/>
              <a:gdLst>
                <a:gd name="T0" fmla="*/ 980 w 1154"/>
                <a:gd name="T1" fmla="*/ 0 h 174"/>
                <a:gd name="T2" fmla="*/ 155 w 1154"/>
                <a:gd name="T3" fmla="*/ 0 h 174"/>
                <a:gd name="T4" fmla="*/ 0 w 1154"/>
                <a:gd name="T5" fmla="*/ 174 h 174"/>
                <a:gd name="T6" fmla="*/ 1154 w 1154"/>
                <a:gd name="T7" fmla="*/ 174 h 174"/>
                <a:gd name="T8" fmla="*/ 980 w 1154"/>
                <a:gd name="T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4" h="174">
                  <a:moveTo>
                    <a:pt x="980" y="0"/>
                  </a:moveTo>
                  <a:lnTo>
                    <a:pt x="155" y="0"/>
                  </a:lnTo>
                  <a:lnTo>
                    <a:pt x="0" y="174"/>
                  </a:lnTo>
                  <a:lnTo>
                    <a:pt x="1154" y="174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1" y="3080"/>
              <a:ext cx="1102" cy="639"/>
            </a:xfrm>
            <a:custGeom>
              <a:avLst/>
              <a:gdLst>
                <a:gd name="T0" fmla="*/ 171 w 171"/>
                <a:gd name="T1" fmla="*/ 89 h 99"/>
                <a:gd name="T2" fmla="*/ 161 w 171"/>
                <a:gd name="T3" fmla="*/ 99 h 99"/>
                <a:gd name="T4" fmla="*/ 9 w 171"/>
                <a:gd name="T5" fmla="*/ 99 h 99"/>
                <a:gd name="T6" fmla="*/ 0 w 171"/>
                <a:gd name="T7" fmla="*/ 89 h 99"/>
                <a:gd name="T8" fmla="*/ 0 w 171"/>
                <a:gd name="T9" fmla="*/ 9 h 99"/>
                <a:gd name="T10" fmla="*/ 9 w 171"/>
                <a:gd name="T11" fmla="*/ 0 h 99"/>
                <a:gd name="T12" fmla="*/ 161 w 171"/>
                <a:gd name="T13" fmla="*/ 0 h 99"/>
                <a:gd name="T14" fmla="*/ 171 w 171"/>
                <a:gd name="T15" fmla="*/ 9 h 99"/>
                <a:gd name="T16" fmla="*/ 171 w 171"/>
                <a:gd name="T17" fmla="*/ 8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99">
                  <a:moveTo>
                    <a:pt x="171" y="89"/>
                  </a:moveTo>
                  <a:cubicBezTo>
                    <a:pt x="171" y="94"/>
                    <a:pt x="167" y="99"/>
                    <a:pt x="161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99"/>
                    <a:pt x="0" y="94"/>
                    <a:pt x="0" y="8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7" y="0"/>
                    <a:pt x="171" y="4"/>
                    <a:pt x="171" y="9"/>
                  </a:cubicBezTo>
                  <a:lnTo>
                    <a:pt x="171" y="89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449" y="3138"/>
              <a:ext cx="992" cy="516"/>
            </a:xfrm>
            <a:prstGeom prst="rect">
              <a:avLst/>
            </a:pr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816" y="3719"/>
              <a:ext cx="245" cy="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365" y="4093"/>
              <a:ext cx="1154" cy="19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val 13"/>
            <p:cNvSpPr>
              <a:spLocks noChangeArrowheads="1"/>
            </p:cNvSpPr>
            <p:nvPr/>
          </p:nvSpPr>
          <p:spPr bwMode="auto">
            <a:xfrm>
              <a:off x="926" y="3093"/>
              <a:ext cx="32" cy="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423" y="3938"/>
              <a:ext cx="1031" cy="129"/>
            </a:xfrm>
            <a:custGeom>
              <a:avLst/>
              <a:gdLst>
                <a:gd name="T0" fmla="*/ 915 w 1031"/>
                <a:gd name="T1" fmla="*/ 0 h 129"/>
                <a:gd name="T2" fmla="*/ 110 w 1031"/>
                <a:gd name="T3" fmla="*/ 0 h 129"/>
                <a:gd name="T4" fmla="*/ 0 w 1031"/>
                <a:gd name="T5" fmla="*/ 129 h 129"/>
                <a:gd name="T6" fmla="*/ 1031 w 1031"/>
                <a:gd name="T7" fmla="*/ 129 h 129"/>
                <a:gd name="T8" fmla="*/ 915 w 1031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129">
                  <a:moveTo>
                    <a:pt x="915" y="0"/>
                  </a:moveTo>
                  <a:lnTo>
                    <a:pt x="110" y="0"/>
                  </a:lnTo>
                  <a:lnTo>
                    <a:pt x="0" y="129"/>
                  </a:lnTo>
                  <a:lnTo>
                    <a:pt x="1031" y="129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436" y="3932"/>
              <a:ext cx="999" cy="154"/>
            </a:xfrm>
            <a:custGeom>
              <a:avLst/>
              <a:gdLst>
                <a:gd name="T0" fmla="*/ 902 w 999"/>
                <a:gd name="T1" fmla="*/ 90 h 154"/>
                <a:gd name="T2" fmla="*/ 877 w 999"/>
                <a:gd name="T3" fmla="*/ 64 h 154"/>
                <a:gd name="T4" fmla="*/ 947 w 999"/>
                <a:gd name="T5" fmla="*/ 32 h 154"/>
                <a:gd name="T6" fmla="*/ 831 w 999"/>
                <a:gd name="T7" fmla="*/ 6 h 154"/>
                <a:gd name="T8" fmla="*/ 812 w 999"/>
                <a:gd name="T9" fmla="*/ 25 h 154"/>
                <a:gd name="T10" fmla="*/ 664 w 999"/>
                <a:gd name="T11" fmla="*/ 0 h 154"/>
                <a:gd name="T12" fmla="*/ 638 w 999"/>
                <a:gd name="T13" fmla="*/ 25 h 154"/>
                <a:gd name="T14" fmla="*/ 567 w 999"/>
                <a:gd name="T15" fmla="*/ 0 h 154"/>
                <a:gd name="T16" fmla="*/ 529 w 999"/>
                <a:gd name="T17" fmla="*/ 25 h 154"/>
                <a:gd name="T18" fmla="*/ 464 w 999"/>
                <a:gd name="T19" fmla="*/ 6 h 154"/>
                <a:gd name="T20" fmla="*/ 425 w 999"/>
                <a:gd name="T21" fmla="*/ 25 h 154"/>
                <a:gd name="T22" fmla="*/ 367 w 999"/>
                <a:gd name="T23" fmla="*/ 6 h 154"/>
                <a:gd name="T24" fmla="*/ 322 w 999"/>
                <a:gd name="T25" fmla="*/ 25 h 154"/>
                <a:gd name="T26" fmla="*/ 200 w 999"/>
                <a:gd name="T27" fmla="*/ 25 h 154"/>
                <a:gd name="T28" fmla="*/ 181 w 999"/>
                <a:gd name="T29" fmla="*/ 25 h 154"/>
                <a:gd name="T30" fmla="*/ 148 w 999"/>
                <a:gd name="T31" fmla="*/ 58 h 154"/>
                <a:gd name="T32" fmla="*/ 129 w 999"/>
                <a:gd name="T33" fmla="*/ 90 h 154"/>
                <a:gd name="T34" fmla="*/ 129 w 999"/>
                <a:gd name="T35" fmla="*/ 96 h 154"/>
                <a:gd name="T36" fmla="*/ 168 w 999"/>
                <a:gd name="T37" fmla="*/ 96 h 154"/>
                <a:gd name="T38" fmla="*/ 226 w 999"/>
                <a:gd name="T39" fmla="*/ 96 h 154"/>
                <a:gd name="T40" fmla="*/ 245 w 999"/>
                <a:gd name="T41" fmla="*/ 135 h 154"/>
                <a:gd name="T42" fmla="*/ 303 w 999"/>
                <a:gd name="T43" fmla="*/ 96 h 154"/>
                <a:gd name="T44" fmla="*/ 329 w 999"/>
                <a:gd name="T45" fmla="*/ 141 h 154"/>
                <a:gd name="T46" fmla="*/ 664 w 999"/>
                <a:gd name="T47" fmla="*/ 96 h 154"/>
                <a:gd name="T48" fmla="*/ 741 w 999"/>
                <a:gd name="T49" fmla="*/ 96 h 154"/>
                <a:gd name="T50" fmla="*/ 857 w 999"/>
                <a:gd name="T51" fmla="*/ 154 h 154"/>
                <a:gd name="T52" fmla="*/ 864 w 999"/>
                <a:gd name="T53" fmla="*/ 96 h 154"/>
                <a:gd name="T54" fmla="*/ 941 w 999"/>
                <a:gd name="T55" fmla="*/ 96 h 154"/>
                <a:gd name="T56" fmla="*/ 999 w 999"/>
                <a:gd name="T57" fmla="*/ 90 h 154"/>
                <a:gd name="T58" fmla="*/ 851 w 999"/>
                <a:gd name="T59" fmla="*/ 32 h 154"/>
                <a:gd name="T60" fmla="*/ 819 w 999"/>
                <a:gd name="T61" fmla="*/ 32 h 154"/>
                <a:gd name="T62" fmla="*/ 297 w 999"/>
                <a:gd name="T63" fmla="*/ 64 h 154"/>
                <a:gd name="T64" fmla="*/ 297 w 999"/>
                <a:gd name="T65" fmla="*/ 58 h 154"/>
                <a:gd name="T66" fmla="*/ 374 w 999"/>
                <a:gd name="T67" fmla="*/ 32 h 154"/>
                <a:gd name="T68" fmla="*/ 651 w 999"/>
                <a:gd name="T69" fmla="*/ 32 h 154"/>
                <a:gd name="T70" fmla="*/ 619 w 999"/>
                <a:gd name="T71" fmla="*/ 32 h 154"/>
                <a:gd name="T72" fmla="*/ 587 w 999"/>
                <a:gd name="T73" fmla="*/ 58 h 154"/>
                <a:gd name="T74" fmla="*/ 516 w 999"/>
                <a:gd name="T75" fmla="*/ 58 h 154"/>
                <a:gd name="T76" fmla="*/ 445 w 999"/>
                <a:gd name="T77" fmla="*/ 58 h 154"/>
                <a:gd name="T78" fmla="*/ 413 w 999"/>
                <a:gd name="T79" fmla="*/ 32 h 154"/>
                <a:gd name="T80" fmla="*/ 406 w 999"/>
                <a:gd name="T81" fmla="*/ 32 h 154"/>
                <a:gd name="T82" fmla="*/ 374 w 999"/>
                <a:gd name="T83" fmla="*/ 64 h 154"/>
                <a:gd name="T84" fmla="*/ 413 w 999"/>
                <a:gd name="T85" fmla="*/ 64 h 154"/>
                <a:gd name="T86" fmla="*/ 483 w 999"/>
                <a:gd name="T87" fmla="*/ 64 h 154"/>
                <a:gd name="T88" fmla="*/ 522 w 999"/>
                <a:gd name="T89" fmla="*/ 64 h 154"/>
                <a:gd name="T90" fmla="*/ 561 w 999"/>
                <a:gd name="T91" fmla="*/ 90 h 154"/>
                <a:gd name="T92" fmla="*/ 567 w 999"/>
                <a:gd name="T93" fmla="*/ 90 h 154"/>
                <a:gd name="T94" fmla="*/ 599 w 999"/>
                <a:gd name="T95" fmla="*/ 64 h 154"/>
                <a:gd name="T96" fmla="*/ 664 w 999"/>
                <a:gd name="T97" fmla="*/ 58 h 154"/>
                <a:gd name="T98" fmla="*/ 303 w 999"/>
                <a:gd name="T99" fmla="*/ 32 h 154"/>
                <a:gd name="T100" fmla="*/ 200 w 999"/>
                <a:gd name="T101" fmla="*/ 32 h 154"/>
                <a:gd name="T102" fmla="*/ 168 w 999"/>
                <a:gd name="T103" fmla="*/ 90 h 154"/>
                <a:gd name="T104" fmla="*/ 174 w 999"/>
                <a:gd name="T105" fmla="*/ 90 h 154"/>
                <a:gd name="T106" fmla="*/ 213 w 999"/>
                <a:gd name="T107" fmla="*/ 90 h 154"/>
                <a:gd name="T108" fmla="*/ 290 w 999"/>
                <a:gd name="T109" fmla="*/ 90 h 154"/>
                <a:gd name="T110" fmla="*/ 683 w 999"/>
                <a:gd name="T111" fmla="*/ 90 h 154"/>
                <a:gd name="T112" fmla="*/ 819 w 999"/>
                <a:gd name="T113" fmla="*/ 9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99" h="154">
                  <a:moveTo>
                    <a:pt x="999" y="90"/>
                  </a:moveTo>
                  <a:lnTo>
                    <a:pt x="941" y="90"/>
                  </a:lnTo>
                  <a:lnTo>
                    <a:pt x="941" y="90"/>
                  </a:lnTo>
                  <a:lnTo>
                    <a:pt x="941" y="90"/>
                  </a:lnTo>
                  <a:lnTo>
                    <a:pt x="902" y="90"/>
                  </a:lnTo>
                  <a:lnTo>
                    <a:pt x="902" y="90"/>
                  </a:lnTo>
                  <a:lnTo>
                    <a:pt x="902" y="90"/>
                  </a:lnTo>
                  <a:lnTo>
                    <a:pt x="864" y="90"/>
                  </a:lnTo>
                  <a:lnTo>
                    <a:pt x="844" y="64"/>
                  </a:lnTo>
                  <a:lnTo>
                    <a:pt x="877" y="64"/>
                  </a:lnTo>
                  <a:lnTo>
                    <a:pt x="877" y="64"/>
                  </a:lnTo>
                  <a:lnTo>
                    <a:pt x="877" y="64"/>
                  </a:lnTo>
                  <a:lnTo>
                    <a:pt x="973" y="64"/>
                  </a:lnTo>
                  <a:lnTo>
                    <a:pt x="973" y="58"/>
                  </a:lnTo>
                  <a:lnTo>
                    <a:pt x="877" y="58"/>
                  </a:lnTo>
                  <a:lnTo>
                    <a:pt x="877" y="58"/>
                  </a:lnTo>
                  <a:lnTo>
                    <a:pt x="857" y="32"/>
                  </a:lnTo>
                  <a:lnTo>
                    <a:pt x="947" y="32"/>
                  </a:lnTo>
                  <a:lnTo>
                    <a:pt x="947" y="25"/>
                  </a:lnTo>
                  <a:lnTo>
                    <a:pt x="857" y="25"/>
                  </a:lnTo>
                  <a:lnTo>
                    <a:pt x="857" y="25"/>
                  </a:lnTo>
                  <a:lnTo>
                    <a:pt x="857" y="25"/>
                  </a:lnTo>
                  <a:lnTo>
                    <a:pt x="838" y="0"/>
                  </a:lnTo>
                  <a:lnTo>
                    <a:pt x="831" y="6"/>
                  </a:lnTo>
                  <a:lnTo>
                    <a:pt x="851" y="25"/>
                  </a:lnTo>
                  <a:lnTo>
                    <a:pt x="819" y="25"/>
                  </a:lnTo>
                  <a:lnTo>
                    <a:pt x="819" y="25"/>
                  </a:lnTo>
                  <a:lnTo>
                    <a:pt x="806" y="0"/>
                  </a:lnTo>
                  <a:lnTo>
                    <a:pt x="799" y="6"/>
                  </a:lnTo>
                  <a:lnTo>
                    <a:pt x="812" y="25"/>
                  </a:lnTo>
                  <a:lnTo>
                    <a:pt x="780" y="25"/>
                  </a:lnTo>
                  <a:lnTo>
                    <a:pt x="767" y="0"/>
                  </a:lnTo>
                  <a:lnTo>
                    <a:pt x="735" y="0"/>
                  </a:lnTo>
                  <a:lnTo>
                    <a:pt x="748" y="25"/>
                  </a:lnTo>
                  <a:lnTo>
                    <a:pt x="677" y="25"/>
                  </a:lnTo>
                  <a:lnTo>
                    <a:pt x="664" y="0"/>
                  </a:lnTo>
                  <a:lnTo>
                    <a:pt x="664" y="6"/>
                  </a:lnTo>
                  <a:lnTo>
                    <a:pt x="670" y="25"/>
                  </a:lnTo>
                  <a:lnTo>
                    <a:pt x="638" y="25"/>
                  </a:lnTo>
                  <a:lnTo>
                    <a:pt x="632" y="6"/>
                  </a:lnTo>
                  <a:lnTo>
                    <a:pt x="632" y="6"/>
                  </a:lnTo>
                  <a:lnTo>
                    <a:pt x="638" y="25"/>
                  </a:lnTo>
                  <a:lnTo>
                    <a:pt x="606" y="25"/>
                  </a:lnTo>
                  <a:lnTo>
                    <a:pt x="599" y="0"/>
                  </a:lnTo>
                  <a:lnTo>
                    <a:pt x="593" y="6"/>
                  </a:lnTo>
                  <a:lnTo>
                    <a:pt x="599" y="25"/>
                  </a:lnTo>
                  <a:lnTo>
                    <a:pt x="567" y="25"/>
                  </a:lnTo>
                  <a:lnTo>
                    <a:pt x="567" y="0"/>
                  </a:lnTo>
                  <a:lnTo>
                    <a:pt x="561" y="6"/>
                  </a:lnTo>
                  <a:lnTo>
                    <a:pt x="567" y="25"/>
                  </a:lnTo>
                  <a:lnTo>
                    <a:pt x="535" y="25"/>
                  </a:lnTo>
                  <a:lnTo>
                    <a:pt x="535" y="6"/>
                  </a:lnTo>
                  <a:lnTo>
                    <a:pt x="529" y="6"/>
                  </a:lnTo>
                  <a:lnTo>
                    <a:pt x="529" y="25"/>
                  </a:lnTo>
                  <a:lnTo>
                    <a:pt x="503" y="25"/>
                  </a:lnTo>
                  <a:lnTo>
                    <a:pt x="503" y="6"/>
                  </a:lnTo>
                  <a:lnTo>
                    <a:pt x="496" y="6"/>
                  </a:lnTo>
                  <a:lnTo>
                    <a:pt x="496" y="25"/>
                  </a:lnTo>
                  <a:lnTo>
                    <a:pt x="464" y="25"/>
                  </a:lnTo>
                  <a:lnTo>
                    <a:pt x="464" y="6"/>
                  </a:lnTo>
                  <a:lnTo>
                    <a:pt x="464" y="6"/>
                  </a:lnTo>
                  <a:lnTo>
                    <a:pt x="464" y="25"/>
                  </a:lnTo>
                  <a:lnTo>
                    <a:pt x="432" y="25"/>
                  </a:lnTo>
                  <a:lnTo>
                    <a:pt x="432" y="6"/>
                  </a:lnTo>
                  <a:lnTo>
                    <a:pt x="432" y="0"/>
                  </a:lnTo>
                  <a:lnTo>
                    <a:pt x="425" y="25"/>
                  </a:lnTo>
                  <a:lnTo>
                    <a:pt x="393" y="25"/>
                  </a:lnTo>
                  <a:lnTo>
                    <a:pt x="400" y="6"/>
                  </a:lnTo>
                  <a:lnTo>
                    <a:pt x="393" y="6"/>
                  </a:lnTo>
                  <a:lnTo>
                    <a:pt x="393" y="25"/>
                  </a:lnTo>
                  <a:lnTo>
                    <a:pt x="361" y="25"/>
                  </a:lnTo>
                  <a:lnTo>
                    <a:pt x="367" y="6"/>
                  </a:lnTo>
                  <a:lnTo>
                    <a:pt x="367" y="0"/>
                  </a:lnTo>
                  <a:lnTo>
                    <a:pt x="355" y="25"/>
                  </a:lnTo>
                  <a:lnTo>
                    <a:pt x="329" y="25"/>
                  </a:lnTo>
                  <a:lnTo>
                    <a:pt x="335" y="6"/>
                  </a:lnTo>
                  <a:lnTo>
                    <a:pt x="329" y="0"/>
                  </a:lnTo>
                  <a:lnTo>
                    <a:pt x="322" y="25"/>
                  </a:lnTo>
                  <a:lnTo>
                    <a:pt x="290" y="25"/>
                  </a:lnTo>
                  <a:lnTo>
                    <a:pt x="303" y="6"/>
                  </a:lnTo>
                  <a:lnTo>
                    <a:pt x="297" y="0"/>
                  </a:lnTo>
                  <a:lnTo>
                    <a:pt x="284" y="25"/>
                  </a:lnTo>
                  <a:lnTo>
                    <a:pt x="200" y="25"/>
                  </a:lnTo>
                  <a:lnTo>
                    <a:pt x="200" y="25"/>
                  </a:lnTo>
                  <a:lnTo>
                    <a:pt x="200" y="25"/>
                  </a:lnTo>
                  <a:lnTo>
                    <a:pt x="187" y="25"/>
                  </a:lnTo>
                  <a:lnTo>
                    <a:pt x="200" y="6"/>
                  </a:lnTo>
                  <a:lnTo>
                    <a:pt x="200" y="0"/>
                  </a:lnTo>
                  <a:lnTo>
                    <a:pt x="181" y="25"/>
                  </a:lnTo>
                  <a:lnTo>
                    <a:pt x="181" y="25"/>
                  </a:lnTo>
                  <a:lnTo>
                    <a:pt x="52" y="25"/>
                  </a:lnTo>
                  <a:lnTo>
                    <a:pt x="52" y="32"/>
                  </a:lnTo>
                  <a:lnTo>
                    <a:pt x="193" y="32"/>
                  </a:lnTo>
                  <a:lnTo>
                    <a:pt x="181" y="58"/>
                  </a:lnTo>
                  <a:lnTo>
                    <a:pt x="181" y="58"/>
                  </a:lnTo>
                  <a:lnTo>
                    <a:pt x="148" y="58"/>
                  </a:lnTo>
                  <a:lnTo>
                    <a:pt x="148" y="58"/>
                  </a:lnTo>
                  <a:lnTo>
                    <a:pt x="148" y="58"/>
                  </a:lnTo>
                  <a:lnTo>
                    <a:pt x="32" y="58"/>
                  </a:lnTo>
                  <a:lnTo>
                    <a:pt x="32" y="64"/>
                  </a:lnTo>
                  <a:lnTo>
                    <a:pt x="148" y="64"/>
                  </a:lnTo>
                  <a:lnTo>
                    <a:pt x="129" y="90"/>
                  </a:lnTo>
                  <a:lnTo>
                    <a:pt x="129" y="90"/>
                  </a:lnTo>
                  <a:lnTo>
                    <a:pt x="0" y="90"/>
                  </a:lnTo>
                  <a:lnTo>
                    <a:pt x="0" y="96"/>
                  </a:lnTo>
                  <a:lnTo>
                    <a:pt x="129" y="96"/>
                  </a:lnTo>
                  <a:lnTo>
                    <a:pt x="129" y="96"/>
                  </a:lnTo>
                  <a:lnTo>
                    <a:pt x="129" y="96"/>
                  </a:lnTo>
                  <a:lnTo>
                    <a:pt x="142" y="96"/>
                  </a:lnTo>
                  <a:lnTo>
                    <a:pt x="116" y="141"/>
                  </a:lnTo>
                  <a:lnTo>
                    <a:pt x="116" y="148"/>
                  </a:lnTo>
                  <a:lnTo>
                    <a:pt x="148" y="96"/>
                  </a:lnTo>
                  <a:lnTo>
                    <a:pt x="148" y="96"/>
                  </a:lnTo>
                  <a:lnTo>
                    <a:pt x="168" y="96"/>
                  </a:lnTo>
                  <a:lnTo>
                    <a:pt x="168" y="96"/>
                  </a:lnTo>
                  <a:lnTo>
                    <a:pt x="168" y="96"/>
                  </a:lnTo>
                  <a:lnTo>
                    <a:pt x="206" y="96"/>
                  </a:lnTo>
                  <a:lnTo>
                    <a:pt x="206" y="103"/>
                  </a:lnTo>
                  <a:lnTo>
                    <a:pt x="206" y="96"/>
                  </a:lnTo>
                  <a:lnTo>
                    <a:pt x="226" y="96"/>
                  </a:lnTo>
                  <a:lnTo>
                    <a:pt x="200" y="141"/>
                  </a:lnTo>
                  <a:lnTo>
                    <a:pt x="206" y="148"/>
                  </a:lnTo>
                  <a:lnTo>
                    <a:pt x="226" y="103"/>
                  </a:lnTo>
                  <a:lnTo>
                    <a:pt x="226" y="96"/>
                  </a:lnTo>
                  <a:lnTo>
                    <a:pt x="264" y="96"/>
                  </a:lnTo>
                  <a:lnTo>
                    <a:pt x="245" y="135"/>
                  </a:lnTo>
                  <a:lnTo>
                    <a:pt x="251" y="141"/>
                  </a:lnTo>
                  <a:lnTo>
                    <a:pt x="271" y="96"/>
                  </a:lnTo>
                  <a:lnTo>
                    <a:pt x="284" y="96"/>
                  </a:lnTo>
                  <a:lnTo>
                    <a:pt x="290" y="96"/>
                  </a:lnTo>
                  <a:lnTo>
                    <a:pt x="290" y="96"/>
                  </a:lnTo>
                  <a:lnTo>
                    <a:pt x="303" y="96"/>
                  </a:lnTo>
                  <a:lnTo>
                    <a:pt x="290" y="141"/>
                  </a:lnTo>
                  <a:lnTo>
                    <a:pt x="290" y="148"/>
                  </a:lnTo>
                  <a:lnTo>
                    <a:pt x="309" y="96"/>
                  </a:lnTo>
                  <a:lnTo>
                    <a:pt x="309" y="96"/>
                  </a:lnTo>
                  <a:lnTo>
                    <a:pt x="342" y="96"/>
                  </a:lnTo>
                  <a:lnTo>
                    <a:pt x="329" y="141"/>
                  </a:lnTo>
                  <a:lnTo>
                    <a:pt x="335" y="141"/>
                  </a:lnTo>
                  <a:lnTo>
                    <a:pt x="348" y="96"/>
                  </a:lnTo>
                  <a:lnTo>
                    <a:pt x="664" y="96"/>
                  </a:lnTo>
                  <a:lnTo>
                    <a:pt x="677" y="141"/>
                  </a:lnTo>
                  <a:lnTo>
                    <a:pt x="677" y="135"/>
                  </a:lnTo>
                  <a:lnTo>
                    <a:pt x="664" y="96"/>
                  </a:lnTo>
                  <a:lnTo>
                    <a:pt x="703" y="96"/>
                  </a:lnTo>
                  <a:lnTo>
                    <a:pt x="703" y="96"/>
                  </a:lnTo>
                  <a:lnTo>
                    <a:pt x="715" y="141"/>
                  </a:lnTo>
                  <a:lnTo>
                    <a:pt x="722" y="135"/>
                  </a:lnTo>
                  <a:lnTo>
                    <a:pt x="709" y="96"/>
                  </a:lnTo>
                  <a:lnTo>
                    <a:pt x="741" y="96"/>
                  </a:lnTo>
                  <a:lnTo>
                    <a:pt x="761" y="141"/>
                  </a:lnTo>
                  <a:lnTo>
                    <a:pt x="761" y="135"/>
                  </a:lnTo>
                  <a:lnTo>
                    <a:pt x="748" y="96"/>
                  </a:lnTo>
                  <a:lnTo>
                    <a:pt x="786" y="96"/>
                  </a:lnTo>
                  <a:lnTo>
                    <a:pt x="812" y="154"/>
                  </a:lnTo>
                  <a:lnTo>
                    <a:pt x="857" y="154"/>
                  </a:lnTo>
                  <a:lnTo>
                    <a:pt x="825" y="96"/>
                  </a:lnTo>
                  <a:lnTo>
                    <a:pt x="857" y="96"/>
                  </a:lnTo>
                  <a:lnTo>
                    <a:pt x="857" y="96"/>
                  </a:lnTo>
                  <a:lnTo>
                    <a:pt x="896" y="154"/>
                  </a:lnTo>
                  <a:lnTo>
                    <a:pt x="896" y="148"/>
                  </a:lnTo>
                  <a:lnTo>
                    <a:pt x="864" y="96"/>
                  </a:lnTo>
                  <a:lnTo>
                    <a:pt x="902" y="96"/>
                  </a:lnTo>
                  <a:lnTo>
                    <a:pt x="902" y="96"/>
                  </a:lnTo>
                  <a:lnTo>
                    <a:pt x="935" y="148"/>
                  </a:lnTo>
                  <a:lnTo>
                    <a:pt x="935" y="141"/>
                  </a:lnTo>
                  <a:lnTo>
                    <a:pt x="909" y="96"/>
                  </a:lnTo>
                  <a:lnTo>
                    <a:pt x="941" y="96"/>
                  </a:lnTo>
                  <a:lnTo>
                    <a:pt x="941" y="96"/>
                  </a:lnTo>
                  <a:lnTo>
                    <a:pt x="973" y="148"/>
                  </a:lnTo>
                  <a:lnTo>
                    <a:pt x="980" y="141"/>
                  </a:lnTo>
                  <a:lnTo>
                    <a:pt x="947" y="96"/>
                  </a:lnTo>
                  <a:lnTo>
                    <a:pt x="999" y="96"/>
                  </a:lnTo>
                  <a:lnTo>
                    <a:pt x="999" y="90"/>
                  </a:lnTo>
                  <a:close/>
                  <a:moveTo>
                    <a:pt x="819" y="32"/>
                  </a:moveTo>
                  <a:lnTo>
                    <a:pt x="819" y="32"/>
                  </a:lnTo>
                  <a:lnTo>
                    <a:pt x="819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70" y="58"/>
                  </a:lnTo>
                  <a:lnTo>
                    <a:pt x="799" y="58"/>
                  </a:lnTo>
                  <a:lnTo>
                    <a:pt x="786" y="32"/>
                  </a:lnTo>
                  <a:lnTo>
                    <a:pt x="819" y="32"/>
                  </a:lnTo>
                  <a:close/>
                  <a:moveTo>
                    <a:pt x="767" y="58"/>
                  </a:moveTo>
                  <a:lnTo>
                    <a:pt x="703" y="58"/>
                  </a:lnTo>
                  <a:lnTo>
                    <a:pt x="696" y="32"/>
                  </a:lnTo>
                  <a:lnTo>
                    <a:pt x="754" y="32"/>
                  </a:lnTo>
                  <a:lnTo>
                    <a:pt x="767" y="58"/>
                  </a:lnTo>
                  <a:close/>
                  <a:moveTo>
                    <a:pt x="297" y="64"/>
                  </a:moveTo>
                  <a:lnTo>
                    <a:pt x="284" y="90"/>
                  </a:lnTo>
                  <a:lnTo>
                    <a:pt x="251" y="90"/>
                  </a:lnTo>
                  <a:lnTo>
                    <a:pt x="264" y="64"/>
                  </a:lnTo>
                  <a:lnTo>
                    <a:pt x="264" y="64"/>
                  </a:lnTo>
                  <a:lnTo>
                    <a:pt x="297" y="64"/>
                  </a:lnTo>
                  <a:close/>
                  <a:moveTo>
                    <a:pt x="297" y="58"/>
                  </a:moveTo>
                  <a:lnTo>
                    <a:pt x="303" y="32"/>
                  </a:lnTo>
                  <a:lnTo>
                    <a:pt x="335" y="32"/>
                  </a:lnTo>
                  <a:lnTo>
                    <a:pt x="329" y="58"/>
                  </a:lnTo>
                  <a:lnTo>
                    <a:pt x="297" y="58"/>
                  </a:lnTo>
                  <a:close/>
                  <a:moveTo>
                    <a:pt x="342" y="32"/>
                  </a:moveTo>
                  <a:lnTo>
                    <a:pt x="374" y="32"/>
                  </a:lnTo>
                  <a:lnTo>
                    <a:pt x="367" y="58"/>
                  </a:lnTo>
                  <a:lnTo>
                    <a:pt x="335" y="58"/>
                  </a:lnTo>
                  <a:lnTo>
                    <a:pt x="342" y="32"/>
                  </a:lnTo>
                  <a:close/>
                  <a:moveTo>
                    <a:pt x="632" y="58"/>
                  </a:moveTo>
                  <a:lnTo>
                    <a:pt x="625" y="32"/>
                  </a:lnTo>
                  <a:lnTo>
                    <a:pt x="651" y="32"/>
                  </a:lnTo>
                  <a:lnTo>
                    <a:pt x="664" y="58"/>
                  </a:lnTo>
                  <a:lnTo>
                    <a:pt x="632" y="58"/>
                  </a:lnTo>
                  <a:close/>
                  <a:moveTo>
                    <a:pt x="625" y="58"/>
                  </a:moveTo>
                  <a:lnTo>
                    <a:pt x="593" y="58"/>
                  </a:lnTo>
                  <a:lnTo>
                    <a:pt x="587" y="32"/>
                  </a:lnTo>
                  <a:lnTo>
                    <a:pt x="619" y="32"/>
                  </a:lnTo>
                  <a:lnTo>
                    <a:pt x="625" y="58"/>
                  </a:lnTo>
                  <a:close/>
                  <a:moveTo>
                    <a:pt x="587" y="58"/>
                  </a:moveTo>
                  <a:lnTo>
                    <a:pt x="554" y="58"/>
                  </a:lnTo>
                  <a:lnTo>
                    <a:pt x="554" y="32"/>
                  </a:lnTo>
                  <a:lnTo>
                    <a:pt x="587" y="32"/>
                  </a:lnTo>
                  <a:lnTo>
                    <a:pt x="587" y="58"/>
                  </a:lnTo>
                  <a:close/>
                  <a:moveTo>
                    <a:pt x="554" y="58"/>
                  </a:moveTo>
                  <a:lnTo>
                    <a:pt x="516" y="58"/>
                  </a:lnTo>
                  <a:lnTo>
                    <a:pt x="516" y="32"/>
                  </a:lnTo>
                  <a:lnTo>
                    <a:pt x="548" y="32"/>
                  </a:lnTo>
                  <a:lnTo>
                    <a:pt x="554" y="58"/>
                  </a:lnTo>
                  <a:close/>
                  <a:moveTo>
                    <a:pt x="516" y="58"/>
                  </a:moveTo>
                  <a:lnTo>
                    <a:pt x="483" y="58"/>
                  </a:lnTo>
                  <a:lnTo>
                    <a:pt x="483" y="32"/>
                  </a:lnTo>
                  <a:lnTo>
                    <a:pt x="516" y="32"/>
                  </a:lnTo>
                  <a:lnTo>
                    <a:pt x="516" y="58"/>
                  </a:lnTo>
                  <a:close/>
                  <a:moveTo>
                    <a:pt x="477" y="58"/>
                  </a:moveTo>
                  <a:lnTo>
                    <a:pt x="445" y="58"/>
                  </a:lnTo>
                  <a:lnTo>
                    <a:pt x="445" y="32"/>
                  </a:lnTo>
                  <a:lnTo>
                    <a:pt x="477" y="32"/>
                  </a:lnTo>
                  <a:lnTo>
                    <a:pt x="477" y="58"/>
                  </a:lnTo>
                  <a:close/>
                  <a:moveTo>
                    <a:pt x="438" y="58"/>
                  </a:moveTo>
                  <a:lnTo>
                    <a:pt x="406" y="58"/>
                  </a:lnTo>
                  <a:lnTo>
                    <a:pt x="413" y="32"/>
                  </a:lnTo>
                  <a:lnTo>
                    <a:pt x="445" y="32"/>
                  </a:lnTo>
                  <a:lnTo>
                    <a:pt x="438" y="58"/>
                  </a:lnTo>
                  <a:close/>
                  <a:moveTo>
                    <a:pt x="400" y="58"/>
                  </a:moveTo>
                  <a:lnTo>
                    <a:pt x="367" y="58"/>
                  </a:lnTo>
                  <a:lnTo>
                    <a:pt x="374" y="32"/>
                  </a:lnTo>
                  <a:lnTo>
                    <a:pt x="406" y="32"/>
                  </a:lnTo>
                  <a:lnTo>
                    <a:pt x="400" y="58"/>
                  </a:lnTo>
                  <a:close/>
                  <a:moveTo>
                    <a:pt x="374" y="64"/>
                  </a:moveTo>
                  <a:lnTo>
                    <a:pt x="367" y="90"/>
                  </a:lnTo>
                  <a:lnTo>
                    <a:pt x="329" y="90"/>
                  </a:lnTo>
                  <a:lnTo>
                    <a:pt x="335" y="64"/>
                  </a:lnTo>
                  <a:lnTo>
                    <a:pt x="374" y="64"/>
                  </a:lnTo>
                  <a:close/>
                  <a:moveTo>
                    <a:pt x="374" y="64"/>
                  </a:moveTo>
                  <a:lnTo>
                    <a:pt x="406" y="64"/>
                  </a:lnTo>
                  <a:lnTo>
                    <a:pt x="406" y="90"/>
                  </a:lnTo>
                  <a:lnTo>
                    <a:pt x="367" y="90"/>
                  </a:lnTo>
                  <a:lnTo>
                    <a:pt x="374" y="64"/>
                  </a:lnTo>
                  <a:close/>
                  <a:moveTo>
                    <a:pt x="413" y="64"/>
                  </a:moveTo>
                  <a:lnTo>
                    <a:pt x="445" y="64"/>
                  </a:lnTo>
                  <a:lnTo>
                    <a:pt x="445" y="90"/>
                  </a:lnTo>
                  <a:lnTo>
                    <a:pt x="406" y="90"/>
                  </a:lnTo>
                  <a:lnTo>
                    <a:pt x="413" y="64"/>
                  </a:lnTo>
                  <a:close/>
                  <a:moveTo>
                    <a:pt x="451" y="64"/>
                  </a:moveTo>
                  <a:lnTo>
                    <a:pt x="483" y="64"/>
                  </a:lnTo>
                  <a:lnTo>
                    <a:pt x="483" y="90"/>
                  </a:lnTo>
                  <a:lnTo>
                    <a:pt x="445" y="90"/>
                  </a:lnTo>
                  <a:lnTo>
                    <a:pt x="451" y="64"/>
                  </a:lnTo>
                  <a:close/>
                  <a:moveTo>
                    <a:pt x="490" y="64"/>
                  </a:moveTo>
                  <a:lnTo>
                    <a:pt x="522" y="64"/>
                  </a:lnTo>
                  <a:lnTo>
                    <a:pt x="522" y="64"/>
                  </a:lnTo>
                  <a:lnTo>
                    <a:pt x="522" y="90"/>
                  </a:lnTo>
                  <a:lnTo>
                    <a:pt x="490" y="90"/>
                  </a:lnTo>
                  <a:lnTo>
                    <a:pt x="490" y="64"/>
                  </a:lnTo>
                  <a:close/>
                  <a:moveTo>
                    <a:pt x="529" y="64"/>
                  </a:moveTo>
                  <a:lnTo>
                    <a:pt x="561" y="64"/>
                  </a:lnTo>
                  <a:lnTo>
                    <a:pt x="561" y="90"/>
                  </a:lnTo>
                  <a:lnTo>
                    <a:pt x="529" y="90"/>
                  </a:lnTo>
                  <a:lnTo>
                    <a:pt x="529" y="64"/>
                  </a:lnTo>
                  <a:close/>
                  <a:moveTo>
                    <a:pt x="561" y="64"/>
                  </a:moveTo>
                  <a:lnTo>
                    <a:pt x="599" y="64"/>
                  </a:lnTo>
                  <a:lnTo>
                    <a:pt x="599" y="90"/>
                  </a:lnTo>
                  <a:lnTo>
                    <a:pt x="567" y="90"/>
                  </a:lnTo>
                  <a:lnTo>
                    <a:pt x="561" y="64"/>
                  </a:lnTo>
                  <a:close/>
                  <a:moveTo>
                    <a:pt x="599" y="64"/>
                  </a:moveTo>
                  <a:lnTo>
                    <a:pt x="632" y="64"/>
                  </a:lnTo>
                  <a:lnTo>
                    <a:pt x="638" y="90"/>
                  </a:lnTo>
                  <a:lnTo>
                    <a:pt x="606" y="90"/>
                  </a:lnTo>
                  <a:lnTo>
                    <a:pt x="599" y="64"/>
                  </a:lnTo>
                  <a:close/>
                  <a:moveTo>
                    <a:pt x="638" y="64"/>
                  </a:moveTo>
                  <a:lnTo>
                    <a:pt x="670" y="64"/>
                  </a:lnTo>
                  <a:lnTo>
                    <a:pt x="677" y="90"/>
                  </a:lnTo>
                  <a:lnTo>
                    <a:pt x="645" y="90"/>
                  </a:lnTo>
                  <a:lnTo>
                    <a:pt x="638" y="64"/>
                  </a:lnTo>
                  <a:close/>
                  <a:moveTo>
                    <a:pt x="664" y="58"/>
                  </a:moveTo>
                  <a:lnTo>
                    <a:pt x="657" y="32"/>
                  </a:lnTo>
                  <a:lnTo>
                    <a:pt x="690" y="32"/>
                  </a:lnTo>
                  <a:lnTo>
                    <a:pt x="696" y="58"/>
                  </a:lnTo>
                  <a:lnTo>
                    <a:pt x="664" y="58"/>
                  </a:lnTo>
                  <a:close/>
                  <a:moveTo>
                    <a:pt x="200" y="32"/>
                  </a:moveTo>
                  <a:lnTo>
                    <a:pt x="303" y="32"/>
                  </a:lnTo>
                  <a:lnTo>
                    <a:pt x="290" y="58"/>
                  </a:lnTo>
                  <a:lnTo>
                    <a:pt x="187" y="58"/>
                  </a:lnTo>
                  <a:lnTo>
                    <a:pt x="187" y="58"/>
                  </a:lnTo>
                  <a:lnTo>
                    <a:pt x="187" y="58"/>
                  </a:lnTo>
                  <a:lnTo>
                    <a:pt x="187" y="58"/>
                  </a:lnTo>
                  <a:lnTo>
                    <a:pt x="200" y="32"/>
                  </a:lnTo>
                  <a:lnTo>
                    <a:pt x="200" y="32"/>
                  </a:lnTo>
                  <a:close/>
                  <a:moveTo>
                    <a:pt x="135" y="90"/>
                  </a:moveTo>
                  <a:lnTo>
                    <a:pt x="148" y="64"/>
                  </a:lnTo>
                  <a:lnTo>
                    <a:pt x="148" y="64"/>
                  </a:lnTo>
                  <a:lnTo>
                    <a:pt x="181" y="64"/>
                  </a:lnTo>
                  <a:lnTo>
                    <a:pt x="168" y="90"/>
                  </a:lnTo>
                  <a:lnTo>
                    <a:pt x="168" y="90"/>
                  </a:lnTo>
                  <a:lnTo>
                    <a:pt x="135" y="90"/>
                  </a:lnTo>
                  <a:close/>
                  <a:moveTo>
                    <a:pt x="187" y="64"/>
                  </a:moveTo>
                  <a:lnTo>
                    <a:pt x="219" y="64"/>
                  </a:lnTo>
                  <a:lnTo>
                    <a:pt x="206" y="90"/>
                  </a:lnTo>
                  <a:lnTo>
                    <a:pt x="174" y="90"/>
                  </a:lnTo>
                  <a:lnTo>
                    <a:pt x="187" y="64"/>
                  </a:lnTo>
                  <a:lnTo>
                    <a:pt x="187" y="64"/>
                  </a:lnTo>
                  <a:close/>
                  <a:moveTo>
                    <a:pt x="226" y="64"/>
                  </a:moveTo>
                  <a:lnTo>
                    <a:pt x="258" y="64"/>
                  </a:lnTo>
                  <a:lnTo>
                    <a:pt x="245" y="90"/>
                  </a:lnTo>
                  <a:lnTo>
                    <a:pt x="213" y="90"/>
                  </a:lnTo>
                  <a:lnTo>
                    <a:pt x="226" y="64"/>
                  </a:lnTo>
                  <a:lnTo>
                    <a:pt x="226" y="64"/>
                  </a:lnTo>
                  <a:close/>
                  <a:moveTo>
                    <a:pt x="303" y="64"/>
                  </a:moveTo>
                  <a:lnTo>
                    <a:pt x="335" y="64"/>
                  </a:lnTo>
                  <a:lnTo>
                    <a:pt x="322" y="90"/>
                  </a:lnTo>
                  <a:lnTo>
                    <a:pt x="290" y="90"/>
                  </a:lnTo>
                  <a:lnTo>
                    <a:pt x="303" y="64"/>
                  </a:lnTo>
                  <a:close/>
                  <a:moveTo>
                    <a:pt x="683" y="90"/>
                  </a:moveTo>
                  <a:lnTo>
                    <a:pt x="677" y="64"/>
                  </a:lnTo>
                  <a:lnTo>
                    <a:pt x="767" y="64"/>
                  </a:lnTo>
                  <a:lnTo>
                    <a:pt x="780" y="90"/>
                  </a:lnTo>
                  <a:lnTo>
                    <a:pt x="683" y="90"/>
                  </a:lnTo>
                  <a:close/>
                  <a:moveTo>
                    <a:pt x="819" y="90"/>
                  </a:moveTo>
                  <a:lnTo>
                    <a:pt x="806" y="64"/>
                  </a:lnTo>
                  <a:lnTo>
                    <a:pt x="838" y="64"/>
                  </a:lnTo>
                  <a:lnTo>
                    <a:pt x="838" y="64"/>
                  </a:lnTo>
                  <a:lnTo>
                    <a:pt x="857" y="90"/>
                  </a:lnTo>
                  <a:lnTo>
                    <a:pt x="819" y="9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31837" y="525462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Ahora procedemos a la creación de las tablas e inserción de datos a través de SQL directamente</a:t>
            </a:r>
            <a:endParaRPr lang="es-ES_trad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61" y="1632744"/>
            <a:ext cx="9031813" cy="498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8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PC"/>
          <p:cNvGrpSpPr>
            <a:grpSpLocks noChangeAspect="1"/>
          </p:cNvGrpSpPr>
          <p:nvPr/>
        </p:nvGrpSpPr>
        <p:grpSpPr bwMode="auto">
          <a:xfrm>
            <a:off x="10561637" y="220662"/>
            <a:ext cx="1763204" cy="1559523"/>
            <a:chOff x="365" y="3080"/>
            <a:chExt cx="1160" cy="1026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365" y="3080"/>
              <a:ext cx="1160" cy="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629" y="3783"/>
              <a:ext cx="626" cy="65"/>
            </a:xfrm>
            <a:custGeom>
              <a:avLst/>
              <a:gdLst>
                <a:gd name="T0" fmla="*/ 574 w 626"/>
                <a:gd name="T1" fmla="*/ 0 h 65"/>
                <a:gd name="T2" fmla="*/ 52 w 626"/>
                <a:gd name="T3" fmla="*/ 0 h 65"/>
                <a:gd name="T4" fmla="*/ 0 w 626"/>
                <a:gd name="T5" fmla="*/ 65 h 65"/>
                <a:gd name="T6" fmla="*/ 626 w 626"/>
                <a:gd name="T7" fmla="*/ 65 h 65"/>
                <a:gd name="T8" fmla="*/ 574 w 62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6" h="65">
                  <a:moveTo>
                    <a:pt x="574" y="0"/>
                  </a:moveTo>
                  <a:lnTo>
                    <a:pt x="52" y="0"/>
                  </a:lnTo>
                  <a:lnTo>
                    <a:pt x="0" y="65"/>
                  </a:lnTo>
                  <a:lnTo>
                    <a:pt x="626" y="65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629" y="3848"/>
              <a:ext cx="626" cy="19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816" y="3654"/>
              <a:ext cx="245" cy="161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365" y="3919"/>
              <a:ext cx="1154" cy="174"/>
            </a:xfrm>
            <a:custGeom>
              <a:avLst/>
              <a:gdLst>
                <a:gd name="T0" fmla="*/ 980 w 1154"/>
                <a:gd name="T1" fmla="*/ 0 h 174"/>
                <a:gd name="T2" fmla="*/ 155 w 1154"/>
                <a:gd name="T3" fmla="*/ 0 h 174"/>
                <a:gd name="T4" fmla="*/ 0 w 1154"/>
                <a:gd name="T5" fmla="*/ 174 h 174"/>
                <a:gd name="T6" fmla="*/ 1154 w 1154"/>
                <a:gd name="T7" fmla="*/ 174 h 174"/>
                <a:gd name="T8" fmla="*/ 980 w 1154"/>
                <a:gd name="T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4" h="174">
                  <a:moveTo>
                    <a:pt x="980" y="0"/>
                  </a:moveTo>
                  <a:lnTo>
                    <a:pt x="155" y="0"/>
                  </a:lnTo>
                  <a:lnTo>
                    <a:pt x="0" y="174"/>
                  </a:lnTo>
                  <a:lnTo>
                    <a:pt x="1154" y="174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1" y="3080"/>
              <a:ext cx="1102" cy="639"/>
            </a:xfrm>
            <a:custGeom>
              <a:avLst/>
              <a:gdLst>
                <a:gd name="T0" fmla="*/ 171 w 171"/>
                <a:gd name="T1" fmla="*/ 89 h 99"/>
                <a:gd name="T2" fmla="*/ 161 w 171"/>
                <a:gd name="T3" fmla="*/ 99 h 99"/>
                <a:gd name="T4" fmla="*/ 9 w 171"/>
                <a:gd name="T5" fmla="*/ 99 h 99"/>
                <a:gd name="T6" fmla="*/ 0 w 171"/>
                <a:gd name="T7" fmla="*/ 89 h 99"/>
                <a:gd name="T8" fmla="*/ 0 w 171"/>
                <a:gd name="T9" fmla="*/ 9 h 99"/>
                <a:gd name="T10" fmla="*/ 9 w 171"/>
                <a:gd name="T11" fmla="*/ 0 h 99"/>
                <a:gd name="T12" fmla="*/ 161 w 171"/>
                <a:gd name="T13" fmla="*/ 0 h 99"/>
                <a:gd name="T14" fmla="*/ 171 w 171"/>
                <a:gd name="T15" fmla="*/ 9 h 99"/>
                <a:gd name="T16" fmla="*/ 171 w 171"/>
                <a:gd name="T17" fmla="*/ 8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" h="99">
                  <a:moveTo>
                    <a:pt x="171" y="89"/>
                  </a:moveTo>
                  <a:cubicBezTo>
                    <a:pt x="171" y="94"/>
                    <a:pt x="167" y="99"/>
                    <a:pt x="161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99"/>
                    <a:pt x="0" y="94"/>
                    <a:pt x="0" y="8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7" y="0"/>
                    <a:pt x="171" y="4"/>
                    <a:pt x="171" y="9"/>
                  </a:cubicBezTo>
                  <a:lnTo>
                    <a:pt x="171" y="89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449" y="3138"/>
              <a:ext cx="992" cy="516"/>
            </a:xfrm>
            <a:prstGeom prst="rect">
              <a:avLst/>
            </a:pr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816" y="3719"/>
              <a:ext cx="245" cy="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365" y="4093"/>
              <a:ext cx="1154" cy="19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val 13"/>
            <p:cNvSpPr>
              <a:spLocks noChangeArrowheads="1"/>
            </p:cNvSpPr>
            <p:nvPr/>
          </p:nvSpPr>
          <p:spPr bwMode="auto">
            <a:xfrm>
              <a:off x="926" y="3093"/>
              <a:ext cx="32" cy="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423" y="3938"/>
              <a:ext cx="1031" cy="129"/>
            </a:xfrm>
            <a:custGeom>
              <a:avLst/>
              <a:gdLst>
                <a:gd name="T0" fmla="*/ 915 w 1031"/>
                <a:gd name="T1" fmla="*/ 0 h 129"/>
                <a:gd name="T2" fmla="*/ 110 w 1031"/>
                <a:gd name="T3" fmla="*/ 0 h 129"/>
                <a:gd name="T4" fmla="*/ 0 w 1031"/>
                <a:gd name="T5" fmla="*/ 129 h 129"/>
                <a:gd name="T6" fmla="*/ 1031 w 1031"/>
                <a:gd name="T7" fmla="*/ 129 h 129"/>
                <a:gd name="T8" fmla="*/ 915 w 1031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129">
                  <a:moveTo>
                    <a:pt x="915" y="0"/>
                  </a:moveTo>
                  <a:lnTo>
                    <a:pt x="110" y="0"/>
                  </a:lnTo>
                  <a:lnTo>
                    <a:pt x="0" y="129"/>
                  </a:lnTo>
                  <a:lnTo>
                    <a:pt x="1031" y="129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436" y="3932"/>
              <a:ext cx="999" cy="154"/>
            </a:xfrm>
            <a:custGeom>
              <a:avLst/>
              <a:gdLst>
                <a:gd name="T0" fmla="*/ 902 w 999"/>
                <a:gd name="T1" fmla="*/ 90 h 154"/>
                <a:gd name="T2" fmla="*/ 877 w 999"/>
                <a:gd name="T3" fmla="*/ 64 h 154"/>
                <a:gd name="T4" fmla="*/ 947 w 999"/>
                <a:gd name="T5" fmla="*/ 32 h 154"/>
                <a:gd name="T6" fmla="*/ 831 w 999"/>
                <a:gd name="T7" fmla="*/ 6 h 154"/>
                <a:gd name="T8" fmla="*/ 812 w 999"/>
                <a:gd name="T9" fmla="*/ 25 h 154"/>
                <a:gd name="T10" fmla="*/ 664 w 999"/>
                <a:gd name="T11" fmla="*/ 0 h 154"/>
                <a:gd name="T12" fmla="*/ 638 w 999"/>
                <a:gd name="T13" fmla="*/ 25 h 154"/>
                <a:gd name="T14" fmla="*/ 567 w 999"/>
                <a:gd name="T15" fmla="*/ 0 h 154"/>
                <a:gd name="T16" fmla="*/ 529 w 999"/>
                <a:gd name="T17" fmla="*/ 25 h 154"/>
                <a:gd name="T18" fmla="*/ 464 w 999"/>
                <a:gd name="T19" fmla="*/ 6 h 154"/>
                <a:gd name="T20" fmla="*/ 425 w 999"/>
                <a:gd name="T21" fmla="*/ 25 h 154"/>
                <a:gd name="T22" fmla="*/ 367 w 999"/>
                <a:gd name="T23" fmla="*/ 6 h 154"/>
                <a:gd name="T24" fmla="*/ 322 w 999"/>
                <a:gd name="T25" fmla="*/ 25 h 154"/>
                <a:gd name="T26" fmla="*/ 200 w 999"/>
                <a:gd name="T27" fmla="*/ 25 h 154"/>
                <a:gd name="T28" fmla="*/ 181 w 999"/>
                <a:gd name="T29" fmla="*/ 25 h 154"/>
                <a:gd name="T30" fmla="*/ 148 w 999"/>
                <a:gd name="T31" fmla="*/ 58 h 154"/>
                <a:gd name="T32" fmla="*/ 129 w 999"/>
                <a:gd name="T33" fmla="*/ 90 h 154"/>
                <a:gd name="T34" fmla="*/ 129 w 999"/>
                <a:gd name="T35" fmla="*/ 96 h 154"/>
                <a:gd name="T36" fmla="*/ 168 w 999"/>
                <a:gd name="T37" fmla="*/ 96 h 154"/>
                <a:gd name="T38" fmla="*/ 226 w 999"/>
                <a:gd name="T39" fmla="*/ 96 h 154"/>
                <a:gd name="T40" fmla="*/ 245 w 999"/>
                <a:gd name="T41" fmla="*/ 135 h 154"/>
                <a:gd name="T42" fmla="*/ 303 w 999"/>
                <a:gd name="T43" fmla="*/ 96 h 154"/>
                <a:gd name="T44" fmla="*/ 329 w 999"/>
                <a:gd name="T45" fmla="*/ 141 h 154"/>
                <a:gd name="T46" fmla="*/ 664 w 999"/>
                <a:gd name="T47" fmla="*/ 96 h 154"/>
                <a:gd name="T48" fmla="*/ 741 w 999"/>
                <a:gd name="T49" fmla="*/ 96 h 154"/>
                <a:gd name="T50" fmla="*/ 857 w 999"/>
                <a:gd name="T51" fmla="*/ 154 h 154"/>
                <a:gd name="T52" fmla="*/ 864 w 999"/>
                <a:gd name="T53" fmla="*/ 96 h 154"/>
                <a:gd name="T54" fmla="*/ 941 w 999"/>
                <a:gd name="T55" fmla="*/ 96 h 154"/>
                <a:gd name="T56" fmla="*/ 999 w 999"/>
                <a:gd name="T57" fmla="*/ 90 h 154"/>
                <a:gd name="T58" fmla="*/ 851 w 999"/>
                <a:gd name="T59" fmla="*/ 32 h 154"/>
                <a:gd name="T60" fmla="*/ 819 w 999"/>
                <a:gd name="T61" fmla="*/ 32 h 154"/>
                <a:gd name="T62" fmla="*/ 297 w 999"/>
                <a:gd name="T63" fmla="*/ 64 h 154"/>
                <a:gd name="T64" fmla="*/ 297 w 999"/>
                <a:gd name="T65" fmla="*/ 58 h 154"/>
                <a:gd name="T66" fmla="*/ 374 w 999"/>
                <a:gd name="T67" fmla="*/ 32 h 154"/>
                <a:gd name="T68" fmla="*/ 651 w 999"/>
                <a:gd name="T69" fmla="*/ 32 h 154"/>
                <a:gd name="T70" fmla="*/ 619 w 999"/>
                <a:gd name="T71" fmla="*/ 32 h 154"/>
                <a:gd name="T72" fmla="*/ 587 w 999"/>
                <a:gd name="T73" fmla="*/ 58 h 154"/>
                <a:gd name="T74" fmla="*/ 516 w 999"/>
                <a:gd name="T75" fmla="*/ 58 h 154"/>
                <a:gd name="T76" fmla="*/ 445 w 999"/>
                <a:gd name="T77" fmla="*/ 58 h 154"/>
                <a:gd name="T78" fmla="*/ 413 w 999"/>
                <a:gd name="T79" fmla="*/ 32 h 154"/>
                <a:gd name="T80" fmla="*/ 406 w 999"/>
                <a:gd name="T81" fmla="*/ 32 h 154"/>
                <a:gd name="T82" fmla="*/ 374 w 999"/>
                <a:gd name="T83" fmla="*/ 64 h 154"/>
                <a:gd name="T84" fmla="*/ 413 w 999"/>
                <a:gd name="T85" fmla="*/ 64 h 154"/>
                <a:gd name="T86" fmla="*/ 483 w 999"/>
                <a:gd name="T87" fmla="*/ 64 h 154"/>
                <a:gd name="T88" fmla="*/ 522 w 999"/>
                <a:gd name="T89" fmla="*/ 64 h 154"/>
                <a:gd name="T90" fmla="*/ 561 w 999"/>
                <a:gd name="T91" fmla="*/ 90 h 154"/>
                <a:gd name="T92" fmla="*/ 567 w 999"/>
                <a:gd name="T93" fmla="*/ 90 h 154"/>
                <a:gd name="T94" fmla="*/ 599 w 999"/>
                <a:gd name="T95" fmla="*/ 64 h 154"/>
                <a:gd name="T96" fmla="*/ 664 w 999"/>
                <a:gd name="T97" fmla="*/ 58 h 154"/>
                <a:gd name="T98" fmla="*/ 303 w 999"/>
                <a:gd name="T99" fmla="*/ 32 h 154"/>
                <a:gd name="T100" fmla="*/ 200 w 999"/>
                <a:gd name="T101" fmla="*/ 32 h 154"/>
                <a:gd name="T102" fmla="*/ 168 w 999"/>
                <a:gd name="T103" fmla="*/ 90 h 154"/>
                <a:gd name="T104" fmla="*/ 174 w 999"/>
                <a:gd name="T105" fmla="*/ 90 h 154"/>
                <a:gd name="T106" fmla="*/ 213 w 999"/>
                <a:gd name="T107" fmla="*/ 90 h 154"/>
                <a:gd name="T108" fmla="*/ 290 w 999"/>
                <a:gd name="T109" fmla="*/ 90 h 154"/>
                <a:gd name="T110" fmla="*/ 683 w 999"/>
                <a:gd name="T111" fmla="*/ 90 h 154"/>
                <a:gd name="T112" fmla="*/ 819 w 999"/>
                <a:gd name="T113" fmla="*/ 9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99" h="154">
                  <a:moveTo>
                    <a:pt x="999" y="90"/>
                  </a:moveTo>
                  <a:lnTo>
                    <a:pt x="941" y="90"/>
                  </a:lnTo>
                  <a:lnTo>
                    <a:pt x="941" y="90"/>
                  </a:lnTo>
                  <a:lnTo>
                    <a:pt x="941" y="90"/>
                  </a:lnTo>
                  <a:lnTo>
                    <a:pt x="902" y="90"/>
                  </a:lnTo>
                  <a:lnTo>
                    <a:pt x="902" y="90"/>
                  </a:lnTo>
                  <a:lnTo>
                    <a:pt x="902" y="90"/>
                  </a:lnTo>
                  <a:lnTo>
                    <a:pt x="864" y="90"/>
                  </a:lnTo>
                  <a:lnTo>
                    <a:pt x="844" y="64"/>
                  </a:lnTo>
                  <a:lnTo>
                    <a:pt x="877" y="64"/>
                  </a:lnTo>
                  <a:lnTo>
                    <a:pt x="877" y="64"/>
                  </a:lnTo>
                  <a:lnTo>
                    <a:pt x="877" y="64"/>
                  </a:lnTo>
                  <a:lnTo>
                    <a:pt x="973" y="64"/>
                  </a:lnTo>
                  <a:lnTo>
                    <a:pt x="973" y="58"/>
                  </a:lnTo>
                  <a:lnTo>
                    <a:pt x="877" y="58"/>
                  </a:lnTo>
                  <a:lnTo>
                    <a:pt x="877" y="58"/>
                  </a:lnTo>
                  <a:lnTo>
                    <a:pt x="857" y="32"/>
                  </a:lnTo>
                  <a:lnTo>
                    <a:pt x="947" y="32"/>
                  </a:lnTo>
                  <a:lnTo>
                    <a:pt x="947" y="25"/>
                  </a:lnTo>
                  <a:lnTo>
                    <a:pt x="857" y="25"/>
                  </a:lnTo>
                  <a:lnTo>
                    <a:pt x="857" y="25"/>
                  </a:lnTo>
                  <a:lnTo>
                    <a:pt x="857" y="25"/>
                  </a:lnTo>
                  <a:lnTo>
                    <a:pt x="838" y="0"/>
                  </a:lnTo>
                  <a:lnTo>
                    <a:pt x="831" y="6"/>
                  </a:lnTo>
                  <a:lnTo>
                    <a:pt x="851" y="25"/>
                  </a:lnTo>
                  <a:lnTo>
                    <a:pt x="819" y="25"/>
                  </a:lnTo>
                  <a:lnTo>
                    <a:pt x="819" y="25"/>
                  </a:lnTo>
                  <a:lnTo>
                    <a:pt x="806" y="0"/>
                  </a:lnTo>
                  <a:lnTo>
                    <a:pt x="799" y="6"/>
                  </a:lnTo>
                  <a:lnTo>
                    <a:pt x="812" y="25"/>
                  </a:lnTo>
                  <a:lnTo>
                    <a:pt x="780" y="25"/>
                  </a:lnTo>
                  <a:lnTo>
                    <a:pt x="767" y="0"/>
                  </a:lnTo>
                  <a:lnTo>
                    <a:pt x="735" y="0"/>
                  </a:lnTo>
                  <a:lnTo>
                    <a:pt x="748" y="25"/>
                  </a:lnTo>
                  <a:lnTo>
                    <a:pt x="677" y="25"/>
                  </a:lnTo>
                  <a:lnTo>
                    <a:pt x="664" y="0"/>
                  </a:lnTo>
                  <a:lnTo>
                    <a:pt x="664" y="6"/>
                  </a:lnTo>
                  <a:lnTo>
                    <a:pt x="670" y="25"/>
                  </a:lnTo>
                  <a:lnTo>
                    <a:pt x="638" y="25"/>
                  </a:lnTo>
                  <a:lnTo>
                    <a:pt x="632" y="6"/>
                  </a:lnTo>
                  <a:lnTo>
                    <a:pt x="632" y="6"/>
                  </a:lnTo>
                  <a:lnTo>
                    <a:pt x="638" y="25"/>
                  </a:lnTo>
                  <a:lnTo>
                    <a:pt x="606" y="25"/>
                  </a:lnTo>
                  <a:lnTo>
                    <a:pt x="599" y="0"/>
                  </a:lnTo>
                  <a:lnTo>
                    <a:pt x="593" y="6"/>
                  </a:lnTo>
                  <a:lnTo>
                    <a:pt x="599" y="25"/>
                  </a:lnTo>
                  <a:lnTo>
                    <a:pt x="567" y="25"/>
                  </a:lnTo>
                  <a:lnTo>
                    <a:pt x="567" y="0"/>
                  </a:lnTo>
                  <a:lnTo>
                    <a:pt x="561" y="6"/>
                  </a:lnTo>
                  <a:lnTo>
                    <a:pt x="567" y="25"/>
                  </a:lnTo>
                  <a:lnTo>
                    <a:pt x="535" y="25"/>
                  </a:lnTo>
                  <a:lnTo>
                    <a:pt x="535" y="6"/>
                  </a:lnTo>
                  <a:lnTo>
                    <a:pt x="529" y="6"/>
                  </a:lnTo>
                  <a:lnTo>
                    <a:pt x="529" y="25"/>
                  </a:lnTo>
                  <a:lnTo>
                    <a:pt x="503" y="25"/>
                  </a:lnTo>
                  <a:lnTo>
                    <a:pt x="503" y="6"/>
                  </a:lnTo>
                  <a:lnTo>
                    <a:pt x="496" y="6"/>
                  </a:lnTo>
                  <a:lnTo>
                    <a:pt x="496" y="25"/>
                  </a:lnTo>
                  <a:lnTo>
                    <a:pt x="464" y="25"/>
                  </a:lnTo>
                  <a:lnTo>
                    <a:pt x="464" y="6"/>
                  </a:lnTo>
                  <a:lnTo>
                    <a:pt x="464" y="6"/>
                  </a:lnTo>
                  <a:lnTo>
                    <a:pt x="464" y="25"/>
                  </a:lnTo>
                  <a:lnTo>
                    <a:pt x="432" y="25"/>
                  </a:lnTo>
                  <a:lnTo>
                    <a:pt x="432" y="6"/>
                  </a:lnTo>
                  <a:lnTo>
                    <a:pt x="432" y="0"/>
                  </a:lnTo>
                  <a:lnTo>
                    <a:pt x="425" y="25"/>
                  </a:lnTo>
                  <a:lnTo>
                    <a:pt x="393" y="25"/>
                  </a:lnTo>
                  <a:lnTo>
                    <a:pt x="400" y="6"/>
                  </a:lnTo>
                  <a:lnTo>
                    <a:pt x="393" y="6"/>
                  </a:lnTo>
                  <a:lnTo>
                    <a:pt x="393" y="25"/>
                  </a:lnTo>
                  <a:lnTo>
                    <a:pt x="361" y="25"/>
                  </a:lnTo>
                  <a:lnTo>
                    <a:pt x="367" y="6"/>
                  </a:lnTo>
                  <a:lnTo>
                    <a:pt x="367" y="0"/>
                  </a:lnTo>
                  <a:lnTo>
                    <a:pt x="355" y="25"/>
                  </a:lnTo>
                  <a:lnTo>
                    <a:pt x="329" y="25"/>
                  </a:lnTo>
                  <a:lnTo>
                    <a:pt x="335" y="6"/>
                  </a:lnTo>
                  <a:lnTo>
                    <a:pt x="329" y="0"/>
                  </a:lnTo>
                  <a:lnTo>
                    <a:pt x="322" y="25"/>
                  </a:lnTo>
                  <a:lnTo>
                    <a:pt x="290" y="25"/>
                  </a:lnTo>
                  <a:lnTo>
                    <a:pt x="303" y="6"/>
                  </a:lnTo>
                  <a:lnTo>
                    <a:pt x="297" y="0"/>
                  </a:lnTo>
                  <a:lnTo>
                    <a:pt x="284" y="25"/>
                  </a:lnTo>
                  <a:lnTo>
                    <a:pt x="200" y="25"/>
                  </a:lnTo>
                  <a:lnTo>
                    <a:pt x="200" y="25"/>
                  </a:lnTo>
                  <a:lnTo>
                    <a:pt x="200" y="25"/>
                  </a:lnTo>
                  <a:lnTo>
                    <a:pt x="187" y="25"/>
                  </a:lnTo>
                  <a:lnTo>
                    <a:pt x="200" y="6"/>
                  </a:lnTo>
                  <a:lnTo>
                    <a:pt x="200" y="0"/>
                  </a:lnTo>
                  <a:lnTo>
                    <a:pt x="181" y="25"/>
                  </a:lnTo>
                  <a:lnTo>
                    <a:pt x="181" y="25"/>
                  </a:lnTo>
                  <a:lnTo>
                    <a:pt x="52" y="25"/>
                  </a:lnTo>
                  <a:lnTo>
                    <a:pt x="52" y="32"/>
                  </a:lnTo>
                  <a:lnTo>
                    <a:pt x="193" y="32"/>
                  </a:lnTo>
                  <a:lnTo>
                    <a:pt x="181" y="58"/>
                  </a:lnTo>
                  <a:lnTo>
                    <a:pt x="181" y="58"/>
                  </a:lnTo>
                  <a:lnTo>
                    <a:pt x="148" y="58"/>
                  </a:lnTo>
                  <a:lnTo>
                    <a:pt x="148" y="58"/>
                  </a:lnTo>
                  <a:lnTo>
                    <a:pt x="148" y="58"/>
                  </a:lnTo>
                  <a:lnTo>
                    <a:pt x="32" y="58"/>
                  </a:lnTo>
                  <a:lnTo>
                    <a:pt x="32" y="64"/>
                  </a:lnTo>
                  <a:lnTo>
                    <a:pt x="148" y="64"/>
                  </a:lnTo>
                  <a:lnTo>
                    <a:pt x="129" y="90"/>
                  </a:lnTo>
                  <a:lnTo>
                    <a:pt x="129" y="90"/>
                  </a:lnTo>
                  <a:lnTo>
                    <a:pt x="0" y="90"/>
                  </a:lnTo>
                  <a:lnTo>
                    <a:pt x="0" y="96"/>
                  </a:lnTo>
                  <a:lnTo>
                    <a:pt x="129" y="96"/>
                  </a:lnTo>
                  <a:lnTo>
                    <a:pt x="129" y="96"/>
                  </a:lnTo>
                  <a:lnTo>
                    <a:pt x="129" y="96"/>
                  </a:lnTo>
                  <a:lnTo>
                    <a:pt x="142" y="96"/>
                  </a:lnTo>
                  <a:lnTo>
                    <a:pt x="116" y="141"/>
                  </a:lnTo>
                  <a:lnTo>
                    <a:pt x="116" y="148"/>
                  </a:lnTo>
                  <a:lnTo>
                    <a:pt x="148" y="96"/>
                  </a:lnTo>
                  <a:lnTo>
                    <a:pt x="148" y="96"/>
                  </a:lnTo>
                  <a:lnTo>
                    <a:pt x="168" y="96"/>
                  </a:lnTo>
                  <a:lnTo>
                    <a:pt x="168" y="96"/>
                  </a:lnTo>
                  <a:lnTo>
                    <a:pt x="168" y="96"/>
                  </a:lnTo>
                  <a:lnTo>
                    <a:pt x="206" y="96"/>
                  </a:lnTo>
                  <a:lnTo>
                    <a:pt x="206" y="103"/>
                  </a:lnTo>
                  <a:lnTo>
                    <a:pt x="206" y="96"/>
                  </a:lnTo>
                  <a:lnTo>
                    <a:pt x="226" y="96"/>
                  </a:lnTo>
                  <a:lnTo>
                    <a:pt x="200" y="141"/>
                  </a:lnTo>
                  <a:lnTo>
                    <a:pt x="206" y="148"/>
                  </a:lnTo>
                  <a:lnTo>
                    <a:pt x="226" y="103"/>
                  </a:lnTo>
                  <a:lnTo>
                    <a:pt x="226" y="96"/>
                  </a:lnTo>
                  <a:lnTo>
                    <a:pt x="264" y="96"/>
                  </a:lnTo>
                  <a:lnTo>
                    <a:pt x="245" y="135"/>
                  </a:lnTo>
                  <a:lnTo>
                    <a:pt x="251" y="141"/>
                  </a:lnTo>
                  <a:lnTo>
                    <a:pt x="271" y="96"/>
                  </a:lnTo>
                  <a:lnTo>
                    <a:pt x="284" y="96"/>
                  </a:lnTo>
                  <a:lnTo>
                    <a:pt x="290" y="96"/>
                  </a:lnTo>
                  <a:lnTo>
                    <a:pt x="290" y="96"/>
                  </a:lnTo>
                  <a:lnTo>
                    <a:pt x="303" y="96"/>
                  </a:lnTo>
                  <a:lnTo>
                    <a:pt x="290" y="141"/>
                  </a:lnTo>
                  <a:lnTo>
                    <a:pt x="290" y="148"/>
                  </a:lnTo>
                  <a:lnTo>
                    <a:pt x="309" y="96"/>
                  </a:lnTo>
                  <a:lnTo>
                    <a:pt x="309" y="96"/>
                  </a:lnTo>
                  <a:lnTo>
                    <a:pt x="342" y="96"/>
                  </a:lnTo>
                  <a:lnTo>
                    <a:pt x="329" y="141"/>
                  </a:lnTo>
                  <a:lnTo>
                    <a:pt x="335" y="141"/>
                  </a:lnTo>
                  <a:lnTo>
                    <a:pt x="348" y="96"/>
                  </a:lnTo>
                  <a:lnTo>
                    <a:pt x="664" y="96"/>
                  </a:lnTo>
                  <a:lnTo>
                    <a:pt x="677" y="141"/>
                  </a:lnTo>
                  <a:lnTo>
                    <a:pt x="677" y="135"/>
                  </a:lnTo>
                  <a:lnTo>
                    <a:pt x="664" y="96"/>
                  </a:lnTo>
                  <a:lnTo>
                    <a:pt x="703" y="96"/>
                  </a:lnTo>
                  <a:lnTo>
                    <a:pt x="703" y="96"/>
                  </a:lnTo>
                  <a:lnTo>
                    <a:pt x="715" y="141"/>
                  </a:lnTo>
                  <a:lnTo>
                    <a:pt x="722" y="135"/>
                  </a:lnTo>
                  <a:lnTo>
                    <a:pt x="709" y="96"/>
                  </a:lnTo>
                  <a:lnTo>
                    <a:pt x="741" y="96"/>
                  </a:lnTo>
                  <a:lnTo>
                    <a:pt x="761" y="141"/>
                  </a:lnTo>
                  <a:lnTo>
                    <a:pt x="761" y="135"/>
                  </a:lnTo>
                  <a:lnTo>
                    <a:pt x="748" y="96"/>
                  </a:lnTo>
                  <a:lnTo>
                    <a:pt x="786" y="96"/>
                  </a:lnTo>
                  <a:lnTo>
                    <a:pt x="812" y="154"/>
                  </a:lnTo>
                  <a:lnTo>
                    <a:pt x="857" y="154"/>
                  </a:lnTo>
                  <a:lnTo>
                    <a:pt x="825" y="96"/>
                  </a:lnTo>
                  <a:lnTo>
                    <a:pt x="857" y="96"/>
                  </a:lnTo>
                  <a:lnTo>
                    <a:pt x="857" y="96"/>
                  </a:lnTo>
                  <a:lnTo>
                    <a:pt x="896" y="154"/>
                  </a:lnTo>
                  <a:lnTo>
                    <a:pt x="896" y="148"/>
                  </a:lnTo>
                  <a:lnTo>
                    <a:pt x="864" y="96"/>
                  </a:lnTo>
                  <a:lnTo>
                    <a:pt x="902" y="96"/>
                  </a:lnTo>
                  <a:lnTo>
                    <a:pt x="902" y="96"/>
                  </a:lnTo>
                  <a:lnTo>
                    <a:pt x="935" y="148"/>
                  </a:lnTo>
                  <a:lnTo>
                    <a:pt x="935" y="141"/>
                  </a:lnTo>
                  <a:lnTo>
                    <a:pt x="909" y="96"/>
                  </a:lnTo>
                  <a:lnTo>
                    <a:pt x="941" y="96"/>
                  </a:lnTo>
                  <a:lnTo>
                    <a:pt x="941" y="96"/>
                  </a:lnTo>
                  <a:lnTo>
                    <a:pt x="973" y="148"/>
                  </a:lnTo>
                  <a:lnTo>
                    <a:pt x="980" y="141"/>
                  </a:lnTo>
                  <a:lnTo>
                    <a:pt x="947" y="96"/>
                  </a:lnTo>
                  <a:lnTo>
                    <a:pt x="999" y="96"/>
                  </a:lnTo>
                  <a:lnTo>
                    <a:pt x="999" y="90"/>
                  </a:lnTo>
                  <a:close/>
                  <a:moveTo>
                    <a:pt x="819" y="32"/>
                  </a:moveTo>
                  <a:lnTo>
                    <a:pt x="819" y="32"/>
                  </a:lnTo>
                  <a:lnTo>
                    <a:pt x="819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51" y="32"/>
                  </a:lnTo>
                  <a:lnTo>
                    <a:pt x="870" y="58"/>
                  </a:lnTo>
                  <a:lnTo>
                    <a:pt x="799" y="58"/>
                  </a:lnTo>
                  <a:lnTo>
                    <a:pt x="786" y="32"/>
                  </a:lnTo>
                  <a:lnTo>
                    <a:pt x="819" y="32"/>
                  </a:lnTo>
                  <a:close/>
                  <a:moveTo>
                    <a:pt x="767" y="58"/>
                  </a:moveTo>
                  <a:lnTo>
                    <a:pt x="703" y="58"/>
                  </a:lnTo>
                  <a:lnTo>
                    <a:pt x="696" y="32"/>
                  </a:lnTo>
                  <a:lnTo>
                    <a:pt x="754" y="32"/>
                  </a:lnTo>
                  <a:lnTo>
                    <a:pt x="767" y="58"/>
                  </a:lnTo>
                  <a:close/>
                  <a:moveTo>
                    <a:pt x="297" y="64"/>
                  </a:moveTo>
                  <a:lnTo>
                    <a:pt x="284" y="90"/>
                  </a:lnTo>
                  <a:lnTo>
                    <a:pt x="251" y="90"/>
                  </a:lnTo>
                  <a:lnTo>
                    <a:pt x="264" y="64"/>
                  </a:lnTo>
                  <a:lnTo>
                    <a:pt x="264" y="64"/>
                  </a:lnTo>
                  <a:lnTo>
                    <a:pt x="297" y="64"/>
                  </a:lnTo>
                  <a:close/>
                  <a:moveTo>
                    <a:pt x="297" y="58"/>
                  </a:moveTo>
                  <a:lnTo>
                    <a:pt x="303" y="32"/>
                  </a:lnTo>
                  <a:lnTo>
                    <a:pt x="335" y="32"/>
                  </a:lnTo>
                  <a:lnTo>
                    <a:pt x="329" y="58"/>
                  </a:lnTo>
                  <a:lnTo>
                    <a:pt x="297" y="58"/>
                  </a:lnTo>
                  <a:close/>
                  <a:moveTo>
                    <a:pt x="342" y="32"/>
                  </a:moveTo>
                  <a:lnTo>
                    <a:pt x="374" y="32"/>
                  </a:lnTo>
                  <a:lnTo>
                    <a:pt x="367" y="58"/>
                  </a:lnTo>
                  <a:lnTo>
                    <a:pt x="335" y="58"/>
                  </a:lnTo>
                  <a:lnTo>
                    <a:pt x="342" y="32"/>
                  </a:lnTo>
                  <a:close/>
                  <a:moveTo>
                    <a:pt x="632" y="58"/>
                  </a:moveTo>
                  <a:lnTo>
                    <a:pt x="625" y="32"/>
                  </a:lnTo>
                  <a:lnTo>
                    <a:pt x="651" y="32"/>
                  </a:lnTo>
                  <a:lnTo>
                    <a:pt x="664" y="58"/>
                  </a:lnTo>
                  <a:lnTo>
                    <a:pt x="632" y="58"/>
                  </a:lnTo>
                  <a:close/>
                  <a:moveTo>
                    <a:pt x="625" y="58"/>
                  </a:moveTo>
                  <a:lnTo>
                    <a:pt x="593" y="58"/>
                  </a:lnTo>
                  <a:lnTo>
                    <a:pt x="587" y="32"/>
                  </a:lnTo>
                  <a:lnTo>
                    <a:pt x="619" y="32"/>
                  </a:lnTo>
                  <a:lnTo>
                    <a:pt x="625" y="58"/>
                  </a:lnTo>
                  <a:close/>
                  <a:moveTo>
                    <a:pt x="587" y="58"/>
                  </a:moveTo>
                  <a:lnTo>
                    <a:pt x="554" y="58"/>
                  </a:lnTo>
                  <a:lnTo>
                    <a:pt x="554" y="32"/>
                  </a:lnTo>
                  <a:lnTo>
                    <a:pt x="587" y="32"/>
                  </a:lnTo>
                  <a:lnTo>
                    <a:pt x="587" y="58"/>
                  </a:lnTo>
                  <a:close/>
                  <a:moveTo>
                    <a:pt x="554" y="58"/>
                  </a:moveTo>
                  <a:lnTo>
                    <a:pt x="516" y="58"/>
                  </a:lnTo>
                  <a:lnTo>
                    <a:pt x="516" y="32"/>
                  </a:lnTo>
                  <a:lnTo>
                    <a:pt x="548" y="32"/>
                  </a:lnTo>
                  <a:lnTo>
                    <a:pt x="554" y="58"/>
                  </a:lnTo>
                  <a:close/>
                  <a:moveTo>
                    <a:pt x="516" y="58"/>
                  </a:moveTo>
                  <a:lnTo>
                    <a:pt x="483" y="58"/>
                  </a:lnTo>
                  <a:lnTo>
                    <a:pt x="483" y="32"/>
                  </a:lnTo>
                  <a:lnTo>
                    <a:pt x="516" y="32"/>
                  </a:lnTo>
                  <a:lnTo>
                    <a:pt x="516" y="58"/>
                  </a:lnTo>
                  <a:close/>
                  <a:moveTo>
                    <a:pt x="477" y="58"/>
                  </a:moveTo>
                  <a:lnTo>
                    <a:pt x="445" y="58"/>
                  </a:lnTo>
                  <a:lnTo>
                    <a:pt x="445" y="32"/>
                  </a:lnTo>
                  <a:lnTo>
                    <a:pt x="477" y="32"/>
                  </a:lnTo>
                  <a:lnTo>
                    <a:pt x="477" y="58"/>
                  </a:lnTo>
                  <a:close/>
                  <a:moveTo>
                    <a:pt x="438" y="58"/>
                  </a:moveTo>
                  <a:lnTo>
                    <a:pt x="406" y="58"/>
                  </a:lnTo>
                  <a:lnTo>
                    <a:pt x="413" y="32"/>
                  </a:lnTo>
                  <a:lnTo>
                    <a:pt x="445" y="32"/>
                  </a:lnTo>
                  <a:lnTo>
                    <a:pt x="438" y="58"/>
                  </a:lnTo>
                  <a:close/>
                  <a:moveTo>
                    <a:pt x="400" y="58"/>
                  </a:moveTo>
                  <a:lnTo>
                    <a:pt x="367" y="58"/>
                  </a:lnTo>
                  <a:lnTo>
                    <a:pt x="374" y="32"/>
                  </a:lnTo>
                  <a:lnTo>
                    <a:pt x="406" y="32"/>
                  </a:lnTo>
                  <a:lnTo>
                    <a:pt x="400" y="58"/>
                  </a:lnTo>
                  <a:close/>
                  <a:moveTo>
                    <a:pt x="374" y="64"/>
                  </a:moveTo>
                  <a:lnTo>
                    <a:pt x="367" y="90"/>
                  </a:lnTo>
                  <a:lnTo>
                    <a:pt x="329" y="90"/>
                  </a:lnTo>
                  <a:lnTo>
                    <a:pt x="335" y="64"/>
                  </a:lnTo>
                  <a:lnTo>
                    <a:pt x="374" y="64"/>
                  </a:lnTo>
                  <a:close/>
                  <a:moveTo>
                    <a:pt x="374" y="64"/>
                  </a:moveTo>
                  <a:lnTo>
                    <a:pt x="406" y="64"/>
                  </a:lnTo>
                  <a:lnTo>
                    <a:pt x="406" y="90"/>
                  </a:lnTo>
                  <a:lnTo>
                    <a:pt x="367" y="90"/>
                  </a:lnTo>
                  <a:lnTo>
                    <a:pt x="374" y="64"/>
                  </a:lnTo>
                  <a:close/>
                  <a:moveTo>
                    <a:pt x="413" y="64"/>
                  </a:moveTo>
                  <a:lnTo>
                    <a:pt x="445" y="64"/>
                  </a:lnTo>
                  <a:lnTo>
                    <a:pt x="445" y="90"/>
                  </a:lnTo>
                  <a:lnTo>
                    <a:pt x="406" y="90"/>
                  </a:lnTo>
                  <a:lnTo>
                    <a:pt x="413" y="64"/>
                  </a:lnTo>
                  <a:close/>
                  <a:moveTo>
                    <a:pt x="451" y="64"/>
                  </a:moveTo>
                  <a:lnTo>
                    <a:pt x="483" y="64"/>
                  </a:lnTo>
                  <a:lnTo>
                    <a:pt x="483" y="90"/>
                  </a:lnTo>
                  <a:lnTo>
                    <a:pt x="445" y="90"/>
                  </a:lnTo>
                  <a:lnTo>
                    <a:pt x="451" y="64"/>
                  </a:lnTo>
                  <a:close/>
                  <a:moveTo>
                    <a:pt x="490" y="64"/>
                  </a:moveTo>
                  <a:lnTo>
                    <a:pt x="522" y="64"/>
                  </a:lnTo>
                  <a:lnTo>
                    <a:pt x="522" y="64"/>
                  </a:lnTo>
                  <a:lnTo>
                    <a:pt x="522" y="90"/>
                  </a:lnTo>
                  <a:lnTo>
                    <a:pt x="490" y="90"/>
                  </a:lnTo>
                  <a:lnTo>
                    <a:pt x="490" y="64"/>
                  </a:lnTo>
                  <a:close/>
                  <a:moveTo>
                    <a:pt x="529" y="64"/>
                  </a:moveTo>
                  <a:lnTo>
                    <a:pt x="561" y="64"/>
                  </a:lnTo>
                  <a:lnTo>
                    <a:pt x="561" y="90"/>
                  </a:lnTo>
                  <a:lnTo>
                    <a:pt x="529" y="90"/>
                  </a:lnTo>
                  <a:lnTo>
                    <a:pt x="529" y="64"/>
                  </a:lnTo>
                  <a:close/>
                  <a:moveTo>
                    <a:pt x="561" y="64"/>
                  </a:moveTo>
                  <a:lnTo>
                    <a:pt x="599" y="64"/>
                  </a:lnTo>
                  <a:lnTo>
                    <a:pt x="599" y="90"/>
                  </a:lnTo>
                  <a:lnTo>
                    <a:pt x="567" y="90"/>
                  </a:lnTo>
                  <a:lnTo>
                    <a:pt x="561" y="64"/>
                  </a:lnTo>
                  <a:close/>
                  <a:moveTo>
                    <a:pt x="599" y="64"/>
                  </a:moveTo>
                  <a:lnTo>
                    <a:pt x="632" y="64"/>
                  </a:lnTo>
                  <a:lnTo>
                    <a:pt x="638" y="90"/>
                  </a:lnTo>
                  <a:lnTo>
                    <a:pt x="606" y="90"/>
                  </a:lnTo>
                  <a:lnTo>
                    <a:pt x="599" y="64"/>
                  </a:lnTo>
                  <a:close/>
                  <a:moveTo>
                    <a:pt x="638" y="64"/>
                  </a:moveTo>
                  <a:lnTo>
                    <a:pt x="670" y="64"/>
                  </a:lnTo>
                  <a:lnTo>
                    <a:pt x="677" y="90"/>
                  </a:lnTo>
                  <a:lnTo>
                    <a:pt x="645" y="90"/>
                  </a:lnTo>
                  <a:lnTo>
                    <a:pt x="638" y="64"/>
                  </a:lnTo>
                  <a:close/>
                  <a:moveTo>
                    <a:pt x="664" y="58"/>
                  </a:moveTo>
                  <a:lnTo>
                    <a:pt x="657" y="32"/>
                  </a:lnTo>
                  <a:lnTo>
                    <a:pt x="690" y="32"/>
                  </a:lnTo>
                  <a:lnTo>
                    <a:pt x="696" y="58"/>
                  </a:lnTo>
                  <a:lnTo>
                    <a:pt x="664" y="58"/>
                  </a:lnTo>
                  <a:close/>
                  <a:moveTo>
                    <a:pt x="200" y="32"/>
                  </a:moveTo>
                  <a:lnTo>
                    <a:pt x="303" y="32"/>
                  </a:lnTo>
                  <a:lnTo>
                    <a:pt x="290" y="58"/>
                  </a:lnTo>
                  <a:lnTo>
                    <a:pt x="187" y="58"/>
                  </a:lnTo>
                  <a:lnTo>
                    <a:pt x="187" y="58"/>
                  </a:lnTo>
                  <a:lnTo>
                    <a:pt x="187" y="58"/>
                  </a:lnTo>
                  <a:lnTo>
                    <a:pt x="187" y="58"/>
                  </a:lnTo>
                  <a:lnTo>
                    <a:pt x="200" y="32"/>
                  </a:lnTo>
                  <a:lnTo>
                    <a:pt x="200" y="32"/>
                  </a:lnTo>
                  <a:close/>
                  <a:moveTo>
                    <a:pt x="135" y="90"/>
                  </a:moveTo>
                  <a:lnTo>
                    <a:pt x="148" y="64"/>
                  </a:lnTo>
                  <a:lnTo>
                    <a:pt x="148" y="64"/>
                  </a:lnTo>
                  <a:lnTo>
                    <a:pt x="181" y="64"/>
                  </a:lnTo>
                  <a:lnTo>
                    <a:pt x="168" y="90"/>
                  </a:lnTo>
                  <a:lnTo>
                    <a:pt x="168" y="90"/>
                  </a:lnTo>
                  <a:lnTo>
                    <a:pt x="135" y="90"/>
                  </a:lnTo>
                  <a:close/>
                  <a:moveTo>
                    <a:pt x="187" y="64"/>
                  </a:moveTo>
                  <a:lnTo>
                    <a:pt x="219" y="64"/>
                  </a:lnTo>
                  <a:lnTo>
                    <a:pt x="206" y="90"/>
                  </a:lnTo>
                  <a:lnTo>
                    <a:pt x="174" y="90"/>
                  </a:lnTo>
                  <a:lnTo>
                    <a:pt x="187" y="64"/>
                  </a:lnTo>
                  <a:lnTo>
                    <a:pt x="187" y="64"/>
                  </a:lnTo>
                  <a:close/>
                  <a:moveTo>
                    <a:pt x="226" y="64"/>
                  </a:moveTo>
                  <a:lnTo>
                    <a:pt x="258" y="64"/>
                  </a:lnTo>
                  <a:lnTo>
                    <a:pt x="245" y="90"/>
                  </a:lnTo>
                  <a:lnTo>
                    <a:pt x="213" y="90"/>
                  </a:lnTo>
                  <a:lnTo>
                    <a:pt x="226" y="64"/>
                  </a:lnTo>
                  <a:lnTo>
                    <a:pt x="226" y="64"/>
                  </a:lnTo>
                  <a:close/>
                  <a:moveTo>
                    <a:pt x="303" y="64"/>
                  </a:moveTo>
                  <a:lnTo>
                    <a:pt x="335" y="64"/>
                  </a:lnTo>
                  <a:lnTo>
                    <a:pt x="322" y="90"/>
                  </a:lnTo>
                  <a:lnTo>
                    <a:pt x="290" y="90"/>
                  </a:lnTo>
                  <a:lnTo>
                    <a:pt x="303" y="64"/>
                  </a:lnTo>
                  <a:close/>
                  <a:moveTo>
                    <a:pt x="683" y="90"/>
                  </a:moveTo>
                  <a:lnTo>
                    <a:pt x="677" y="64"/>
                  </a:lnTo>
                  <a:lnTo>
                    <a:pt x="767" y="64"/>
                  </a:lnTo>
                  <a:lnTo>
                    <a:pt x="780" y="90"/>
                  </a:lnTo>
                  <a:lnTo>
                    <a:pt x="683" y="90"/>
                  </a:lnTo>
                  <a:close/>
                  <a:moveTo>
                    <a:pt x="819" y="90"/>
                  </a:moveTo>
                  <a:lnTo>
                    <a:pt x="806" y="64"/>
                  </a:lnTo>
                  <a:lnTo>
                    <a:pt x="838" y="64"/>
                  </a:lnTo>
                  <a:lnTo>
                    <a:pt x="838" y="64"/>
                  </a:lnTo>
                  <a:lnTo>
                    <a:pt x="857" y="90"/>
                  </a:lnTo>
                  <a:lnTo>
                    <a:pt x="819" y="9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37" y="308822"/>
            <a:ext cx="2362321" cy="16129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080" y="279942"/>
            <a:ext cx="2209914" cy="34545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3236" y="4792662"/>
            <a:ext cx="11116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Nos ubicamos en una BD especifica por medio de SQL </a:t>
            </a:r>
            <a:r>
              <a:rPr lang="es-ES_tradnl" sz="2400" dirty="0" err="1" smtClean="0"/>
              <a:t>Workbench</a:t>
            </a:r>
            <a:r>
              <a:rPr lang="es-ES_tradnl" sz="2400" dirty="0" smtClean="0"/>
              <a:t> dando doble </a:t>
            </a:r>
            <a:r>
              <a:rPr lang="es-ES_tradnl" sz="2400" dirty="0" err="1" smtClean="0"/>
              <a:t>click</a:t>
            </a:r>
            <a:r>
              <a:rPr lang="es-ES_tradnl" sz="2400" dirty="0" smtClean="0"/>
              <a:t> en el explorador de Esquemas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287389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37" y="220662"/>
            <a:ext cx="4257261" cy="76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37" y="1439862"/>
            <a:ext cx="8642691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4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437" y="1211262"/>
            <a:ext cx="8572941" cy="506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8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3237" y="906462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Para verificar el acceso al Servidor nos conectamos desde CMD </a:t>
            </a:r>
            <a:r>
              <a:rPr lang="es-ES_tradnl" dirty="0" err="1" smtClean="0"/>
              <a:t>Prompt</a:t>
            </a:r>
            <a:r>
              <a:rPr lang="es-ES_tradnl" dirty="0" smtClean="0"/>
              <a:t> al directorio raíz de </a:t>
            </a:r>
            <a:r>
              <a:rPr lang="es-ES_tradnl" dirty="0" err="1" smtClean="0"/>
              <a:t>MySQL</a:t>
            </a:r>
            <a:r>
              <a:rPr lang="es-ES_tradnl" dirty="0" smtClean="0"/>
              <a:t>  </a:t>
            </a:r>
            <a:endParaRPr lang="es-ES_trad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837" y="1592262"/>
            <a:ext cx="7884404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4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3237" y="906462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Ejecutando una consulta desde la línea de comando</a:t>
            </a:r>
            <a:endParaRPr lang="es-ES_tradn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36" y="1744662"/>
            <a:ext cx="9761981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7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7037" y="296862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Definiendo una variable de entorno para ejecutar desde </a:t>
            </a:r>
            <a:r>
              <a:rPr lang="es-ES_tradnl" dirty="0" err="1" smtClean="0"/>
              <a:t>MySQL</a:t>
            </a:r>
            <a:r>
              <a:rPr lang="es-ES_tradnl" dirty="0" smtClean="0"/>
              <a:t> desde la línea de comandos</a:t>
            </a:r>
            <a:endParaRPr lang="es-ES_trad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7" y="754062"/>
            <a:ext cx="10725701" cy="604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2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7037" y="296862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Seleccionamos</a:t>
            </a:r>
            <a:r>
              <a:rPr lang="en-US" dirty="0" smtClean="0"/>
              <a:t> las variables de </a:t>
            </a:r>
            <a:r>
              <a:rPr lang="en-US" dirty="0" err="1" smtClean="0"/>
              <a:t>entorno</a:t>
            </a:r>
            <a:r>
              <a:rPr lang="en-US" dirty="0" smtClean="0"/>
              <a:t> (Environment Variables)</a:t>
            </a:r>
            <a:endParaRPr lang="es-ES_tradn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37" y="906462"/>
            <a:ext cx="3892750" cy="45023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037" y="1439862"/>
            <a:ext cx="5594638" cy="303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5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7037" y="296862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Adicionamos la dirección de </a:t>
            </a:r>
            <a:r>
              <a:rPr lang="es-ES_tradnl" dirty="0" err="1" smtClean="0"/>
              <a:t>MySQL</a:t>
            </a:r>
            <a:r>
              <a:rPr lang="es-ES_tradnl" dirty="0" smtClean="0"/>
              <a:t> en </a:t>
            </a:r>
            <a:r>
              <a:rPr lang="es-ES_tradnl" dirty="0" err="1" smtClean="0"/>
              <a:t>Path</a:t>
            </a:r>
            <a:r>
              <a:rPr lang="en-US" dirty="0" smtClean="0"/>
              <a:t>:</a:t>
            </a:r>
            <a:endParaRPr lang="es-ES_trad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637" y="1211262"/>
            <a:ext cx="4718292" cy="516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6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heme/theme1.xml><?xml version="1.0" encoding="utf-8"?>
<a:theme xmlns:a="http://schemas.openxmlformats.org/drawingml/2006/main" name="WHITE TEMPLAT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GREEN_1.potx" id="{E6351070-060E-4EB7-8FC9-7F6CD9537A4B}" vid="{9FBE0A09-7139-47DB-B6B8-8BE9F30C10C8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0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EDBEC711BD14FBA6FF5C10FEFEAC7" ma:contentTypeVersion="2" ma:contentTypeDescription="Create a new document." ma:contentTypeScope="" ma:versionID="2439c5e21841780d4f192983b535a097">
  <xsd:schema xmlns:xsd="http://www.w3.org/2001/XMLSchema" xmlns:xs="http://www.w3.org/2001/XMLSchema" xmlns:p="http://schemas.microsoft.com/office/2006/metadata/properties" xmlns:ns2="83cd2334-221a-48c3-9034-bfd1542dfe28" targetNamespace="http://schemas.microsoft.com/office/2006/metadata/properties" ma:root="true" ma:fieldsID="2bca9163d8d0b233c3086236a9289b04" ns2:_="">
    <xsd:import namespace="83cd2334-221a-48c3-9034-bfd1542dfe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d2334-221a-48c3-9034-bfd1542dfe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2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3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4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5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cd2334-221a-48c3-9034-bfd1542dfe28">
      <UserInfo>
        <DisplayName>Gilad Turbahn</DisplayName>
        <AccountId>511</AccountId>
        <AccountType/>
      </UserInfo>
      <UserInfo>
        <DisplayName>Keith Boyd</DisplayName>
        <AccountId>993</AccountId>
        <AccountType/>
      </UserInfo>
      <UserInfo>
        <DisplayName>Christopher Harrison</DisplayName>
        <AccountId>1176</AccountId>
        <AccountType/>
      </UserInfo>
    </SharedWithUsers>
  </documentManagement>
</p:properties>
</file>

<file path=customXml/item17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8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cd2334-221a-48c3-9034-bfd1542dfe28">
      <UserInfo>
        <DisplayName>Gilad Turbahn</DisplayName>
        <AccountId>511</AccountId>
        <AccountType/>
      </UserInfo>
      <UserInfo>
        <DisplayName>Keith Boyd</DisplayName>
        <AccountId>993</AccountId>
        <AccountType/>
      </UserInfo>
      <UserInfo>
        <DisplayName>Christopher Harrison</DisplayName>
        <AccountId>1176</AccountId>
        <AccountType/>
      </UserInfo>
    </SharedWithUsers>
  </documentManagement>
</p:properties>
</file>

<file path=customXml/item19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cd2334-221a-48c3-9034-bfd1542dfe28">
      <UserInfo>
        <DisplayName>Gilad Turbahn</DisplayName>
        <AccountId>511</AccountId>
        <AccountType/>
      </UserInfo>
      <UserInfo>
        <DisplayName>Keith Boyd</DisplayName>
        <AccountId>993</AccountId>
        <AccountType/>
      </UserInfo>
      <UserInfo>
        <DisplayName>Christopher Harrison</DisplayName>
        <AccountId>1176</AccountId>
        <AccountType/>
      </UserInfo>
    </SharedWithUsers>
  </documentManagement>
</p:properties>
</file>

<file path=customXml/item2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0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1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3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5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6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7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8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9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30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31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32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33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34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35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36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EDBEC711BD14FBA6FF5C10FEFEAC7" ma:contentTypeVersion="2" ma:contentTypeDescription="Create a new document." ma:contentTypeScope="" ma:versionID="2439c5e21841780d4f192983b535a097">
  <xsd:schema xmlns:xsd="http://www.w3.org/2001/XMLSchema" xmlns:xs="http://www.w3.org/2001/XMLSchema" xmlns:p="http://schemas.microsoft.com/office/2006/metadata/properties" xmlns:ns2="83cd2334-221a-48c3-9034-bfd1542dfe28" targetNamespace="http://schemas.microsoft.com/office/2006/metadata/properties" ma:root="true" ma:fieldsID="2bca9163d8d0b233c3086236a9289b04" ns2:_="">
    <xsd:import namespace="83cd2334-221a-48c3-9034-bfd1542dfe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d2334-221a-48c3-9034-bfd1542dfe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7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38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39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EDBEC711BD14FBA6FF5C10FEFEAC7" ma:contentTypeVersion="2" ma:contentTypeDescription="Create a new document." ma:contentTypeScope="" ma:versionID="2439c5e21841780d4f192983b535a097">
  <xsd:schema xmlns:xsd="http://www.w3.org/2001/XMLSchema" xmlns:xs="http://www.w3.org/2001/XMLSchema" xmlns:p="http://schemas.microsoft.com/office/2006/metadata/properties" xmlns:ns2="83cd2334-221a-48c3-9034-bfd1542dfe28" targetNamespace="http://schemas.microsoft.com/office/2006/metadata/properties" ma:root="true" ma:fieldsID="2bca9163d8d0b233c3086236a9289b04" ns2:_="">
    <xsd:import namespace="83cd2334-221a-48c3-9034-bfd1542dfe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d2334-221a-48c3-9034-bfd1542dfe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40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41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42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43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44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5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6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7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8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9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Props1.xml><?xml version="1.0" encoding="utf-8"?>
<ds:datastoreItem xmlns:ds="http://schemas.openxmlformats.org/officeDocument/2006/customXml" ds:itemID="{08C4EE12-DF69-4FFC-9E40-C7991F3490A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4E8278DB-3CDD-48A7-992E-A7596AD335B9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11F98F69-7518-4AE2-AE7B-E037DC9DDC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cd2334-221a-48c3-9034-bfd1542df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2.xml><?xml version="1.0" encoding="utf-8"?>
<ds:datastoreItem xmlns:ds="http://schemas.openxmlformats.org/officeDocument/2006/customXml" ds:itemID="{3C954CC5-1CAC-4EC3-9791-8630483065B9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C0F92A87-A216-45A9-B9C0-0515663D35BF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8257D6BC-B71E-4D95-81E4-A1D4A8174168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432851C6-BC05-4673-B853-6D08AB80CDC4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990F116-B58F-4255-B05B-DA3808E0E5C6}">
  <ds:schemaRefs>
    <ds:schemaRef ds:uri="83cd2334-221a-48c3-9034-bfd1542dfe28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17.xml><?xml version="1.0" encoding="utf-8"?>
<ds:datastoreItem xmlns:ds="http://schemas.openxmlformats.org/officeDocument/2006/customXml" ds:itemID="{1BD8057A-10E6-4DF9-B087-CA6472D2719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594B41F6-D13D-4449-A9AE-895A76365340}">
  <ds:schemaRefs>
    <ds:schemaRef ds:uri="http://schemas.openxmlformats.org/package/2006/metadata/core-properties"/>
    <ds:schemaRef ds:uri="83cd2334-221a-48c3-9034-bfd1542dfe28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http://purl.org/dc/dcmitype/"/>
  </ds:schemaRefs>
</ds:datastoreItem>
</file>

<file path=customXml/itemProps19.xml><?xml version="1.0" encoding="utf-8"?>
<ds:datastoreItem xmlns:ds="http://schemas.openxmlformats.org/officeDocument/2006/customXml" ds:itemID="{9127414E-80B5-4916-A37C-9BB334F2A10D}">
  <ds:schemaRefs>
    <ds:schemaRef ds:uri="http://schemas.microsoft.com/office/2006/metadata/properties"/>
    <ds:schemaRef ds:uri="http://schemas.microsoft.com/office/infopath/2007/PartnerControls"/>
    <ds:schemaRef ds:uri="83cd2334-221a-48c3-9034-bfd1542dfe28"/>
  </ds:schemaRefs>
</ds:datastoreItem>
</file>

<file path=customXml/itemProps2.xml><?xml version="1.0" encoding="utf-8"?>
<ds:datastoreItem xmlns:ds="http://schemas.openxmlformats.org/officeDocument/2006/customXml" ds:itemID="{4B16F4FE-7C26-4443-B426-81998D23ED87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42D603BF-B513-4201-A599-21BA0F4FFC40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366CA990-F93D-4100-9654-65D9E30F4E1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73F315F6-AD62-44B9-A1A4-784FDC49E20A}">
  <ds:schemaRefs>
    <ds:schemaRef ds:uri="http://schemas.microsoft.com/sharepoint/v3/contenttype/forms"/>
  </ds:schemaRefs>
</ds:datastoreItem>
</file>

<file path=customXml/itemProps23.xml><?xml version="1.0" encoding="utf-8"?>
<ds:datastoreItem xmlns:ds="http://schemas.openxmlformats.org/officeDocument/2006/customXml" ds:itemID="{0B54C583-7BAB-4080-8093-C5F84F5A225A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DE532EE6-1AF2-45DE-81CB-240F2C511580}">
  <ds:schemaRefs>
    <ds:schemaRef ds:uri="http://schemas.microsoft.com/sharepoint/v3/contenttype/forms"/>
  </ds:schemaRefs>
</ds:datastoreItem>
</file>

<file path=customXml/itemProps25.xml><?xml version="1.0" encoding="utf-8"?>
<ds:datastoreItem xmlns:ds="http://schemas.openxmlformats.org/officeDocument/2006/customXml" ds:itemID="{4C1B3C27-4803-4D72-A3F8-6668A3F0A24B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F68D8396-E21C-4AFF-8FDD-70D00673D0EE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AB23DB24-5CDC-45EF-BB9B-7E2F9FCA0E25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2F6C0063-DC88-463F-AE3D-12B134E2FD09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82FB20-2D4C-459D-8468-77D1D3C6925D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8893E80D-6D0C-4E0F-AA22-E5615BB87E5B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376216F9-AF6B-4844-AE8C-B9F953F916AB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1BD3BCB9-7C95-48EB-A3B7-D7CAD4B879F9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8BD595CA-AC5E-43B9-B966-E468A16E8322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21F6B647-976A-41D0-B760-9DF9DFC6AE3C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C3EA95CD-1380-4B4B-816F-03A07B50CB8F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3DE4A409-FC70-4B3C-AEE6-D99388F74A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cd2334-221a-48c3-9034-bfd1542df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7.xml><?xml version="1.0" encoding="utf-8"?>
<ds:datastoreItem xmlns:ds="http://schemas.openxmlformats.org/officeDocument/2006/customXml" ds:itemID="{FE651ABA-5DC1-4ABD-A06E-055AE54B337B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38217AA1-CC95-49A9-B284-2ED4D347D7CA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C4C0FA2A-EA7E-4913-92D3-E0E96127FA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cd2334-221a-48c3-9034-bfd1542df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4B5F268-5930-44CD-BDF1-D0A04D4BBC1C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82DB428A-B8F8-483F-8276-095629A8ECDB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C63AC2F0-1DEB-4E91-A88A-7A014A172F4F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D6FEE829-2115-45B4-8110-670FD454542B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67213E6F-7B96-4222-888B-63710B06D885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4E805D65-1532-4BB0-8F41-8013167C000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DC6CABD-46E1-4C27-A0B3-616DC56F8E5C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FB9D450-4C47-4A44-8C0D-C78D8A54C46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D350DFE-2319-4AB0-BC96-1D36D125365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7959CC6A-F423-4783-B968-3BCC86A7394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5105A87-47B6-44F6-97FD-4619C055660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Brand_template_16-9_Consumer_GREEN_1</Template>
  <TotalTime>11391</TotalTime>
  <Words>241</Words>
  <Application>Microsoft Office PowerPoint</Application>
  <PresentationFormat>Custom</PresentationFormat>
  <Paragraphs>50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Consolas</vt:lpstr>
      <vt:lpstr>Segoe UI</vt:lpstr>
      <vt:lpstr>Segoe UI Light</vt:lpstr>
      <vt:lpstr>Wingdings</vt:lpstr>
      <vt:lpstr>WHITE TEMPLATE</vt:lpstr>
      <vt:lpstr>1_Office Theme</vt:lpstr>
      <vt:lpstr>Fundamentos de MySQL 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Iniciando con la creación de BBDD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subject>&lt;Speech title here&gt;</dc:subject>
  <dc:creator>Microsoft Office User</dc:creator>
  <cp:keywords>MSVID, Brand Guidelines, Branding, Visual Identity, grid</cp:keywords>
  <dc:description>Template: Maryfj_x000d_
Formatting: _x000d_
Audience Type:</dc:description>
  <cp:lastModifiedBy>Geovanny Hernandez</cp:lastModifiedBy>
  <cp:revision>290</cp:revision>
  <dcterms:created xsi:type="dcterms:W3CDTF">2015-06-04T21:40:17Z</dcterms:created>
  <dcterms:modified xsi:type="dcterms:W3CDTF">2018-05-24T11:18:10Z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0x010100674EDBEC711BD14FBA6FF5C10FEFEAC7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