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5"/>
    <p:sldMasterId id="2147484210" r:id="rId46"/>
  </p:sldMasterIdLst>
  <p:notesMasterIdLst>
    <p:notesMasterId r:id="rId61"/>
  </p:notesMasterIdLst>
  <p:handoutMasterIdLst>
    <p:handoutMasterId r:id="rId62"/>
  </p:handoutMasterIdLst>
  <p:sldIdLst>
    <p:sldId id="283" r:id="rId47"/>
    <p:sldId id="263" r:id="rId48"/>
    <p:sldId id="303" r:id="rId49"/>
    <p:sldId id="349" r:id="rId50"/>
    <p:sldId id="343" r:id="rId51"/>
    <p:sldId id="344" r:id="rId52"/>
    <p:sldId id="345" r:id="rId53"/>
    <p:sldId id="346" r:id="rId54"/>
    <p:sldId id="347" r:id="rId55"/>
    <p:sldId id="348" r:id="rId56"/>
    <p:sldId id="342" r:id="rId57"/>
    <p:sldId id="340" r:id="rId58"/>
    <p:sldId id="341" r:id="rId59"/>
    <p:sldId id="257" r:id="rId6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81021" autoAdjust="0"/>
  </p:normalViewPr>
  <p:slideViewPr>
    <p:cSldViewPr>
      <p:cViewPr varScale="1">
        <p:scale>
          <a:sx n="50" d="100"/>
          <a:sy n="50" d="100"/>
        </p:scale>
        <p:origin x="1158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63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2.xml"/><Relationship Id="rId59" Type="http://schemas.openxmlformats.org/officeDocument/2006/relationships/slide" Target="slides/slide13.xml"/><Relationship Id="rId6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slide" Target="slides/slide1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José Bonilla Silió" userId="773fe3887487edc0" providerId="LiveId" clId="{4AEB070D-5EE8-4C2F-A656-5CCDF595CCF6}"/>
    <pc:docChg chg="custSel modSld">
      <pc:chgData name="Pedro José Bonilla Silió" userId="773fe3887487edc0" providerId="LiveId" clId="{4AEB070D-5EE8-4C2F-A656-5CCDF595CCF6}" dt="2018-04-14T11:43:57.820" v="0" actId="478"/>
      <pc:docMkLst>
        <pc:docMk/>
      </pc:docMkLst>
      <pc:sldChg chg="delSp">
        <pc:chgData name="Pedro José Bonilla Silió" userId="773fe3887487edc0" providerId="LiveId" clId="{4AEB070D-5EE8-4C2F-A656-5CCDF595CCF6}" dt="2018-04-14T11:43:57.820" v="0" actId="478"/>
        <pc:sldMkLst>
          <pc:docMk/>
          <pc:sldMk cId="3202148614" sldId="294"/>
        </pc:sldMkLst>
        <pc:inkChg chg="del">
          <ac:chgData name="Pedro José Bonilla Silió" userId="773fe3887487edc0" providerId="LiveId" clId="{4AEB070D-5EE8-4C2F-A656-5CCDF595CCF6}" dt="2018-04-14T11:43:57.820" v="0" actId="478"/>
          <ac:inkMkLst>
            <pc:docMk/>
            <pc:sldMk cId="3202148614" sldId="294"/>
            <ac:inkMk id="3" creationId="{1C6DB42F-3804-49AA-8CFC-027E5727018D}"/>
          </ac:inkMkLst>
        </pc:inkChg>
      </pc:sldChg>
    </pc:docChg>
  </pc:docChgLst>
  <pc:docChgLst>
    <pc:chgData name="Pedro José Bonilla Silió" userId="773fe3887487edc0" providerId="LiveId" clId="{E19B795F-8BE6-4DBC-84C7-57ACB64F6D9B}"/>
    <pc:docChg chg="undo custSel delSld modSld">
      <pc:chgData name="Pedro José Bonilla Silió" userId="773fe3887487edc0" providerId="LiveId" clId="{E19B795F-8BE6-4DBC-84C7-57ACB64F6D9B}" dt="2018-01-28T13:30:58.418" v="1091" actId="20577"/>
      <pc:docMkLst>
        <pc:docMk/>
      </pc:docMkLst>
      <pc:sldChg chg="addSp modSp">
        <pc:chgData name="Pedro José Bonilla Silió" userId="773fe3887487edc0" providerId="LiveId" clId="{E19B795F-8BE6-4DBC-84C7-57ACB64F6D9B}" dt="2018-01-28T13:30:58.418" v="1091" actId="20577"/>
        <pc:sldMkLst>
          <pc:docMk/>
          <pc:sldMk cId="274325361" sldId="263"/>
        </pc:sldMkLst>
        <pc:spChg chg="mod">
          <ac:chgData name="Pedro José Bonilla Silió" userId="773fe3887487edc0" providerId="LiveId" clId="{E19B795F-8BE6-4DBC-84C7-57ACB64F6D9B}" dt="2018-01-28T13:30:52.208" v="1087" actId="20577"/>
          <ac:spMkLst>
            <pc:docMk/>
            <pc:sldMk cId="274325361" sldId="263"/>
            <ac:spMk id="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58.418" v="1091" actId="20577"/>
          <ac:spMkLst>
            <pc:docMk/>
            <pc:sldMk cId="274325361" sldId="263"/>
            <ac:spMk id="7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45.981" v="1085" actId="20577"/>
          <ac:spMkLst>
            <pc:docMk/>
            <pc:sldMk cId="274325361" sldId="263"/>
            <ac:spMk id="15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3:30:55.495" v="1089" actId="20577"/>
          <ac:spMkLst>
            <pc:docMk/>
            <pc:sldMk cId="274325361" sldId="263"/>
            <ac:spMk id="16" creationId="{00000000-0000-0000-0000-000000000000}"/>
          </ac:spMkLst>
        </pc:spChg>
        <pc:spChg chg="add mod">
          <ac:chgData name="Pedro José Bonilla Silió" userId="773fe3887487edc0" providerId="LiveId" clId="{E19B795F-8BE6-4DBC-84C7-57ACB64F6D9B}" dt="2018-01-28T11:51:03.323" v="975" actId="20577"/>
          <ac:spMkLst>
            <pc:docMk/>
            <pc:sldMk cId="274325361" sldId="263"/>
            <ac:spMk id="18" creationId="{AB995830-4C8A-4FCD-A615-DD86A11F452E}"/>
          </ac:spMkLst>
        </pc:spChg>
        <pc:spChg chg="add mod">
          <ac:chgData name="Pedro José Bonilla Silió" userId="773fe3887487edc0" providerId="LiveId" clId="{E19B795F-8BE6-4DBC-84C7-57ACB64F6D9B}" dt="2018-01-28T11:53:14.729" v="1057" actId="14100"/>
          <ac:spMkLst>
            <pc:docMk/>
            <pc:sldMk cId="274325361" sldId="263"/>
            <ac:spMk id="19" creationId="{73C05B0A-EAD6-49AD-9E3C-BCA6EF9E6EEE}"/>
          </ac:spMkLst>
        </pc:spChg>
        <pc:spChg chg="mod">
          <ac:chgData name="Pedro José Bonilla Silió" userId="773fe3887487edc0" providerId="LiveId" clId="{E19B795F-8BE6-4DBC-84C7-57ACB64F6D9B}" dt="2018-01-28T11:49:15.592" v="928" actId="20577"/>
          <ac:spMkLst>
            <pc:docMk/>
            <pc:sldMk cId="274325361" sldId="263"/>
            <ac:spMk id="21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9:58.335" v="958" actId="20577"/>
          <ac:spMkLst>
            <pc:docMk/>
            <pc:sldMk cId="274325361" sldId="263"/>
            <ac:spMk id="22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8:17.946" v="877" actId="20577"/>
          <ac:spMkLst>
            <pc:docMk/>
            <pc:sldMk cId="274325361" sldId="263"/>
            <ac:spMk id="25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49:40.614" v="937" actId="20577"/>
          <ac:spMkLst>
            <pc:docMk/>
            <pc:sldMk cId="274325361" sldId="263"/>
            <ac:spMk id="2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51:46.375" v="1016" actId="20577"/>
          <ac:spMkLst>
            <pc:docMk/>
            <pc:sldMk cId="274325361" sldId="263"/>
            <ac:spMk id="27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1:53:44.417" v="1070" actId="20577"/>
        <pc:sldMkLst>
          <pc:docMk/>
          <pc:sldMk cId="1251601128" sldId="279"/>
        </pc:sldMkLst>
        <pc:spChg chg="mod">
          <ac:chgData name="Pedro José Bonilla Silió" userId="773fe3887487edc0" providerId="LiveId" clId="{E19B795F-8BE6-4DBC-84C7-57ACB64F6D9B}" dt="2018-01-28T11:53:44.417" v="1070" actId="20577"/>
          <ac:spMkLst>
            <pc:docMk/>
            <pc:sldMk cId="1251601128" sldId="279"/>
            <ac:spMk id="16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3:23:50.803" v="1083" actId="20577"/>
        <pc:sldMkLst>
          <pc:docMk/>
          <pc:sldMk cId="1842309144" sldId="283"/>
        </pc:sldMkLst>
        <pc:spChg chg="mod">
          <ac:chgData name="Pedro José Bonilla Silió" userId="773fe3887487edc0" providerId="LiveId" clId="{E19B795F-8BE6-4DBC-84C7-57ACB64F6D9B}" dt="2018-01-28T13:23:50.803" v="1083" actId="20577"/>
          <ac:spMkLst>
            <pc:docMk/>
            <pc:sldMk cId="1842309144" sldId="283"/>
            <ac:spMk id="8" creationId="{00000000-0000-0000-0000-000000000000}"/>
          </ac:spMkLst>
        </pc:spChg>
      </pc:sldChg>
      <pc:sldChg chg="modSp">
        <pc:chgData name="Pedro José Bonilla Silió" userId="773fe3887487edc0" providerId="LiveId" clId="{E19B795F-8BE6-4DBC-84C7-57ACB64F6D9B}" dt="2018-01-28T11:15:42.468" v="863" actId="5793"/>
        <pc:sldMkLst>
          <pc:docMk/>
          <pc:sldMk cId="465352884" sldId="291"/>
        </pc:sldMkLst>
        <pc:spChg chg="mod">
          <ac:chgData name="Pedro José Bonilla Silió" userId="773fe3887487edc0" providerId="LiveId" clId="{E19B795F-8BE6-4DBC-84C7-57ACB64F6D9B}" dt="2018-01-28T10:45:10.542" v="18" actId="20577"/>
          <ac:spMkLst>
            <pc:docMk/>
            <pc:sldMk cId="465352884" sldId="291"/>
            <ac:spMk id="6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1:15:42.468" v="863" actId="5793"/>
          <ac:spMkLst>
            <pc:docMk/>
            <pc:sldMk cId="465352884" sldId="291"/>
            <ac:spMk id="8" creationId="{00000000-0000-0000-0000-000000000000}"/>
          </ac:spMkLst>
        </pc:spChg>
        <pc:spChg chg="mod">
          <ac:chgData name="Pedro José Bonilla Silió" userId="773fe3887487edc0" providerId="LiveId" clId="{E19B795F-8BE6-4DBC-84C7-57ACB64F6D9B}" dt="2018-01-28T10:48:17.527" v="29" actId="20577"/>
          <ac:spMkLst>
            <pc:docMk/>
            <pc:sldMk cId="465352884" sldId="291"/>
            <ac:spMk id="9" creationId="{00000000-0000-0000-0000-000000000000}"/>
          </ac:spMkLst>
        </pc:spChg>
        <pc:picChg chg="mod">
          <ac:chgData name="Pedro José Bonilla Silió" userId="773fe3887487edc0" providerId="LiveId" clId="{E19B795F-8BE6-4DBC-84C7-57ACB64F6D9B}" dt="2018-01-28T10:45:40.207" v="21" actId="1076"/>
          <ac:picMkLst>
            <pc:docMk/>
            <pc:sldMk cId="465352884" sldId="291"/>
            <ac:picMk id="5" creationId="{00000000-0000-0000-0000-000000000000}"/>
          </ac:picMkLst>
        </pc:picChg>
      </pc:sldChg>
      <pc:sldChg chg="addSp">
        <pc:chgData name="Pedro José Bonilla Silió" userId="773fe3887487edc0" providerId="LiveId" clId="{E19B795F-8BE6-4DBC-84C7-57ACB64F6D9B}" dt="2018-01-28T10:50:33.056" v="30" actId="20577"/>
        <pc:sldMkLst>
          <pc:docMk/>
          <pc:sldMk cId="3202148614" sldId="294"/>
        </pc:sldMkLst>
        <pc:inkChg chg="add">
          <ac:chgData name="Pedro José Bonilla Silió" userId="773fe3887487edc0" providerId="LiveId" clId="{E19B795F-8BE6-4DBC-84C7-57ACB64F6D9B}" dt="2018-01-28T10:50:33.056" v="30" actId="20577"/>
          <ac:inkMkLst>
            <pc:docMk/>
            <pc:sldMk cId="3202148614" sldId="294"/>
            <ac:inkMk id="3" creationId="{1C6DB42F-3804-49AA-8CFC-027E5727018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5/31/2018 10:07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5/31/2018 10:07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5/31/2018 10:07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3951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30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748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23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71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413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801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108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82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172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206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1.xml"/><Relationship Id="rId4" Type="http://schemas.openxmlformats.org/officeDocument/2006/relationships/customXml" Target="../../customXml/item2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4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3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4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0.xml"/><Relationship Id="rId4" Type="http://schemas.openxmlformats.org/officeDocument/2006/relationships/customXml" Target="../../customXml/item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3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3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50837" y="5554662"/>
            <a:ext cx="117043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 smtClean="0">
                <a:solidFill>
                  <a:schemeClr val="bg1"/>
                </a:solidFill>
                <a:cs typeface="Segoe UI" pitchFamily="34" charset="0"/>
              </a:rPr>
              <a:t>©</a:t>
            </a:r>
            <a:r>
              <a:rPr lang="en-US" sz="1200" baseline="0" dirty="0" smtClean="0">
                <a:solidFill>
                  <a:schemeClr val="bg1"/>
                </a:solidFill>
              </a:rPr>
              <a:t>Copyright © 2014, Oracle and/or its affiliates. All rights reserved. </a:t>
            </a:r>
            <a:endParaRPr lang="en-US" sz="1200" baseline="0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46" y="5234611"/>
            <a:ext cx="8751931" cy="148985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3224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48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7146" y="2463731"/>
            <a:ext cx="8751931" cy="2655132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96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9081006" y="2466886"/>
            <a:ext cx="3149867" cy="265197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9891" tIns="139891" rIns="139891" bIns="139891" numCol="1" rtlCol="0" anchor="b" anchorCtr="0" compatLnSpc="1">
            <a:prstTxWarp prst="textNoShape">
              <a:avLst/>
            </a:prstTxWarp>
          </a:bodyPr>
          <a:lstStyle/>
          <a:p>
            <a:pPr defTabSz="931972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946994" y="4723183"/>
            <a:ext cx="1154381" cy="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913963" y="2738503"/>
            <a:ext cx="2286165" cy="2402226"/>
          </a:xfrm>
          <a:prstGeom prst="rect">
            <a:avLst/>
          </a:prstGeom>
        </p:spPr>
        <p:txBody>
          <a:bodyPr vert="horz" lIns="93229" tIns="46615" rIns="93229" bIns="4661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36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7147" y="3443565"/>
            <a:ext cx="8578502" cy="1726313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9891" tIns="139891" rIns="93229" bIns="139891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80" dirty="0"/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856899" y="3442154"/>
            <a:ext cx="3322737" cy="172805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3224" tIns="46613" rIns="93224" bIns="46613" numCol="1" rtlCol="0" anchor="ctr" anchorCtr="0" compatLnSpc="1">
            <a:prstTxWarp prst="textNoShape">
              <a:avLst/>
            </a:prstTxWarp>
          </a:bodyPr>
          <a:lstStyle/>
          <a:p>
            <a:pPr algn="ctr" defTabSz="931972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1405975" y="4917383"/>
            <a:ext cx="755191" cy="223345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7958" y="3535414"/>
            <a:ext cx="8380540" cy="15150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72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7147" y="5234611"/>
            <a:ext cx="8578502" cy="148985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3224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48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66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414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20367" y="4557725"/>
            <a:ext cx="11662232" cy="1709773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7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0366" y="3148786"/>
            <a:ext cx="11584484" cy="115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278"/>
            <a:r>
              <a:rPr lang="en-US" sz="6731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0366" y="4159106"/>
            <a:ext cx="1158448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15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7021" y="1415862"/>
            <a:ext cx="11756355" cy="5395706"/>
          </a:xfrm>
          <a:prstGeom prst="rect">
            <a:avLst/>
          </a:prstGeom>
        </p:spPr>
        <p:txBody>
          <a:bodyPr/>
          <a:lstStyle>
            <a:lvl1pPr>
              <a:spcBef>
                <a:spcPts val="1428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369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87121" y="1398907"/>
            <a:ext cx="5729546" cy="5051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401584" y="1398907"/>
            <a:ext cx="5731796" cy="5051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144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121" y="1357146"/>
            <a:ext cx="5729546" cy="652498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64" b="1">
                <a:solidFill>
                  <a:schemeClr val="bg1"/>
                </a:solidFill>
                <a:effectLst/>
              </a:defRPr>
            </a:lvl1pPr>
            <a:lvl2pPr marL="466139" indent="0">
              <a:buNone/>
              <a:defRPr sz="2040" b="1"/>
            </a:lvl2pPr>
            <a:lvl3pPr marL="932278" indent="0">
              <a:buNone/>
              <a:defRPr sz="1836" b="1"/>
            </a:lvl3pPr>
            <a:lvl4pPr marL="1398419" indent="0">
              <a:buNone/>
              <a:defRPr sz="1632" b="1"/>
            </a:lvl4pPr>
            <a:lvl5pPr marL="1864559" indent="0">
              <a:buNone/>
              <a:defRPr sz="1632" b="1"/>
            </a:lvl5pPr>
            <a:lvl6pPr marL="2330698" indent="0">
              <a:buNone/>
              <a:defRPr sz="1632" b="1"/>
            </a:lvl6pPr>
            <a:lvl7pPr marL="2796838" indent="0">
              <a:buNone/>
              <a:defRPr sz="1632" b="1"/>
            </a:lvl7pPr>
            <a:lvl8pPr marL="3262977" indent="0">
              <a:buNone/>
              <a:defRPr sz="1632" b="1"/>
            </a:lvl8pPr>
            <a:lvl9pPr marL="3729120" indent="0">
              <a:buNone/>
              <a:defRPr sz="16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121" y="2020640"/>
            <a:ext cx="5729546" cy="4740734"/>
          </a:xfrm>
          <a:prstGeom prst="rect">
            <a:avLst/>
          </a:prstGeo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3054" y="1357146"/>
            <a:ext cx="5731796" cy="652498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64" b="1">
                <a:solidFill>
                  <a:schemeClr val="bg1"/>
                </a:solidFill>
                <a:effectLst/>
              </a:defRPr>
            </a:lvl1pPr>
            <a:lvl2pPr marL="466139" indent="0">
              <a:buNone/>
              <a:defRPr sz="2040" b="1"/>
            </a:lvl2pPr>
            <a:lvl3pPr marL="932278" indent="0">
              <a:buNone/>
              <a:defRPr sz="1836" b="1"/>
            </a:lvl3pPr>
            <a:lvl4pPr marL="1398419" indent="0">
              <a:buNone/>
              <a:defRPr sz="1632" b="1"/>
            </a:lvl4pPr>
            <a:lvl5pPr marL="1864559" indent="0">
              <a:buNone/>
              <a:defRPr sz="1632" b="1"/>
            </a:lvl5pPr>
            <a:lvl6pPr marL="2330698" indent="0">
              <a:buNone/>
              <a:defRPr sz="1632" b="1"/>
            </a:lvl6pPr>
            <a:lvl7pPr marL="2796838" indent="0">
              <a:buNone/>
              <a:defRPr sz="1632" b="1"/>
            </a:lvl7pPr>
            <a:lvl8pPr marL="3262977" indent="0">
              <a:buNone/>
              <a:defRPr sz="1632" b="1"/>
            </a:lvl8pPr>
            <a:lvl9pPr marL="3729120" indent="0">
              <a:buNone/>
              <a:defRPr sz="16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3054" y="2020640"/>
            <a:ext cx="5731796" cy="4740734"/>
          </a:xfrm>
          <a:prstGeom prst="rect">
            <a:avLst/>
          </a:prstGeo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43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109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6502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3224" tIns="46613" rIns="93224" bIns="46613" numCol="1" rtlCol="0" anchor="ctr" anchorCtr="0" compatLnSpc="1">
            <a:prstTxWarp prst="textNoShape">
              <a:avLst/>
            </a:prstTxWarp>
          </a:bodyPr>
          <a:lstStyle/>
          <a:p>
            <a:pPr algn="ctr" defTabSz="931972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540717" y="6079406"/>
            <a:ext cx="113009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32278">
              <a:defRPr/>
            </a:pPr>
            <a:r>
              <a:rPr lang="en-US" sz="1200" baseline="0" dirty="0" smtClean="0">
                <a:solidFill>
                  <a:schemeClr val="bg1"/>
                </a:solidFill>
              </a:rPr>
              <a:t>©Copyright © 2014, Oracle and/or its affiliates. All rights reserved. 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3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87124" y="185843"/>
            <a:ext cx="11755521" cy="1084658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4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</p:sldLayoutIdLst>
  <p:timing>
    <p:tnLst>
      <p:par>
        <p:cTn id="1" dur="indefinite" restart="never" nodeType="tmRoot"/>
      </p:par>
    </p:tnLst>
  </p:timing>
  <p:txStyles>
    <p:titleStyle>
      <a:lvl1pPr algn="l" defTabSz="932278" rtl="0" eaLnBrk="1" latinLnBrk="0" hangingPunct="1">
        <a:lnSpc>
          <a:spcPct val="80000"/>
        </a:lnSpc>
        <a:spcBef>
          <a:spcPct val="0"/>
        </a:spcBef>
        <a:buNone/>
        <a:defRPr sz="4488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9604" indent="-349604" algn="l" defTabSz="932278" rtl="0" eaLnBrk="1" latinLnBrk="0" hangingPunct="1">
        <a:spcBef>
          <a:spcPts val="1224"/>
        </a:spcBef>
        <a:buFont typeface="Arial" pitchFamily="34" charset="0"/>
        <a:buChar char="•"/>
        <a:defRPr sz="3264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57478" indent="-291336" algn="l" defTabSz="932278" rtl="0" eaLnBrk="1" latinLnBrk="0" hangingPunct="1">
        <a:spcBef>
          <a:spcPts val="306"/>
        </a:spcBef>
        <a:spcAft>
          <a:spcPts val="306"/>
        </a:spcAft>
        <a:buFont typeface="Arial" pitchFamily="34" charset="0"/>
        <a:buChar char="–"/>
        <a:defRPr sz="2856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65350" indent="-233070" algn="l" defTabSz="932278" rtl="0" eaLnBrk="1" latinLnBrk="0" hangingPunct="1">
        <a:spcBef>
          <a:spcPts val="204"/>
        </a:spcBef>
        <a:spcAft>
          <a:spcPts val="204"/>
        </a:spcAft>
        <a:buFont typeface="Arial" pitchFamily="34" charset="0"/>
        <a:buChar char="•"/>
        <a:defRPr sz="2448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31490" indent="-233070" algn="l" defTabSz="932278" rtl="0" eaLnBrk="1" latinLnBrk="0" hangingPunct="1">
        <a:spcBef>
          <a:spcPct val="20000"/>
        </a:spcBef>
        <a:buFont typeface="Arial" pitchFamily="34" charset="0"/>
        <a:buChar char="–"/>
        <a:defRPr sz="204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97628" indent="-233070" algn="l" defTabSz="932278" rtl="0" eaLnBrk="1" latinLnBrk="0" hangingPunct="1">
        <a:spcBef>
          <a:spcPct val="20000"/>
        </a:spcBef>
        <a:buFont typeface="Arial" pitchFamily="34" charset="0"/>
        <a:buChar char="»"/>
        <a:defRPr sz="204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63769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29908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047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7" indent="-233070" algn="l" defTabSz="93227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13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27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41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559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069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6838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2977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9120" algn="l" defTabSz="93227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>
                <a:solidFill>
                  <a:schemeClr val="bg1"/>
                </a:solidFill>
              </a:rPr>
              <a:t>Geovanny Hernandez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Fundamentos de MySQL</a:t>
            </a:r>
            <a:br>
              <a:rPr lang="en-US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n de mysql logo"/>
          <p:cNvSpPr>
            <a:spLocks noChangeAspect="1" noChangeArrowheads="1"/>
          </p:cNvSpPr>
          <p:nvPr/>
        </p:nvSpPr>
        <p:spPr bwMode="auto">
          <a:xfrm>
            <a:off x="1951037" y="5478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37" y="5449968"/>
            <a:ext cx="1676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" y="220662"/>
            <a:ext cx="10469242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37" y="982662"/>
            <a:ext cx="1143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200" dirty="0" smtClean="0"/>
              <a:t>DML: Data Management </a:t>
            </a:r>
            <a:r>
              <a:rPr lang="es-ES_tradnl" sz="2200" dirty="0" err="1" smtClean="0"/>
              <a:t>Language</a:t>
            </a:r>
            <a:r>
              <a:rPr lang="es-ES_tradnl" sz="2200" dirty="0" smtClean="0"/>
              <a:t>, esto se refiere a todas las instrucciones predefinidas a nivel de </a:t>
            </a:r>
            <a:r>
              <a:rPr lang="es-ES_tradnl" sz="2200" dirty="0" err="1" smtClean="0"/>
              <a:t>MySQL</a:t>
            </a:r>
            <a:r>
              <a:rPr lang="es-ES_tradnl" sz="2200" dirty="0" smtClean="0"/>
              <a:t> para la gestión o manipulación de la información que tenemos almacenadas en nuestras Bases de Datos.</a:t>
            </a:r>
          </a:p>
          <a:p>
            <a:pPr algn="just"/>
            <a:endParaRPr lang="es-ES_tradnl" sz="2200" dirty="0" smtClean="0"/>
          </a:p>
          <a:p>
            <a:pPr algn="just"/>
            <a:r>
              <a:rPr lang="es-ES_tradnl" sz="2200" dirty="0" smtClean="0"/>
              <a:t>En una sentencia INSERT de SQL debes especificar la tabla dentro de la cual deseamos insertar una fila de datos y los valores a insertar.  La sentencia INSERT tiene diferentes formas: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 smtClean="0"/>
              <a:t>INSERT INTO </a:t>
            </a:r>
            <a:r>
              <a:rPr lang="es-ES_tradnl" sz="2000" dirty="0" err="1" smtClean="0"/>
              <a:t>tbl_name</a:t>
            </a:r>
            <a:r>
              <a:rPr lang="es-ES_tradnl" sz="2000" dirty="0" smtClean="0"/>
              <a:t> VALUES(value1,value2,...);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 smtClean="0"/>
              <a:t>INSERT INTO </a:t>
            </a:r>
            <a:r>
              <a:rPr lang="es-ES_tradnl" sz="2000" dirty="0" err="1" smtClean="0"/>
              <a:t>tbl_name</a:t>
            </a:r>
            <a:r>
              <a:rPr lang="es-ES_tradnl" sz="2000" dirty="0" smtClean="0"/>
              <a:t> (col_name1,col_name2,...) VALUES(value1,value2,...);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 smtClean="0"/>
              <a:t>INSERT INTO </a:t>
            </a:r>
            <a:r>
              <a:rPr lang="es-ES_tradnl" sz="2000" dirty="0" err="1" smtClean="0"/>
              <a:t>tbl_name</a:t>
            </a:r>
            <a:r>
              <a:rPr lang="es-ES_tradnl" sz="2000" dirty="0" smtClean="0"/>
              <a:t> SET col_name1=value1, col_name2=value2, ... ;</a:t>
            </a:r>
          </a:p>
          <a:p>
            <a:pPr algn="just"/>
            <a:endParaRPr lang="es-ES_tradnl" sz="2200" dirty="0" smtClean="0"/>
          </a:p>
          <a:p>
            <a:pPr algn="just"/>
            <a:r>
              <a:rPr lang="es-ES_tradnl" sz="2200" dirty="0" smtClean="0"/>
              <a:t>A continuación haremos una serie de ejercicios de inserción de datos en las tablas que hemos creado previamente.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2225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37" y="982662"/>
            <a:ext cx="11430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200" dirty="0" smtClean="0"/>
              <a:t>Una vez que tenemos datos almacenados en nuestras tablas es frecuente tener requerimientos para su actualización, imaginemos un catalogo de productos con determinados precios a los que debemos aplicar un cambio, en ese caso realizamos una actualización: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dirty="0" smtClean="0"/>
          </a:p>
          <a:p>
            <a:r>
              <a:rPr lang="es-ES_tradnl" sz="2200" b="1" dirty="0" smtClean="0"/>
              <a:t>UPDATE </a:t>
            </a:r>
            <a:r>
              <a:rPr lang="es-ES_tradnl" sz="2200" b="1" dirty="0" err="1" smtClean="0"/>
              <a:t>NombreTabla</a:t>
            </a:r>
            <a:endParaRPr lang="es-ES_tradnl" sz="2200" b="1" dirty="0" smtClean="0"/>
          </a:p>
          <a:p>
            <a:r>
              <a:rPr lang="es-ES_tradnl" sz="2200" b="1" dirty="0" smtClean="0"/>
              <a:t>SET Columnas a modificar</a:t>
            </a:r>
          </a:p>
          <a:p>
            <a:r>
              <a:rPr lang="es-ES_tradnl" sz="2200" b="1" dirty="0" smtClean="0"/>
              <a:t>WHERE con el filtro o predicado de las columnas que requerimos cambiar;</a:t>
            </a:r>
          </a:p>
          <a:p>
            <a:endParaRPr lang="es-ES_tradnl" sz="2200" dirty="0" smtClean="0"/>
          </a:p>
          <a:p>
            <a:pPr algn="just"/>
            <a:r>
              <a:rPr lang="es-ES_tradnl" sz="2200" dirty="0" smtClean="0"/>
              <a:t>A continuación haremos una serie de ejercicios de actualización en las tablas que hemos creado previamente.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37056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37" y="982662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200" dirty="0" smtClean="0"/>
              <a:t>Hay escenarios en donde requerimos eliminar determinadas filas, podemos considerar esta sentencia como la mas delicada a nivel de código DML, es muy importante establecer un filtro para evitar eliminar todas las filas almacenadas en las tabla: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dirty="0" smtClean="0"/>
          </a:p>
          <a:p>
            <a:pPr algn="just"/>
            <a:r>
              <a:rPr lang="es-ES_tradnl" sz="2200" b="1" dirty="0" smtClean="0"/>
              <a:t>DELETE FROM </a:t>
            </a:r>
            <a:r>
              <a:rPr lang="es-ES_tradnl" sz="2200" b="1" dirty="0" err="1" smtClean="0"/>
              <a:t>NombreTabla</a:t>
            </a:r>
            <a:endParaRPr lang="es-ES_tradnl" sz="2200" b="1" dirty="0" smtClean="0"/>
          </a:p>
          <a:p>
            <a:pPr algn="just"/>
            <a:r>
              <a:rPr lang="es-ES_tradnl" sz="2200" b="1" dirty="0" smtClean="0"/>
              <a:t>WHERE con el filtro o predicado de las columnas que requerimos cambiar;</a:t>
            </a:r>
          </a:p>
          <a:p>
            <a:pPr algn="just"/>
            <a:endParaRPr lang="es-ES_tradnl" sz="2200" dirty="0" smtClean="0"/>
          </a:p>
          <a:p>
            <a:pPr algn="just"/>
            <a:r>
              <a:rPr lang="es-ES_tradnl" sz="2200" dirty="0" smtClean="0"/>
              <a:t>A continuación haremos una serie de ejercicios para eliminar filas en las tablas que hemos creado previamente.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23493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72757" y="217138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04277" y="217138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base"/>
            <a:r>
              <a:rPr lang="es-ES" dirty="0" smtClean="0">
                <a:solidFill>
                  <a:schemeClr val="tx1"/>
                </a:solidFill>
              </a:rPr>
              <a:t>Generando un diagrama ER desde </a:t>
            </a:r>
            <a:r>
              <a:rPr lang="es-ES" dirty="0" err="1" smtClean="0">
                <a:solidFill>
                  <a:schemeClr val="tx1"/>
                </a:solidFill>
              </a:rPr>
              <a:t>Workbench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2757" y="2902902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04277" y="2902902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base"/>
            <a:r>
              <a:rPr lang="es-ES" dirty="0">
                <a:solidFill>
                  <a:schemeClr val="tx1"/>
                </a:solidFill>
              </a:rPr>
              <a:t>Técnicas para la modificación de datos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550" y="296862"/>
            <a:ext cx="1143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/>
              <a:t>Crearemos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Base de </a:t>
            </a:r>
            <a:r>
              <a:rPr lang="en-US" sz="2200" dirty="0" err="1" smtClean="0"/>
              <a:t>Datos</a:t>
            </a:r>
            <a:r>
              <a:rPr lang="en-US" sz="2200" dirty="0" smtClean="0"/>
              <a:t> de </a:t>
            </a:r>
            <a:r>
              <a:rPr lang="en-US" sz="2200" dirty="0" err="1" smtClean="0"/>
              <a:t>Ejemplo</a:t>
            </a:r>
            <a:r>
              <a:rPr lang="en-US" sz="2200" dirty="0" smtClean="0"/>
              <a:t> con la </a:t>
            </a:r>
            <a:r>
              <a:rPr lang="en-US" sz="2200" dirty="0" err="1" smtClean="0"/>
              <a:t>siguiente</a:t>
            </a:r>
            <a:r>
              <a:rPr lang="en-US" sz="2200" dirty="0" smtClean="0"/>
              <a:t> </a:t>
            </a:r>
            <a:r>
              <a:rPr lang="en-US" sz="2200" dirty="0" err="1" smtClean="0"/>
              <a:t>estructura</a:t>
            </a:r>
            <a:r>
              <a:rPr lang="en-US" sz="2200" dirty="0" smtClean="0"/>
              <a:t>:</a:t>
            </a:r>
            <a:endParaRPr lang="es-ES_tradnl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4" y="1135062"/>
            <a:ext cx="1144127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37" y="220662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200" dirty="0" smtClean="0"/>
              <a:t>Los pasos a seguir para la generación de un diagrama ER desde </a:t>
            </a:r>
            <a:r>
              <a:rPr lang="es-ES_tradnl" sz="2200" dirty="0" err="1" smtClean="0"/>
              <a:t>MySQL</a:t>
            </a:r>
            <a:r>
              <a:rPr lang="es-ES_tradnl" sz="2200" dirty="0" smtClean="0"/>
              <a:t> </a:t>
            </a:r>
            <a:r>
              <a:rPr lang="es-ES_tradnl" sz="2200" dirty="0" err="1" smtClean="0"/>
              <a:t>Workbench</a:t>
            </a:r>
            <a:r>
              <a:rPr lang="es-ES_tradnl" sz="2200" dirty="0" smtClean="0"/>
              <a:t> son los siguientes:</a:t>
            </a:r>
            <a:endParaRPr lang="es-ES_tradnl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1108732"/>
            <a:ext cx="9871895" cy="58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6" y="449262"/>
            <a:ext cx="118497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212724"/>
            <a:ext cx="9569327" cy="6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6" y="220661"/>
            <a:ext cx="10841221" cy="6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63581"/>
            <a:ext cx="7028943" cy="68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37" y="296862"/>
            <a:ext cx="6934200" cy="65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3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4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94B41F6-D13D-4449-A9AE-895A7636534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3cd2334-221a-48c3-9034-bfd1542dfe28"/>
    <ds:schemaRef ds:uri="http://www.w3.org/XML/1998/namespace"/>
    <ds:schemaRef ds:uri="http://purl.org/dc/dcmitype/"/>
  </ds:schemaRefs>
</ds:datastoreItem>
</file>

<file path=customXml/itemProps19.xml><?xml version="1.0" encoding="utf-8"?>
<ds:datastoreItem xmlns:ds="http://schemas.openxmlformats.org/officeDocument/2006/customXml" ds:itemID="{2F6C0063-DC88-463F-AE3D-12B134E2FD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E4A409-FC70-4B3C-AEE6-D99388F74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3F315F6-AD62-44B9-A1A4-784FDC49E20A}">
  <ds:schemaRefs>
    <ds:schemaRef ds:uri="http://schemas.microsoft.com/sharepoint/v3/contenttype/forms"/>
  </ds:schemaRefs>
</ds:datastoreItem>
</file>

<file path=customXml/itemProps2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3EA95CD-1380-4B4B-816F-03A07B50CB8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4C0FA2A-EA7E-4913-92D3-E0E96127F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BD3BCB9-7C95-48EB-A3B7-D7CAD4B879F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83cd2334-221a-48c3-9034-bfd1542dfe28"/>
    <ds:schemaRef ds:uri="http://schemas.microsoft.com/office/2006/metadata/properties"/>
    <ds:schemaRef ds:uri="http://purl.org/dc/dcmitype/"/>
  </ds:schemaRefs>
</ds:datastoreItem>
</file>

<file path=customXml/itemProps3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BD8057A-10E6-4DF9-B087-CA6472D2719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127414E-80B5-4916-A37C-9BB334F2A10D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83cd2334-221a-48c3-9034-bfd1542dfe28"/>
  </ds:schemaRefs>
</ds:datastoreItem>
</file>

<file path=customXml/itemProps41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B23DB24-5CDC-45EF-BB9B-7E2F9FCA0E2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E532EE6-1AF2-45DE-81CB-240F2C511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16171</TotalTime>
  <Words>351</Words>
  <Application>Microsoft Office PowerPoint</Application>
  <PresentationFormat>Custom</PresentationFormat>
  <Paragraphs>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1_Office Theme</vt:lpstr>
      <vt:lpstr>Fundamentos de MySQL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Geovanny Hernandez</cp:lastModifiedBy>
  <cp:revision>348</cp:revision>
  <dcterms:created xsi:type="dcterms:W3CDTF">2015-06-04T21:40:17Z</dcterms:created>
  <dcterms:modified xsi:type="dcterms:W3CDTF">2018-05-31T20:08:01Z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