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88206e4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88206e4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88206e4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88206e4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88206e4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88206e4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8206e4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88206e4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8206e4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8206e4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8206e4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8206e4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8206e4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88206e4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VIDEO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BASE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Beitia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58125" y="2114400"/>
            <a:ext cx="3127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Índice</a:t>
            </a:r>
            <a:endParaRPr b="1" sz="7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222900" y="3654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s" sz="2600"/>
              <a:t>DATOS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s" sz="2600"/>
              <a:t>ERD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s" sz="2600"/>
              <a:t>QUERIES</a:t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13"/>
            <a:ext cx="30956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775" y="2154150"/>
            <a:ext cx="21717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700" y="1131413"/>
            <a:ext cx="2648655" cy="19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60650" y="-39775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NOMBRE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91425" y="1558950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GÉNERO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95325" y="475350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INVENTARIO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350"/>
            <a:ext cx="9144000" cy="2083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462325" y="84150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PELÍCULAS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536" y="3152788"/>
            <a:ext cx="6967563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291150" y="2660325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RENTAL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3" y="938525"/>
            <a:ext cx="22574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825" y="1129500"/>
            <a:ext cx="55530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155700" y="438625"/>
            <a:ext cx="23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OLD_HDD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92500" y="438625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IDIOMA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ERD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23687" l="0" r="0" t="0"/>
          <a:stretch/>
        </p:blipFill>
        <p:spPr>
          <a:xfrm>
            <a:off x="0" y="1277025"/>
            <a:ext cx="6761576" cy="72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075" y="1277025"/>
            <a:ext cx="2066925" cy="13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 flipH="1" rot="10800000">
            <a:off x="5765000" y="1739513"/>
            <a:ext cx="1146600" cy="213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26645" l="0" r="0" t="26509"/>
          <a:stretch/>
        </p:blipFill>
        <p:spPr>
          <a:xfrm>
            <a:off x="0" y="2375713"/>
            <a:ext cx="5890897" cy="31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01050"/>
            <a:ext cx="8186269" cy="214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>
            <a:off x="5690025" y="2464600"/>
            <a:ext cx="771600" cy="649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970" r="0" t="0"/>
          <a:stretch/>
        </p:blipFill>
        <p:spPr>
          <a:xfrm>
            <a:off x="0" y="0"/>
            <a:ext cx="9175325" cy="5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