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BCB"/>
          </a:solidFill>
        </a:fill>
      </a:tcStyle>
    </a:wholeTbl>
    <a:band2H>
      <a:tcTxStyle b="def" i="def"/>
      <a:tcStyle>
        <a:tcBdr/>
        <a:fill>
          <a:solidFill>
            <a:srgbClr val="E9EE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3E3E3"/>
          </a:solidFill>
        </a:fill>
      </a:tcStyle>
    </a:wholeTbl>
    <a:band2H>
      <a:tcTxStyle b="def" i="def"/>
      <a:tcStyle>
        <a:tcBdr/>
        <a:fill>
          <a:solidFill>
            <a:srgbClr val="F2F1F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CBD0"/>
          </a:solidFill>
        </a:fill>
      </a:tcStyle>
    </a:wholeTbl>
    <a:band2H>
      <a:tcTxStyle b="def" i="def"/>
      <a:tcStyle>
        <a:tcBdr/>
        <a:fill>
          <a:solidFill>
            <a:srgbClr val="F4E7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chemeClr val="accent4"/>
        </a:fontRef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AEA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4"/>
        </a:fontRef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2D2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chemeClr val="accent4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chemeClr val="accent4">
              <a:alpha val="20000"/>
            </a:schemeClr>
          </a:solidFill>
        </a:fill>
      </a:tcStyle>
    </a:firstCol>
    <a:lastRow>
      <a:tcTxStyle b="on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508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(Prin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SIPCMContentMarking"/>
          <p:cNvSpPr txBox="1"/>
          <p:nvPr/>
        </p:nvSpPr>
        <p:spPr>
          <a:xfrm>
            <a:off x="-1" y="61322"/>
            <a:ext cx="1281178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Oportun Restricted</a:t>
            </a:r>
          </a:p>
        </p:txBody>
      </p:sp>
      <p:sp>
        <p:nvSpPr>
          <p:cNvPr id="16" name="MSIPCMContentMarking"/>
          <p:cNvSpPr txBox="1"/>
          <p:nvPr/>
        </p:nvSpPr>
        <p:spPr>
          <a:xfrm>
            <a:off x="0" y="6680417"/>
            <a:ext cx="104322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pPr/>
            <a:r>
              <a:t>Oportun Restricted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571500" y="3599872"/>
            <a:ext cx="5252602" cy="1148052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571500" y="4747924"/>
            <a:ext cx="5252602" cy="39013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40066"/>
            <a:ext cx="9144000" cy="2348866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traight Connector 11"/>
          <p:cNvSpPr/>
          <p:nvPr/>
        </p:nvSpPr>
        <p:spPr>
          <a:xfrm>
            <a:off x="571500" y="3429000"/>
            <a:ext cx="8001001" cy="0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>
                <a:solidFill>
                  <a:schemeClr val="accent4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MSIPCMContentMarking"/>
          <p:cNvSpPr txBox="1"/>
          <p:nvPr/>
        </p:nvSpPr>
        <p:spPr>
          <a:xfrm>
            <a:off x="-1" y="61322"/>
            <a:ext cx="1281178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Oportun Restricted</a:t>
            </a:r>
          </a:p>
        </p:txBody>
      </p:sp>
      <p:sp>
        <p:nvSpPr>
          <p:cNvPr id="111" name="MSIPCMContentMarking"/>
          <p:cNvSpPr txBox="1"/>
          <p:nvPr/>
        </p:nvSpPr>
        <p:spPr>
          <a:xfrm>
            <a:off x="0" y="6680417"/>
            <a:ext cx="104322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pPr/>
            <a:r>
              <a:t>Oportun Restricted</a:t>
            </a:r>
          </a:p>
        </p:txBody>
      </p:sp>
      <p:sp>
        <p:nvSpPr>
          <p:cNvPr id="112" name="Title Text"/>
          <p:cNvSpPr txBox="1"/>
          <p:nvPr>
            <p:ph type="title"/>
          </p:nvPr>
        </p:nvSpPr>
        <p:spPr>
          <a:xfrm>
            <a:off x="0" y="0"/>
            <a:ext cx="1270" cy="1270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4400">
                <a:solidFill>
                  <a:schemeClr val="accent4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>
                <a:solidFill>
                  <a:schemeClr val="accent4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(Present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SIPCMContentMarking"/>
          <p:cNvSpPr txBox="1"/>
          <p:nvPr/>
        </p:nvSpPr>
        <p:spPr>
          <a:xfrm>
            <a:off x="-1" y="61322"/>
            <a:ext cx="1281178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Oportun Restricted</a:t>
            </a:r>
          </a:p>
        </p:txBody>
      </p:sp>
      <p:sp>
        <p:nvSpPr>
          <p:cNvPr id="29" name="MSIPCMContentMarking"/>
          <p:cNvSpPr txBox="1"/>
          <p:nvPr/>
        </p:nvSpPr>
        <p:spPr>
          <a:xfrm>
            <a:off x="0" y="6680417"/>
            <a:ext cx="104322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pPr/>
            <a:r>
              <a:t>Oportun Restricted</a:t>
            </a:r>
          </a:p>
        </p:txBody>
      </p:sp>
      <p:sp>
        <p:nvSpPr>
          <p:cNvPr id="30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571500" y="3599872"/>
            <a:ext cx="5543550" cy="1148052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571500" y="4747924"/>
            <a:ext cx="5543550" cy="39013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42692"/>
            <a:ext cx="9144000" cy="2348865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traight Connector 9"/>
          <p:cNvSpPr/>
          <p:nvPr/>
        </p:nvSpPr>
        <p:spPr>
          <a:xfrm>
            <a:off x="571500" y="3429000"/>
            <a:ext cx="8001001" cy="0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>
                <a:solidFill>
                  <a:schemeClr val="accent4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idx="1"/>
          </p:nvPr>
        </p:nvSpPr>
        <p:spPr>
          <a:xfrm>
            <a:off x="171450" y="1217017"/>
            <a:ext cx="8820150" cy="501766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173037" indent="-173037">
              <a:buClr>
                <a:schemeClr val="accent2"/>
              </a:buClr>
              <a:buSzPct val="110000"/>
              <a:defRPr sz="2000"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628650" indent="-171450">
              <a:buClr>
                <a:schemeClr val="accent2"/>
              </a:buClr>
              <a:buChar char="-"/>
              <a:defRPr sz="2000"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1095375" indent="-180975">
              <a:buClr>
                <a:schemeClr val="accent2"/>
              </a:buClr>
              <a:buSzPct val="80000"/>
              <a:buChar char="o"/>
              <a:defRPr sz="2000"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1550987" indent="-179387">
              <a:buClr>
                <a:schemeClr val="accent2"/>
              </a:buClr>
              <a:buChar char="▪"/>
              <a:defRPr sz="2000"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2006600" indent="-177800">
              <a:buClr>
                <a:schemeClr val="accent2"/>
              </a:buClr>
              <a:buSzPct val="80000"/>
              <a:buChar char="□"/>
              <a:defRPr sz="2000"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Subtitle,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idx="1"/>
          </p:nvPr>
        </p:nvSpPr>
        <p:spPr>
          <a:xfrm>
            <a:off x="171450" y="1217017"/>
            <a:ext cx="8820150" cy="505326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173037" indent="-173037">
              <a:buClr>
                <a:schemeClr val="accent2"/>
              </a:buClr>
              <a:buSzPct val="110000"/>
              <a:defRPr sz="2000"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628650" indent="-171450">
              <a:buClr>
                <a:schemeClr val="accent2"/>
              </a:buClr>
              <a:buChar char="-"/>
              <a:defRPr sz="2000"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1095375" indent="-180975">
              <a:buClr>
                <a:schemeClr val="accent2"/>
              </a:buClr>
              <a:buSzPct val="80000"/>
              <a:buChar char="o"/>
              <a:defRPr sz="2000"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1550987" indent="-179387">
              <a:buClr>
                <a:schemeClr val="accent2"/>
              </a:buClr>
              <a:buChar char="▪"/>
              <a:defRPr sz="2000"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2006600" indent="-177800">
              <a:buClr>
                <a:schemeClr val="accent2"/>
              </a:buClr>
              <a:buSzPct val="80000"/>
              <a:buChar char="□"/>
              <a:defRPr sz="2000"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Subtitle,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sz="half" idx="1"/>
          </p:nvPr>
        </p:nvSpPr>
        <p:spPr>
          <a:xfrm>
            <a:off x="171450" y="1217017"/>
            <a:ext cx="4286250" cy="510767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173037" indent="-173037">
              <a:buClr>
                <a:schemeClr val="accent2"/>
              </a:buClr>
              <a:buSzPct val="110000"/>
              <a:defRPr sz="2000"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628650" indent="-171450">
              <a:buClr>
                <a:schemeClr val="accent2"/>
              </a:buClr>
              <a:buChar char="-"/>
              <a:defRPr sz="2000"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1095375" indent="-180975">
              <a:buClr>
                <a:schemeClr val="accent2"/>
              </a:buClr>
              <a:buSzPct val="80000"/>
              <a:buChar char="o"/>
              <a:defRPr sz="2000"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1550987" indent="-179387">
              <a:buClr>
                <a:schemeClr val="accent2"/>
              </a:buClr>
              <a:buChar char="▪"/>
              <a:defRPr sz="2000"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2006600" indent="-177800">
              <a:buClr>
                <a:schemeClr val="accent2"/>
              </a:buClr>
              <a:buSzPct val="80000"/>
              <a:buChar char="□"/>
              <a:defRPr sz="2000"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Subtitle, Columns,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sz="half" idx="1"/>
          </p:nvPr>
        </p:nvSpPr>
        <p:spPr>
          <a:xfrm>
            <a:off x="171450" y="1735279"/>
            <a:ext cx="4286250" cy="413220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173037" indent="-173037">
              <a:buClr>
                <a:schemeClr val="accent2"/>
              </a:buClr>
              <a:buSzPct val="110000"/>
              <a:defRPr sz="2000"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628650" indent="-171450">
              <a:buClr>
                <a:schemeClr val="accent2"/>
              </a:buClr>
              <a:buChar char="-"/>
              <a:defRPr sz="2000"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1095375" indent="-180975">
              <a:buClr>
                <a:schemeClr val="accent2"/>
              </a:buClr>
              <a:buSzPct val="80000"/>
              <a:buChar char="o"/>
              <a:defRPr sz="2000"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1550987" indent="-179387">
              <a:buClr>
                <a:schemeClr val="accent2"/>
              </a:buClr>
              <a:buChar char="▪"/>
              <a:defRPr sz="2000"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2006600" indent="-177800">
              <a:buClr>
                <a:schemeClr val="accent2"/>
              </a:buClr>
              <a:buSzPct val="80000"/>
              <a:buChar char="□"/>
              <a:defRPr sz="2000"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" name="Straight Connector 15"/>
          <p:cNvSpPr/>
          <p:nvPr/>
        </p:nvSpPr>
        <p:spPr>
          <a:xfrm>
            <a:off x="152400" y="1634975"/>
            <a:ext cx="4305301" cy="1"/>
          </a:xfrm>
          <a:prstGeom prst="line">
            <a:avLst/>
          </a:prstGeom>
          <a:ln w="12700">
            <a:solidFill>
              <a:schemeClr val="accent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1" name="Straight Connector 17"/>
          <p:cNvSpPr/>
          <p:nvPr/>
        </p:nvSpPr>
        <p:spPr>
          <a:xfrm>
            <a:off x="4686300" y="1634975"/>
            <a:ext cx="4305301" cy="1"/>
          </a:xfrm>
          <a:prstGeom prst="line">
            <a:avLst/>
          </a:prstGeom>
          <a:ln w="12700">
            <a:solidFill>
              <a:schemeClr val="accent2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lumns, Take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9" name="Body Level One…"/>
          <p:cNvSpPr txBox="1"/>
          <p:nvPr>
            <p:ph type="body" sz="half" idx="1"/>
          </p:nvPr>
        </p:nvSpPr>
        <p:spPr>
          <a:xfrm>
            <a:off x="171450" y="1735279"/>
            <a:ext cx="4286250" cy="413220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173037" indent="-173037">
              <a:buClr>
                <a:schemeClr val="accent2"/>
              </a:buClr>
              <a:buSzPct val="110000"/>
              <a:defRPr sz="2000"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628650" indent="-171450">
              <a:buClr>
                <a:schemeClr val="accent2"/>
              </a:buClr>
              <a:buChar char="-"/>
              <a:defRPr sz="2000"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1095375" indent="-180975">
              <a:buClr>
                <a:schemeClr val="accent2"/>
              </a:buClr>
              <a:buSzPct val="80000"/>
              <a:buChar char="o"/>
              <a:defRPr sz="2000"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1550987" indent="-179387">
              <a:buClr>
                <a:schemeClr val="accent2"/>
              </a:buClr>
              <a:buChar char="▪"/>
              <a:defRPr sz="2000"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2006600" indent="-177800">
              <a:buClr>
                <a:schemeClr val="accent2"/>
              </a:buClr>
              <a:buSzPct val="80000"/>
              <a:buChar char="□"/>
              <a:defRPr sz="2000"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1" name="Straight Connector 15"/>
          <p:cNvSpPr/>
          <p:nvPr/>
        </p:nvSpPr>
        <p:spPr>
          <a:xfrm>
            <a:off x="152400" y="1634975"/>
            <a:ext cx="4305301" cy="1"/>
          </a:xfrm>
          <a:prstGeom prst="line">
            <a:avLst/>
          </a:prstGeom>
          <a:ln w="12700">
            <a:solidFill>
              <a:schemeClr val="accent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2" name="Straight Connector 17"/>
          <p:cNvSpPr/>
          <p:nvPr/>
        </p:nvSpPr>
        <p:spPr>
          <a:xfrm>
            <a:off x="4686300" y="1634975"/>
            <a:ext cx="4305301" cy="1"/>
          </a:xfrm>
          <a:prstGeom prst="line">
            <a:avLst/>
          </a:prstGeom>
          <a:ln w="12700">
            <a:solidFill>
              <a:schemeClr val="accent2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MSIPCMContentMarking"/>
          <p:cNvSpPr txBox="1"/>
          <p:nvPr/>
        </p:nvSpPr>
        <p:spPr>
          <a:xfrm>
            <a:off x="-1" y="61322"/>
            <a:ext cx="1281178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Oportun Restricted</a:t>
            </a:r>
          </a:p>
        </p:txBody>
      </p:sp>
      <p:sp>
        <p:nvSpPr>
          <p:cNvPr id="100" name="MSIPCMContentMarking"/>
          <p:cNvSpPr txBox="1"/>
          <p:nvPr/>
        </p:nvSpPr>
        <p:spPr>
          <a:xfrm>
            <a:off x="0" y="6680417"/>
            <a:ext cx="104322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pPr/>
            <a:r>
              <a:t>Oportun Restricted</a:t>
            </a:r>
          </a:p>
        </p:txBody>
      </p:sp>
      <p:sp>
        <p:nvSpPr>
          <p:cNvPr id="101" name="Body Level One…"/>
          <p:cNvSpPr txBox="1"/>
          <p:nvPr>
            <p:ph type="body" idx="1"/>
          </p:nvPr>
        </p:nvSpPr>
        <p:spPr>
          <a:xfrm>
            <a:off x="457200" y="1385715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0" y="0"/>
            <a:ext cx="1270" cy="1270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4400">
                <a:solidFill>
                  <a:schemeClr val="accent4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>
                <a:solidFill>
                  <a:schemeClr val="accent4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/>
          <p:cNvSpPr txBox="1"/>
          <p:nvPr/>
        </p:nvSpPr>
        <p:spPr>
          <a:xfrm>
            <a:off x="-1" y="61322"/>
            <a:ext cx="1281178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Oportun Restricted</a:t>
            </a:r>
          </a:p>
        </p:txBody>
      </p:sp>
      <p:sp>
        <p:nvSpPr>
          <p:cNvPr id="3" name="MSIPCMContentMarking"/>
          <p:cNvSpPr txBox="1"/>
          <p:nvPr/>
        </p:nvSpPr>
        <p:spPr>
          <a:xfrm>
            <a:off x="0" y="6680417"/>
            <a:ext cx="104322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pPr/>
            <a:r>
              <a:t>Oportun Restricted</a:t>
            </a:r>
          </a:p>
        </p:txBody>
      </p:sp>
      <p:sp>
        <p:nvSpPr>
          <p:cNvPr id="4" name="Rectangle 9"/>
          <p:cNvSpPr/>
          <p:nvPr/>
        </p:nvSpPr>
        <p:spPr>
          <a:xfrm>
            <a:off x="0" y="6356351"/>
            <a:ext cx="9144000" cy="501649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66226" y="6442416"/>
            <a:ext cx="1255308" cy="32951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Text"/>
          <p:cNvSpPr txBox="1"/>
          <p:nvPr>
            <p:ph type="title"/>
          </p:nvPr>
        </p:nvSpPr>
        <p:spPr>
          <a:xfrm>
            <a:off x="171450" y="141519"/>
            <a:ext cx="8820150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71450" y="6478020"/>
            <a:ext cx="172542" cy="1778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accent2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accent2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accent2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accent2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accent2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accent2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accent2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accent2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accent2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chemeClr val="accent4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chemeClr val="accent4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chemeClr val="accent4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chemeClr val="accent4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chemeClr val="accent4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chemeClr val="accent4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chemeClr val="accent4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chemeClr val="accent4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chemeClr val="accent4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ooter Placeholder 3"/>
          <p:cNvSpPr txBox="1"/>
          <p:nvPr/>
        </p:nvSpPr>
        <p:spPr>
          <a:xfrm>
            <a:off x="3028950" y="6404293"/>
            <a:ext cx="30861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RESTRICTED</a:t>
            </a:r>
          </a:p>
        </p:txBody>
      </p:sp>
      <p:sp>
        <p:nvSpPr>
          <p:cNvPr id="123" name="Title 1"/>
          <p:cNvSpPr txBox="1"/>
          <p:nvPr>
            <p:ph type="title"/>
          </p:nvPr>
        </p:nvSpPr>
        <p:spPr>
          <a:xfrm>
            <a:off x="571500" y="3599872"/>
            <a:ext cx="5543550" cy="1148052"/>
          </a:xfrm>
          <a:prstGeom prst="rect">
            <a:avLst/>
          </a:prstGeom>
        </p:spPr>
        <p:txBody>
          <a:bodyPr/>
          <a:lstStyle/>
          <a:p>
            <a:pPr/>
            <a:r>
              <a:t>Title</a:t>
            </a:r>
          </a:p>
        </p:txBody>
      </p:sp>
      <p:sp>
        <p:nvSpPr>
          <p:cNvPr id="124" name="Subtitle 2"/>
          <p:cNvSpPr txBox="1"/>
          <p:nvPr>
            <p:ph type="body" sz="quarter" idx="1"/>
          </p:nvPr>
        </p:nvSpPr>
        <p:spPr>
          <a:xfrm>
            <a:off x="571500" y="4747924"/>
            <a:ext cx="5543550" cy="39013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Content Placeholder 4"/>
          <p:cNvSpPr txBox="1"/>
          <p:nvPr/>
        </p:nvSpPr>
        <p:spPr>
          <a:xfrm>
            <a:off x="571500" y="5570268"/>
            <a:ext cx="5543550" cy="269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Name or names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Image Gallery"/>
          <p:cNvGrpSpPr/>
          <p:nvPr/>
        </p:nvGrpSpPr>
        <p:grpSpPr>
          <a:xfrm>
            <a:off x="4217931" y="1254987"/>
            <a:ext cx="4720946" cy="5462425"/>
            <a:chOff x="0" y="0"/>
            <a:chExt cx="4720944" cy="5462423"/>
          </a:xfrm>
        </p:grpSpPr>
        <p:pic>
          <p:nvPicPr>
            <p:cNvPr id="127" name="Screen Shot 2020-08-27 at 16.01.18.png" descr="Screen Shot 2020-08-27 at 16.01.18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228" r="0" b="228"/>
            <a:stretch>
              <a:fillRect/>
            </a:stretch>
          </p:blipFill>
          <p:spPr>
            <a:xfrm>
              <a:off x="0" y="0"/>
              <a:ext cx="4720945" cy="4967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8" name="Type to enter a caption."/>
            <p:cNvSpPr/>
            <p:nvPr/>
          </p:nvSpPr>
          <p:spPr>
            <a:xfrm>
              <a:off x="0" y="5043323"/>
              <a:ext cx="472094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Type to enter a caption.</a:t>
              </a:r>
            </a:p>
          </p:txBody>
        </p:sp>
      </p:grpSp>
      <p:sp>
        <p:nvSpPr>
          <p:cNvPr id="130" name="Footer Placeholder 3"/>
          <p:cNvSpPr txBox="1"/>
          <p:nvPr/>
        </p:nvSpPr>
        <p:spPr>
          <a:xfrm>
            <a:off x="3028950" y="6472555"/>
            <a:ext cx="30861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RESTRICTED</a:t>
            </a:r>
          </a:p>
        </p:txBody>
      </p:sp>
      <p:sp>
        <p:nvSpPr>
          <p:cNvPr id="131" name="Title 1"/>
          <p:cNvSpPr txBox="1"/>
          <p:nvPr>
            <p:ph type="title"/>
          </p:nvPr>
        </p:nvSpPr>
        <p:spPr>
          <a:xfrm>
            <a:off x="171450" y="141518"/>
            <a:ext cx="8820150" cy="381001"/>
          </a:xfrm>
          <a:prstGeom prst="rect">
            <a:avLst/>
          </a:prstGeom>
        </p:spPr>
        <p:txBody>
          <a:bodyPr/>
          <a:lstStyle/>
          <a:p>
            <a:pPr/>
            <a:r>
              <a:t>Option 1</a:t>
            </a:r>
          </a:p>
        </p:txBody>
      </p:sp>
      <p:sp>
        <p:nvSpPr>
          <p:cNvPr id="132" name="Content Placeholder 2"/>
          <p:cNvSpPr txBox="1"/>
          <p:nvPr>
            <p:ph type="body" sz="half" idx="1"/>
          </p:nvPr>
        </p:nvSpPr>
        <p:spPr>
          <a:xfrm>
            <a:off x="171450" y="1229718"/>
            <a:ext cx="3837984" cy="5017664"/>
          </a:xfrm>
          <a:prstGeom prst="rect">
            <a:avLst/>
          </a:prstGeom>
        </p:spPr>
        <p:txBody>
          <a:bodyPr/>
          <a:lstStyle/>
          <a:p>
            <a:pPr/>
            <a:r>
              <a:t>A JSON format which each record represent one row in a table and the attributes field represent its columns with their values</a:t>
            </a:r>
          </a:p>
        </p:txBody>
      </p:sp>
      <p:sp>
        <p:nvSpPr>
          <p:cNvPr id="133" name="Slide Number Placeholder 4"/>
          <p:cNvSpPr txBox="1"/>
          <p:nvPr>
            <p:ph type="sldNum" sz="quarter" idx="2"/>
          </p:nvPr>
        </p:nvSpPr>
        <p:spPr>
          <a:xfrm>
            <a:off x="171450" y="6478020"/>
            <a:ext cx="127001" cy="17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4" name="Text"/>
          <p:cNvSpPr txBox="1"/>
          <p:nvPr/>
        </p:nvSpPr>
        <p:spPr>
          <a:xfrm>
            <a:off x="4300659" y="3249930"/>
            <a:ext cx="538235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/>
          </a:p>
        </p:txBody>
      </p:sp>
      <p:sp>
        <p:nvSpPr>
          <p:cNvPr id="135" name="Text"/>
          <p:cNvSpPr txBox="1"/>
          <p:nvPr/>
        </p:nvSpPr>
        <p:spPr>
          <a:xfrm>
            <a:off x="4427659" y="3376930"/>
            <a:ext cx="538235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3028950" y="6472555"/>
            <a:ext cx="30861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RESTRICTED</a:t>
            </a:r>
          </a:p>
        </p:txBody>
      </p:sp>
      <p:sp>
        <p:nvSpPr>
          <p:cNvPr id="138" name="Title 1"/>
          <p:cNvSpPr txBox="1"/>
          <p:nvPr>
            <p:ph type="title"/>
          </p:nvPr>
        </p:nvSpPr>
        <p:spPr>
          <a:xfrm>
            <a:off x="171450" y="141518"/>
            <a:ext cx="8820150" cy="381001"/>
          </a:xfrm>
          <a:prstGeom prst="rect">
            <a:avLst/>
          </a:prstGeom>
        </p:spPr>
        <p:txBody>
          <a:bodyPr/>
          <a:lstStyle/>
          <a:p>
            <a:pPr/>
            <a:r>
              <a:t>Option 2</a:t>
            </a:r>
          </a:p>
        </p:txBody>
      </p:sp>
      <p:sp>
        <p:nvSpPr>
          <p:cNvPr id="139" name="Content Placeholder 2"/>
          <p:cNvSpPr txBox="1"/>
          <p:nvPr>
            <p:ph type="body" idx="1"/>
          </p:nvPr>
        </p:nvSpPr>
        <p:spPr>
          <a:xfrm>
            <a:off x="171450" y="1217018"/>
            <a:ext cx="8820150" cy="501766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A CSV which one row represents a unique record, the column and value names are zipped in two columns where the data is comma semicolon-separated</a:t>
            </a:r>
          </a:p>
        </p:txBody>
      </p:sp>
      <p:sp>
        <p:nvSpPr>
          <p:cNvPr id="140" name="Slide Number Placeholder 4"/>
          <p:cNvSpPr txBox="1"/>
          <p:nvPr>
            <p:ph type="sldNum" sz="quarter" idx="2"/>
          </p:nvPr>
        </p:nvSpPr>
        <p:spPr>
          <a:xfrm>
            <a:off x="171450" y="6478020"/>
            <a:ext cx="127001" cy="17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1" name="Screen Shot 2020-08-27 at 18.18.24.png" descr="Screen Shot 2020-08-27 at 18.18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688" y="2796086"/>
            <a:ext cx="8777674" cy="12892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616366"/>
      </a:dk1>
      <a:lt1>
        <a:srgbClr val="FFFFFF"/>
      </a:lt1>
      <a:dk2>
        <a:srgbClr val="A7A7A7"/>
      </a:dk2>
      <a:lt2>
        <a:srgbClr val="535353"/>
      </a:lt2>
      <a:accent1>
        <a:srgbClr val="5B8F22"/>
      </a:accent1>
      <a:accent2>
        <a:srgbClr val="79B800"/>
      </a:accent2>
      <a:accent3>
        <a:srgbClr val="AFAEAF"/>
      </a:accent3>
      <a:accent4>
        <a:srgbClr val="616366"/>
      </a:accent4>
      <a:accent5>
        <a:srgbClr val="63B1E5"/>
      </a:accent5>
      <a:accent6>
        <a:srgbClr val="C12859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8F22"/>
      </a:accent1>
      <a:accent2>
        <a:srgbClr val="79B800"/>
      </a:accent2>
      <a:accent3>
        <a:srgbClr val="AFAEAF"/>
      </a:accent3>
      <a:accent4>
        <a:srgbClr val="616366"/>
      </a:accent4>
      <a:accent5>
        <a:srgbClr val="63B1E5"/>
      </a:accent5>
      <a:accent6>
        <a:srgbClr val="C12859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