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6" d="100"/>
          <a:sy n="96" d="100"/>
        </p:scale>
        <p:origin x="178" y="-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C6E84-A8BB-0A89-B941-415F992E2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893DD6-0B6C-9D81-1D06-47BC51E89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07095AD-30A3-913A-BA86-6A99CF5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496C-B09E-4CA3-B4FD-1A7F92C20307}" type="datetimeFigureOut">
              <a:rPr lang="pt-PT" smtClean="0"/>
              <a:t>05/01/2023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6DD9A68-697E-AFB3-1B99-6AA3C4DAC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51C2855-43CA-6F5D-CDE5-40B96B14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3535-737E-4DBE-AF01-9F5033452F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037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F3A50-D059-89E4-3A4F-160513178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F10ED51-E5A1-DED5-35D4-E4DEB0426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C69A8DA-2048-1A2E-5D2D-DF43F1D4B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496C-B09E-4CA3-B4FD-1A7F92C20307}" type="datetimeFigureOut">
              <a:rPr lang="pt-PT" smtClean="0"/>
              <a:t>05/01/2023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4577F7C-A1E4-14FC-F47B-DC3A1DD33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01ED066-90AB-2197-72D3-581540468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3535-737E-4DBE-AF01-9F5033452F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6228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2EA7DD-D242-DD48-140E-1D212744D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38557BC-ED8E-C901-0413-848B25A27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8C24E46-8237-7439-6B21-ED2AE002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496C-B09E-4CA3-B4FD-1A7F92C20307}" type="datetimeFigureOut">
              <a:rPr lang="pt-PT" smtClean="0"/>
              <a:t>05/01/2023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B2A1EEE-5F1B-706B-9155-62F599FB1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DBE9DC8-C58E-E1F5-0D38-E68E2A1E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3535-737E-4DBE-AF01-9F5033452F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1975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4A530-2A0F-9B57-7CAF-5A2FC911F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07EECB3-D3DB-CBAA-C530-71245C0FC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A42BB70-B797-C3FC-650D-291708B88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496C-B09E-4CA3-B4FD-1A7F92C20307}" type="datetimeFigureOut">
              <a:rPr lang="pt-PT" smtClean="0"/>
              <a:t>05/01/2023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752519F-D0D1-C136-976D-94AD5FC90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00F8DF8-C306-98A9-E00B-328AEF1A7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3535-737E-4DBE-AF01-9F5033452F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381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2773A-507F-FAA3-D12A-82DB7CA34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9768E1E-8823-F63B-00AA-A02E862E2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EB47C9A-45B9-9CF0-72C0-53CEBA1A3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496C-B09E-4CA3-B4FD-1A7F92C20307}" type="datetimeFigureOut">
              <a:rPr lang="pt-PT" smtClean="0"/>
              <a:t>05/01/2023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23E885A-7708-CA1C-BB96-6D835171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7DAF24E-A69F-4501-8715-0C5A1A9B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3535-737E-4DBE-AF01-9F5033452F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30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ECB85-D03A-36F3-9AFA-90C79FAE8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F9AC7D3-0198-4A7E-3754-BFD7047B7C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7BD7816-9E0C-4358-891A-E7FD33E08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4F6CAB9-6C06-6463-4926-907EFDB79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496C-B09E-4CA3-B4FD-1A7F92C20307}" type="datetimeFigureOut">
              <a:rPr lang="pt-PT" smtClean="0"/>
              <a:t>05/01/2023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97C1D9A-D3F4-B266-0AEA-6EAE698F9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E899F22-396B-D82C-A038-BFD7982AF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3535-737E-4DBE-AF01-9F5033452F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00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C9100-EE66-44BD-1075-9D4EC528E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581BCB9-0BFD-9D80-C780-9D835B68B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4B7CCA3-B1DB-5571-281E-6B8A7EB31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5670FD62-0920-6E72-C0F2-C40989E4C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6912350A-36AC-3225-4203-990B1F798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D50B8543-FA99-D44C-0D3A-213B89E1E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496C-B09E-4CA3-B4FD-1A7F92C20307}" type="datetimeFigureOut">
              <a:rPr lang="pt-PT" smtClean="0"/>
              <a:t>05/01/2023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F33A0ED3-19AA-DB04-5E7C-5B0467BEA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6B59487-A9D4-4929-80E7-0D7444006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3535-737E-4DBE-AF01-9F5033452F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969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7F83F-318A-DEE1-75AD-FA131023D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6D67DDE-34B9-9217-6C4A-55C61683B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496C-B09E-4CA3-B4FD-1A7F92C20307}" type="datetimeFigureOut">
              <a:rPr lang="pt-PT" smtClean="0"/>
              <a:t>05/01/2023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033D977-7C8E-B260-1C6A-F82F739CC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5D56AA3-3886-E2FB-FD0F-6AB9CA90C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3535-737E-4DBE-AF01-9F5033452F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447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08719FAC-3D2D-94B1-74E3-CED6BC983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496C-B09E-4CA3-B4FD-1A7F92C20307}" type="datetimeFigureOut">
              <a:rPr lang="pt-PT" smtClean="0"/>
              <a:t>05/01/2023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B782558-EDEC-2FDF-F53B-5CF3B4DCB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E468C15-175C-E08E-853C-8D438A0F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3535-737E-4DBE-AF01-9F5033452F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0015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B4F56-B36F-B353-B1A5-9FF41BBF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48C7672-1464-E7DE-326D-3E2F3B1DD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A42AD02-2EE0-6FD7-CB66-F34E57C0E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2F019F8-37AA-A9CF-63D9-C91419FA3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496C-B09E-4CA3-B4FD-1A7F92C20307}" type="datetimeFigureOut">
              <a:rPr lang="pt-PT" smtClean="0"/>
              <a:t>05/01/2023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2185C4F-F818-03B2-CCE1-109652DA1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D117F63-551E-A303-3784-30792AFB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3535-737E-4DBE-AF01-9F5033452F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245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F8359-173E-3E12-CCE0-C39B5866C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929A5EBA-2011-51EB-471D-A57E46790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9574B30-F9E9-6143-45BC-CE2CE16F6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FFC093C-0A9F-0369-E266-F04DB2D70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496C-B09E-4CA3-B4FD-1A7F92C20307}" type="datetimeFigureOut">
              <a:rPr lang="pt-PT" smtClean="0"/>
              <a:t>05/01/2023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6508F7F-B8BC-6B32-1167-E65758537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FC34469-4FEE-F498-0E8E-D7EC8596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3535-737E-4DBE-AF01-9F5033452F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4112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76A6DEDC-25DD-C0EA-7D10-AFED86BC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F423134-C2A5-A642-CF8D-4FD83A5D3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239B4E2-D394-E83D-7449-6D5D91818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F496C-B09E-4CA3-B4FD-1A7F92C20307}" type="datetimeFigureOut">
              <a:rPr lang="pt-PT" smtClean="0"/>
              <a:t>05/01/2023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1D5AB48-03C1-2750-71DB-5100BAABA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081E889-27D9-DFC1-9034-4B802E461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73535-737E-4DBE-AF01-9F5033452F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191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BD1FD15E-3D1E-8F3F-C473-DCBDFEB6C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82" y="9379"/>
            <a:ext cx="10785489" cy="6858000"/>
          </a:xfrm>
          <a:prstGeom prst="rect">
            <a:avLst/>
          </a:prstGeom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482CF002-CA6E-7F23-EC92-D9F5CF70B338}"/>
              </a:ext>
            </a:extLst>
          </p:cNvPr>
          <p:cNvSpPr/>
          <p:nvPr/>
        </p:nvSpPr>
        <p:spPr>
          <a:xfrm>
            <a:off x="3105326" y="478788"/>
            <a:ext cx="204186" cy="13316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E6E29C8-CBD6-A97A-8FA0-2C9B005BB8F0}"/>
              </a:ext>
            </a:extLst>
          </p:cNvPr>
          <p:cNvSpPr/>
          <p:nvPr/>
        </p:nvSpPr>
        <p:spPr>
          <a:xfrm>
            <a:off x="3508160" y="1793289"/>
            <a:ext cx="204186" cy="13316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34D372F-7CD5-DB1E-B8AA-92AB21685D79}"/>
              </a:ext>
            </a:extLst>
          </p:cNvPr>
          <p:cNvSpPr/>
          <p:nvPr/>
        </p:nvSpPr>
        <p:spPr>
          <a:xfrm>
            <a:off x="4087539" y="752559"/>
            <a:ext cx="204186" cy="13316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A5C49479-6753-D14D-1D01-1A4E1D29ABBD}"/>
              </a:ext>
            </a:extLst>
          </p:cNvPr>
          <p:cNvSpPr/>
          <p:nvPr/>
        </p:nvSpPr>
        <p:spPr>
          <a:xfrm>
            <a:off x="4582840" y="1758890"/>
            <a:ext cx="204186" cy="13316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A33F7B9A-D5FF-F733-041E-C8F9065F2519}"/>
              </a:ext>
            </a:extLst>
          </p:cNvPr>
          <p:cNvSpPr/>
          <p:nvPr/>
        </p:nvSpPr>
        <p:spPr>
          <a:xfrm>
            <a:off x="5160887" y="1793287"/>
            <a:ext cx="204186" cy="13316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454B025-833B-4945-CA58-C1C72E2DE60F}"/>
              </a:ext>
            </a:extLst>
          </p:cNvPr>
          <p:cNvSpPr/>
          <p:nvPr/>
        </p:nvSpPr>
        <p:spPr>
          <a:xfrm>
            <a:off x="5160887" y="427608"/>
            <a:ext cx="204186" cy="13316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BFA2A6D3-AC8A-FB95-FA46-E759F3E38C28}"/>
              </a:ext>
            </a:extLst>
          </p:cNvPr>
          <p:cNvSpPr/>
          <p:nvPr/>
        </p:nvSpPr>
        <p:spPr>
          <a:xfrm>
            <a:off x="6415158" y="1793287"/>
            <a:ext cx="204186" cy="13316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858A1810-027D-F9AE-FFF4-8B7E60FFE302}"/>
              </a:ext>
            </a:extLst>
          </p:cNvPr>
          <p:cNvSpPr/>
          <p:nvPr/>
        </p:nvSpPr>
        <p:spPr>
          <a:xfrm>
            <a:off x="6415158" y="427607"/>
            <a:ext cx="204186" cy="13316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0BA93856-AACD-A5B5-2EA2-30F5FA683A02}"/>
              </a:ext>
            </a:extLst>
          </p:cNvPr>
          <p:cNvSpPr/>
          <p:nvPr/>
        </p:nvSpPr>
        <p:spPr>
          <a:xfrm>
            <a:off x="1066800" y="4040820"/>
            <a:ext cx="204186" cy="13316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63D50451-2242-093F-5430-CEF95E3FFC84}"/>
              </a:ext>
            </a:extLst>
          </p:cNvPr>
          <p:cNvSpPr/>
          <p:nvPr/>
        </p:nvSpPr>
        <p:spPr>
          <a:xfrm>
            <a:off x="1901301" y="4040820"/>
            <a:ext cx="204186" cy="13316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72CCDF75-9CC8-1694-4B59-F71786707AB2}"/>
              </a:ext>
            </a:extLst>
          </p:cNvPr>
          <p:cNvSpPr/>
          <p:nvPr/>
        </p:nvSpPr>
        <p:spPr>
          <a:xfrm>
            <a:off x="1066800" y="5194917"/>
            <a:ext cx="204186" cy="13316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AFA26EA7-8C5C-99E9-8143-566C79BD86EF}"/>
              </a:ext>
            </a:extLst>
          </p:cNvPr>
          <p:cNvSpPr/>
          <p:nvPr/>
        </p:nvSpPr>
        <p:spPr>
          <a:xfrm>
            <a:off x="1072718" y="4202098"/>
            <a:ext cx="204186" cy="13316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8C8BD0C1-22FE-5BF0-F92E-A1B063F62E6D}"/>
              </a:ext>
            </a:extLst>
          </p:cNvPr>
          <p:cNvSpPr/>
          <p:nvPr/>
        </p:nvSpPr>
        <p:spPr>
          <a:xfrm>
            <a:off x="1901301" y="4582358"/>
            <a:ext cx="204186" cy="13316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491A6205-9A80-CED1-6BF0-E41677854B9C}"/>
              </a:ext>
            </a:extLst>
          </p:cNvPr>
          <p:cNvSpPr/>
          <p:nvPr/>
        </p:nvSpPr>
        <p:spPr>
          <a:xfrm>
            <a:off x="1066800" y="5396884"/>
            <a:ext cx="204186" cy="13316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615583A4-711B-F5E4-176C-5A72DB0CF495}"/>
              </a:ext>
            </a:extLst>
          </p:cNvPr>
          <p:cNvSpPr/>
          <p:nvPr/>
        </p:nvSpPr>
        <p:spPr>
          <a:xfrm>
            <a:off x="1066800" y="6187736"/>
            <a:ext cx="204186" cy="13316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10B450F-68E0-5263-524C-A61C3EBAE0E9}"/>
              </a:ext>
            </a:extLst>
          </p:cNvPr>
          <p:cNvSpPr/>
          <p:nvPr/>
        </p:nvSpPr>
        <p:spPr>
          <a:xfrm>
            <a:off x="2003394" y="6187735"/>
            <a:ext cx="204186" cy="13316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EFDD6865-3EF5-3AF3-56B5-460BF035BA1D}"/>
              </a:ext>
            </a:extLst>
          </p:cNvPr>
          <p:cNvSpPr/>
          <p:nvPr/>
        </p:nvSpPr>
        <p:spPr>
          <a:xfrm>
            <a:off x="2876365" y="6187734"/>
            <a:ext cx="204186" cy="13316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8894FA32-37B0-0364-0913-2C9D09A0C2CC}"/>
              </a:ext>
            </a:extLst>
          </p:cNvPr>
          <p:cNvSpPr/>
          <p:nvPr/>
        </p:nvSpPr>
        <p:spPr>
          <a:xfrm>
            <a:off x="2876365" y="5263719"/>
            <a:ext cx="204186" cy="13316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EB672083-9EBD-0FE1-75C4-098F5DC1BFC0}"/>
              </a:ext>
            </a:extLst>
          </p:cNvPr>
          <p:cNvSpPr/>
          <p:nvPr/>
        </p:nvSpPr>
        <p:spPr>
          <a:xfrm>
            <a:off x="2467993" y="5128334"/>
            <a:ext cx="204186" cy="13316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CB9DE5FC-0EB1-7C6A-EE65-0B7F32F13D7E}"/>
              </a:ext>
            </a:extLst>
          </p:cNvPr>
          <p:cNvSpPr/>
          <p:nvPr/>
        </p:nvSpPr>
        <p:spPr>
          <a:xfrm>
            <a:off x="5809475" y="5328082"/>
            <a:ext cx="204186" cy="13316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49F1BF1A-3B6B-87CD-92D5-B9D13DF6E1D4}"/>
              </a:ext>
            </a:extLst>
          </p:cNvPr>
          <p:cNvSpPr/>
          <p:nvPr/>
        </p:nvSpPr>
        <p:spPr>
          <a:xfrm>
            <a:off x="5809475" y="6208448"/>
            <a:ext cx="204186" cy="13316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C3EBCAB0-642B-D8DB-9087-B74557ADD8E6}"/>
              </a:ext>
            </a:extLst>
          </p:cNvPr>
          <p:cNvSpPr/>
          <p:nvPr/>
        </p:nvSpPr>
        <p:spPr>
          <a:xfrm>
            <a:off x="4768789" y="5677270"/>
            <a:ext cx="204186" cy="13316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6F20FF26-26B7-C235-C25C-1EE37607C23B}"/>
              </a:ext>
            </a:extLst>
          </p:cNvPr>
          <p:cNvSpPr/>
          <p:nvPr/>
        </p:nvSpPr>
        <p:spPr>
          <a:xfrm>
            <a:off x="4145873" y="5282954"/>
            <a:ext cx="204186" cy="13316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F1683393-9873-94BE-2CAC-8BB7092D3B19}"/>
              </a:ext>
            </a:extLst>
          </p:cNvPr>
          <p:cNvSpPr/>
          <p:nvPr/>
        </p:nvSpPr>
        <p:spPr>
          <a:xfrm>
            <a:off x="4494622" y="6141866"/>
            <a:ext cx="204186" cy="13316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AD899A76-80B8-4206-03F6-A51EB9225BB4}"/>
              </a:ext>
            </a:extLst>
          </p:cNvPr>
          <p:cNvSpPr/>
          <p:nvPr/>
        </p:nvSpPr>
        <p:spPr>
          <a:xfrm>
            <a:off x="3179686" y="6121151"/>
            <a:ext cx="204186" cy="13316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89CCFC9E-37C4-8F97-2854-E604749B4987}"/>
              </a:ext>
            </a:extLst>
          </p:cNvPr>
          <p:cNvSpPr/>
          <p:nvPr/>
        </p:nvSpPr>
        <p:spPr>
          <a:xfrm>
            <a:off x="9993597" y="6141864"/>
            <a:ext cx="204186" cy="13316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C91B8B8D-6FB9-8290-0A22-A4FF698A57ED}"/>
              </a:ext>
            </a:extLst>
          </p:cNvPr>
          <p:cNvSpPr/>
          <p:nvPr/>
        </p:nvSpPr>
        <p:spPr>
          <a:xfrm>
            <a:off x="7469080" y="5121677"/>
            <a:ext cx="204186" cy="13316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E118F716-58C3-F051-CFA8-0B5710B03F42}"/>
              </a:ext>
            </a:extLst>
          </p:cNvPr>
          <p:cNvSpPr/>
          <p:nvPr/>
        </p:nvSpPr>
        <p:spPr>
          <a:xfrm>
            <a:off x="7162580" y="5349536"/>
            <a:ext cx="204186" cy="13316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2477792C-9FF8-9CBD-5CB8-4521E4D01360}"/>
              </a:ext>
            </a:extLst>
          </p:cNvPr>
          <p:cNvSpPr/>
          <p:nvPr/>
        </p:nvSpPr>
        <p:spPr>
          <a:xfrm>
            <a:off x="7162580" y="6141864"/>
            <a:ext cx="204186" cy="13316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D28725CC-8EF2-A2F9-A759-1E8F32109849}"/>
              </a:ext>
            </a:extLst>
          </p:cNvPr>
          <p:cNvSpPr/>
          <p:nvPr/>
        </p:nvSpPr>
        <p:spPr>
          <a:xfrm>
            <a:off x="6112796" y="6141865"/>
            <a:ext cx="204186" cy="13316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E7E2FCB8-92F1-AC08-191D-254FFC224BF5}"/>
              </a:ext>
            </a:extLst>
          </p:cNvPr>
          <p:cNvSpPr/>
          <p:nvPr/>
        </p:nvSpPr>
        <p:spPr>
          <a:xfrm>
            <a:off x="9123813" y="4683500"/>
            <a:ext cx="204186" cy="13316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DCB9BA57-67AC-E50A-5C96-6D07EDBCCB74}"/>
              </a:ext>
            </a:extLst>
          </p:cNvPr>
          <p:cNvSpPr/>
          <p:nvPr/>
        </p:nvSpPr>
        <p:spPr>
          <a:xfrm>
            <a:off x="10884024" y="5161627"/>
            <a:ext cx="204186" cy="13316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B5B3ACE0-B37F-1ECF-B7DC-297A4ADC1D9A}"/>
              </a:ext>
            </a:extLst>
          </p:cNvPr>
          <p:cNvSpPr/>
          <p:nvPr/>
        </p:nvSpPr>
        <p:spPr>
          <a:xfrm>
            <a:off x="10826319" y="6187733"/>
            <a:ext cx="204186" cy="13316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11834D7C-E094-D323-6666-E61424EA8645}"/>
              </a:ext>
            </a:extLst>
          </p:cNvPr>
          <p:cNvSpPr/>
          <p:nvPr/>
        </p:nvSpPr>
        <p:spPr>
          <a:xfrm>
            <a:off x="10909177" y="3488184"/>
            <a:ext cx="204186" cy="13316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1A60BCC3-5597-208B-1008-3B1B4DBA6F00}"/>
              </a:ext>
            </a:extLst>
          </p:cNvPr>
          <p:cNvSpPr/>
          <p:nvPr/>
        </p:nvSpPr>
        <p:spPr>
          <a:xfrm>
            <a:off x="10909177" y="4268680"/>
            <a:ext cx="204186" cy="13316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140BB970-2846-73B7-3F92-2AE4062AD0E1}"/>
              </a:ext>
            </a:extLst>
          </p:cNvPr>
          <p:cNvSpPr/>
          <p:nvPr/>
        </p:nvSpPr>
        <p:spPr>
          <a:xfrm>
            <a:off x="9114408" y="3269201"/>
            <a:ext cx="204186" cy="13316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FA0E09C4-CD57-49AC-1DE3-33981FE515B2}"/>
              </a:ext>
            </a:extLst>
          </p:cNvPr>
          <p:cNvSpPr/>
          <p:nvPr/>
        </p:nvSpPr>
        <p:spPr>
          <a:xfrm>
            <a:off x="8368683" y="3269201"/>
            <a:ext cx="204186" cy="13316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E87DB6E8-A2A6-9D66-376C-55E4F4694E07}"/>
              </a:ext>
            </a:extLst>
          </p:cNvPr>
          <p:cNvSpPr/>
          <p:nvPr/>
        </p:nvSpPr>
        <p:spPr>
          <a:xfrm>
            <a:off x="7571173" y="3271421"/>
            <a:ext cx="204186" cy="13316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FF82FD7F-57E1-F432-0045-A631F604DC4D}"/>
              </a:ext>
            </a:extLst>
          </p:cNvPr>
          <p:cNvSpPr/>
          <p:nvPr/>
        </p:nvSpPr>
        <p:spPr>
          <a:xfrm>
            <a:off x="9977321" y="2361098"/>
            <a:ext cx="204186" cy="13316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EAF13BA2-92DB-6694-BF27-A28DC4CA1BEE}"/>
              </a:ext>
            </a:extLst>
          </p:cNvPr>
          <p:cNvSpPr/>
          <p:nvPr/>
        </p:nvSpPr>
        <p:spPr>
          <a:xfrm>
            <a:off x="10909177" y="2380701"/>
            <a:ext cx="204186" cy="13316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EF46191C-6F46-25CF-863A-B209F566A93E}"/>
              </a:ext>
            </a:extLst>
          </p:cNvPr>
          <p:cNvSpPr/>
          <p:nvPr/>
        </p:nvSpPr>
        <p:spPr>
          <a:xfrm>
            <a:off x="10884024" y="3273642"/>
            <a:ext cx="204186" cy="13316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6CA256E6-667C-1E91-3FBF-3E1020208D6A}"/>
              </a:ext>
            </a:extLst>
          </p:cNvPr>
          <p:cNvSpPr/>
          <p:nvPr/>
        </p:nvSpPr>
        <p:spPr>
          <a:xfrm>
            <a:off x="9977321" y="3488183"/>
            <a:ext cx="204186" cy="13316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B8E394FF-A7A2-981C-D73F-7CAF3A28875E}"/>
              </a:ext>
            </a:extLst>
          </p:cNvPr>
          <p:cNvSpPr/>
          <p:nvPr/>
        </p:nvSpPr>
        <p:spPr>
          <a:xfrm>
            <a:off x="10903259" y="2166159"/>
            <a:ext cx="204186" cy="13316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AB90FF5C-462D-5072-AC40-54B4FE5B5CEE}"/>
              </a:ext>
            </a:extLst>
          </p:cNvPr>
          <p:cNvSpPr/>
          <p:nvPr/>
        </p:nvSpPr>
        <p:spPr>
          <a:xfrm>
            <a:off x="6158015" y="2804960"/>
            <a:ext cx="204186" cy="13316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EDC91384-FB2D-707B-A682-BC1392C8D40D}"/>
              </a:ext>
            </a:extLst>
          </p:cNvPr>
          <p:cNvSpPr/>
          <p:nvPr/>
        </p:nvSpPr>
        <p:spPr>
          <a:xfrm>
            <a:off x="6112796" y="3974237"/>
            <a:ext cx="204186" cy="13316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95A179E4-1D9F-339C-F46F-E2909662C28F}"/>
              </a:ext>
            </a:extLst>
          </p:cNvPr>
          <p:cNvSpPr/>
          <p:nvPr/>
        </p:nvSpPr>
        <p:spPr>
          <a:xfrm>
            <a:off x="5786761" y="4259440"/>
            <a:ext cx="204186" cy="13316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83B1ED37-CA7F-A620-BB03-E0602EEA3509}"/>
              </a:ext>
            </a:extLst>
          </p:cNvPr>
          <p:cNvSpPr/>
          <p:nvPr/>
        </p:nvSpPr>
        <p:spPr>
          <a:xfrm>
            <a:off x="8455023" y="437758"/>
            <a:ext cx="204186" cy="13316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C52A5FD0-D8A7-B9B7-7D22-B8D416A5ADD4}"/>
              </a:ext>
            </a:extLst>
          </p:cNvPr>
          <p:cNvSpPr/>
          <p:nvPr/>
        </p:nvSpPr>
        <p:spPr>
          <a:xfrm>
            <a:off x="9634408" y="427607"/>
            <a:ext cx="204186" cy="13316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E301CAF2-DDE6-1F2B-2F03-AE7B4B0AA95F}"/>
              </a:ext>
            </a:extLst>
          </p:cNvPr>
          <p:cNvSpPr/>
          <p:nvPr/>
        </p:nvSpPr>
        <p:spPr>
          <a:xfrm>
            <a:off x="10903259" y="419854"/>
            <a:ext cx="204186" cy="13316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67" name="Conexão reta 66">
            <a:extLst>
              <a:ext uri="{FF2B5EF4-FFF2-40B4-BE49-F238E27FC236}">
                <a16:creationId xmlns:a16="http://schemas.microsoft.com/office/drawing/2014/main" id="{8DD1F027-1D76-9528-FB52-97983ED29E18}"/>
              </a:ext>
            </a:extLst>
          </p:cNvPr>
          <p:cNvCxnSpPr>
            <a:cxnSpLocks/>
          </p:cNvCxnSpPr>
          <p:nvPr/>
        </p:nvCxnSpPr>
        <p:spPr>
          <a:xfrm flipH="1">
            <a:off x="2774272" y="1854083"/>
            <a:ext cx="1207704" cy="5786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exão reta 68">
            <a:extLst>
              <a:ext uri="{FF2B5EF4-FFF2-40B4-BE49-F238E27FC236}">
                <a16:creationId xmlns:a16="http://schemas.microsoft.com/office/drawing/2014/main" id="{0F78E324-014F-F403-42CA-98B58A7CDB37}"/>
              </a:ext>
            </a:extLst>
          </p:cNvPr>
          <p:cNvCxnSpPr>
            <a:cxnSpLocks/>
          </p:cNvCxnSpPr>
          <p:nvPr/>
        </p:nvCxnSpPr>
        <p:spPr>
          <a:xfrm flipV="1">
            <a:off x="2774272" y="1525660"/>
            <a:ext cx="0" cy="3639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xão reta 71">
            <a:extLst>
              <a:ext uri="{FF2B5EF4-FFF2-40B4-BE49-F238E27FC236}">
                <a16:creationId xmlns:a16="http://schemas.microsoft.com/office/drawing/2014/main" id="{5CFF6371-8434-B3FE-2F10-E2AB7E3E3C6E}"/>
              </a:ext>
            </a:extLst>
          </p:cNvPr>
          <p:cNvCxnSpPr/>
          <p:nvPr/>
        </p:nvCxnSpPr>
        <p:spPr>
          <a:xfrm flipV="1">
            <a:off x="2774272" y="1136342"/>
            <a:ext cx="417990" cy="4261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xão reta 73">
            <a:extLst>
              <a:ext uri="{FF2B5EF4-FFF2-40B4-BE49-F238E27FC236}">
                <a16:creationId xmlns:a16="http://schemas.microsoft.com/office/drawing/2014/main" id="{CF4D841D-8413-C257-2EB5-2F837F53E35E}"/>
              </a:ext>
            </a:extLst>
          </p:cNvPr>
          <p:cNvCxnSpPr/>
          <p:nvPr/>
        </p:nvCxnSpPr>
        <p:spPr>
          <a:xfrm flipV="1">
            <a:off x="3206318" y="494189"/>
            <a:ext cx="0" cy="6499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xão reta 78">
            <a:extLst>
              <a:ext uri="{FF2B5EF4-FFF2-40B4-BE49-F238E27FC236}">
                <a16:creationId xmlns:a16="http://schemas.microsoft.com/office/drawing/2014/main" id="{BF4D05D9-59BE-FC5C-1B92-508B74BDC0FD}"/>
              </a:ext>
            </a:extLst>
          </p:cNvPr>
          <p:cNvCxnSpPr>
            <a:cxnSpLocks/>
          </p:cNvCxnSpPr>
          <p:nvPr/>
        </p:nvCxnSpPr>
        <p:spPr>
          <a:xfrm flipH="1" flipV="1">
            <a:off x="3192262" y="494189"/>
            <a:ext cx="789714" cy="101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ângulo 87">
            <a:extLst>
              <a:ext uri="{FF2B5EF4-FFF2-40B4-BE49-F238E27FC236}">
                <a16:creationId xmlns:a16="http://schemas.microsoft.com/office/drawing/2014/main" id="{AD0719EE-E5D1-DC94-0F20-5C80872C147D}"/>
              </a:ext>
            </a:extLst>
          </p:cNvPr>
          <p:cNvSpPr/>
          <p:nvPr/>
        </p:nvSpPr>
        <p:spPr>
          <a:xfrm>
            <a:off x="2207580" y="2256042"/>
            <a:ext cx="7388442" cy="1764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B0580780-9FE2-305C-F806-696A3A35F679}"/>
              </a:ext>
            </a:extLst>
          </p:cNvPr>
          <p:cNvSpPr/>
          <p:nvPr/>
        </p:nvSpPr>
        <p:spPr>
          <a:xfrm rot="5400000">
            <a:off x="8153202" y="3387434"/>
            <a:ext cx="3087138" cy="20149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6868DF83-93EC-E0D1-B108-6DFC475A58B3}"/>
              </a:ext>
            </a:extLst>
          </p:cNvPr>
          <p:cNvSpPr/>
          <p:nvPr/>
        </p:nvSpPr>
        <p:spPr>
          <a:xfrm rot="10800000">
            <a:off x="2148642" y="4552412"/>
            <a:ext cx="5218124" cy="17198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6A6E4630-114E-BBE2-585B-7BC68E69859D}"/>
              </a:ext>
            </a:extLst>
          </p:cNvPr>
          <p:cNvSpPr/>
          <p:nvPr/>
        </p:nvSpPr>
        <p:spPr>
          <a:xfrm rot="5400000">
            <a:off x="1614680" y="3558322"/>
            <a:ext cx="1786683" cy="20149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5" name="Retângulo: Cantos Arredondados 114">
            <a:extLst>
              <a:ext uri="{FF2B5EF4-FFF2-40B4-BE49-F238E27FC236}">
                <a16:creationId xmlns:a16="http://schemas.microsoft.com/office/drawing/2014/main" id="{2B9A3B70-837F-19F2-05CE-58C5B1210198}"/>
              </a:ext>
            </a:extLst>
          </p:cNvPr>
          <p:cNvSpPr/>
          <p:nvPr/>
        </p:nvSpPr>
        <p:spPr>
          <a:xfrm>
            <a:off x="1093583" y="3537738"/>
            <a:ext cx="204186" cy="1331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155" name="Conexão reta 154">
            <a:extLst>
              <a:ext uri="{FF2B5EF4-FFF2-40B4-BE49-F238E27FC236}">
                <a16:creationId xmlns:a16="http://schemas.microsoft.com/office/drawing/2014/main" id="{F4C0974A-AFC6-F9AA-B38B-E4ABD98D20B1}"/>
              </a:ext>
            </a:extLst>
          </p:cNvPr>
          <p:cNvCxnSpPr>
            <a:cxnSpLocks/>
          </p:cNvCxnSpPr>
          <p:nvPr/>
        </p:nvCxnSpPr>
        <p:spPr>
          <a:xfrm flipV="1">
            <a:off x="1168893" y="4279038"/>
            <a:ext cx="0" cy="10209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xão reta 159">
            <a:extLst>
              <a:ext uri="{FF2B5EF4-FFF2-40B4-BE49-F238E27FC236}">
                <a16:creationId xmlns:a16="http://schemas.microsoft.com/office/drawing/2014/main" id="{EBC5E206-B2A8-593B-DAF2-539D162E8E8C}"/>
              </a:ext>
            </a:extLst>
          </p:cNvPr>
          <p:cNvCxnSpPr>
            <a:cxnSpLocks/>
          </p:cNvCxnSpPr>
          <p:nvPr/>
        </p:nvCxnSpPr>
        <p:spPr>
          <a:xfrm flipH="1">
            <a:off x="1154088" y="5282954"/>
            <a:ext cx="32108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xão reta 163">
            <a:extLst>
              <a:ext uri="{FF2B5EF4-FFF2-40B4-BE49-F238E27FC236}">
                <a16:creationId xmlns:a16="http://schemas.microsoft.com/office/drawing/2014/main" id="{4362C29A-8A76-DD66-E61E-1BBD773610D1}"/>
              </a:ext>
            </a:extLst>
          </p:cNvPr>
          <p:cNvCxnSpPr>
            <a:cxnSpLocks/>
          </p:cNvCxnSpPr>
          <p:nvPr/>
        </p:nvCxnSpPr>
        <p:spPr>
          <a:xfrm flipV="1">
            <a:off x="1472472" y="4718105"/>
            <a:ext cx="528222" cy="5648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xão reta 165">
            <a:extLst>
              <a:ext uri="{FF2B5EF4-FFF2-40B4-BE49-F238E27FC236}">
                <a16:creationId xmlns:a16="http://schemas.microsoft.com/office/drawing/2014/main" id="{3C9695D5-F60E-A49F-D0D8-C6477F1BC315}"/>
              </a:ext>
            </a:extLst>
          </p:cNvPr>
          <p:cNvCxnSpPr>
            <a:cxnSpLocks/>
          </p:cNvCxnSpPr>
          <p:nvPr/>
        </p:nvCxnSpPr>
        <p:spPr>
          <a:xfrm flipV="1">
            <a:off x="1168893" y="4280896"/>
            <a:ext cx="1299100" cy="92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xão reta 167">
            <a:extLst>
              <a:ext uri="{FF2B5EF4-FFF2-40B4-BE49-F238E27FC236}">
                <a16:creationId xmlns:a16="http://schemas.microsoft.com/office/drawing/2014/main" id="{39EDC62B-4310-A4AF-0837-0E6A50468176}"/>
              </a:ext>
            </a:extLst>
          </p:cNvPr>
          <p:cNvCxnSpPr>
            <a:cxnSpLocks/>
          </p:cNvCxnSpPr>
          <p:nvPr/>
        </p:nvCxnSpPr>
        <p:spPr>
          <a:xfrm flipH="1">
            <a:off x="1154088" y="5448301"/>
            <a:ext cx="32108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xão reta 168">
            <a:extLst>
              <a:ext uri="{FF2B5EF4-FFF2-40B4-BE49-F238E27FC236}">
                <a16:creationId xmlns:a16="http://schemas.microsoft.com/office/drawing/2014/main" id="{3387DA06-0C5A-9C17-99EB-9A421B70AAEA}"/>
              </a:ext>
            </a:extLst>
          </p:cNvPr>
          <p:cNvCxnSpPr>
            <a:cxnSpLocks/>
          </p:cNvCxnSpPr>
          <p:nvPr/>
        </p:nvCxnSpPr>
        <p:spPr>
          <a:xfrm flipV="1">
            <a:off x="1457652" y="4688516"/>
            <a:ext cx="806155" cy="7597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xão reta 171">
            <a:extLst>
              <a:ext uri="{FF2B5EF4-FFF2-40B4-BE49-F238E27FC236}">
                <a16:creationId xmlns:a16="http://schemas.microsoft.com/office/drawing/2014/main" id="{83493263-2165-0E47-BBE9-7A1FBD47DD8C}"/>
              </a:ext>
            </a:extLst>
          </p:cNvPr>
          <p:cNvCxnSpPr>
            <a:cxnSpLocks/>
          </p:cNvCxnSpPr>
          <p:nvPr/>
        </p:nvCxnSpPr>
        <p:spPr>
          <a:xfrm flipV="1">
            <a:off x="1168893" y="5452369"/>
            <a:ext cx="0" cy="7674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xão reta 178">
            <a:extLst>
              <a:ext uri="{FF2B5EF4-FFF2-40B4-BE49-F238E27FC236}">
                <a16:creationId xmlns:a16="http://schemas.microsoft.com/office/drawing/2014/main" id="{D78C9A28-16F1-01B2-A86A-5D2EE4B08E40}"/>
              </a:ext>
            </a:extLst>
          </p:cNvPr>
          <p:cNvCxnSpPr>
            <a:cxnSpLocks/>
          </p:cNvCxnSpPr>
          <p:nvPr/>
        </p:nvCxnSpPr>
        <p:spPr>
          <a:xfrm>
            <a:off x="1168893" y="6208446"/>
            <a:ext cx="18036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xão reta 185">
            <a:extLst>
              <a:ext uri="{FF2B5EF4-FFF2-40B4-BE49-F238E27FC236}">
                <a16:creationId xmlns:a16="http://schemas.microsoft.com/office/drawing/2014/main" id="{F0BACA71-6C6F-A21D-7771-321E51D64334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2972540" y="5396884"/>
            <a:ext cx="5918" cy="811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xão reta 187">
            <a:extLst>
              <a:ext uri="{FF2B5EF4-FFF2-40B4-BE49-F238E27FC236}">
                <a16:creationId xmlns:a16="http://schemas.microsoft.com/office/drawing/2014/main" id="{41E0B970-0E33-2C8A-9ECF-7828597FDBEB}"/>
              </a:ext>
            </a:extLst>
          </p:cNvPr>
          <p:cNvCxnSpPr>
            <a:cxnSpLocks/>
          </p:cNvCxnSpPr>
          <p:nvPr/>
        </p:nvCxnSpPr>
        <p:spPr>
          <a:xfrm flipH="1">
            <a:off x="2407273" y="5161627"/>
            <a:ext cx="46909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exão reta 189">
            <a:extLst>
              <a:ext uri="{FF2B5EF4-FFF2-40B4-BE49-F238E27FC236}">
                <a16:creationId xmlns:a16="http://schemas.microsoft.com/office/drawing/2014/main" id="{6937480E-AF15-79B3-0B9B-5D0ACE34F29F}"/>
              </a:ext>
            </a:extLst>
          </p:cNvPr>
          <p:cNvCxnSpPr>
            <a:cxnSpLocks/>
            <a:stCxn id="25" idx="2"/>
          </p:cNvCxnSpPr>
          <p:nvPr/>
        </p:nvCxnSpPr>
        <p:spPr>
          <a:xfrm flipH="1" flipV="1">
            <a:off x="2850959" y="5169408"/>
            <a:ext cx="127499" cy="2274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xão reta 193">
            <a:extLst>
              <a:ext uri="{FF2B5EF4-FFF2-40B4-BE49-F238E27FC236}">
                <a16:creationId xmlns:a16="http://schemas.microsoft.com/office/drawing/2014/main" id="{602F8893-5B6B-83FA-31BB-958358207A1F}"/>
              </a:ext>
            </a:extLst>
          </p:cNvPr>
          <p:cNvCxnSpPr>
            <a:cxnSpLocks/>
          </p:cNvCxnSpPr>
          <p:nvPr/>
        </p:nvCxnSpPr>
        <p:spPr>
          <a:xfrm>
            <a:off x="3214396" y="6187733"/>
            <a:ext cx="13928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exão reta 195">
            <a:extLst>
              <a:ext uri="{FF2B5EF4-FFF2-40B4-BE49-F238E27FC236}">
                <a16:creationId xmlns:a16="http://schemas.microsoft.com/office/drawing/2014/main" id="{A5270EF6-F3DC-1620-2371-40A9D728A2ED}"/>
              </a:ext>
            </a:extLst>
          </p:cNvPr>
          <p:cNvCxnSpPr>
            <a:cxnSpLocks/>
          </p:cNvCxnSpPr>
          <p:nvPr/>
        </p:nvCxnSpPr>
        <p:spPr>
          <a:xfrm flipV="1">
            <a:off x="3227482" y="4688516"/>
            <a:ext cx="0" cy="15056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exão reta 199">
            <a:extLst>
              <a:ext uri="{FF2B5EF4-FFF2-40B4-BE49-F238E27FC236}">
                <a16:creationId xmlns:a16="http://schemas.microsoft.com/office/drawing/2014/main" id="{889778A4-4BDC-E93F-F046-E6FBA4747F99}"/>
              </a:ext>
            </a:extLst>
          </p:cNvPr>
          <p:cNvCxnSpPr>
            <a:cxnSpLocks/>
          </p:cNvCxnSpPr>
          <p:nvPr/>
        </p:nvCxnSpPr>
        <p:spPr>
          <a:xfrm flipV="1">
            <a:off x="4597957" y="5671895"/>
            <a:ext cx="0" cy="5181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xão reta 201">
            <a:extLst>
              <a:ext uri="{FF2B5EF4-FFF2-40B4-BE49-F238E27FC236}">
                <a16:creationId xmlns:a16="http://schemas.microsoft.com/office/drawing/2014/main" id="{64FAFA5C-7BCC-8469-700A-3A3DD4809A3E}"/>
              </a:ext>
            </a:extLst>
          </p:cNvPr>
          <p:cNvCxnSpPr>
            <a:cxnSpLocks/>
          </p:cNvCxnSpPr>
          <p:nvPr/>
        </p:nvCxnSpPr>
        <p:spPr>
          <a:xfrm flipH="1" flipV="1">
            <a:off x="4282255" y="5328082"/>
            <a:ext cx="325037" cy="344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xão reta 203">
            <a:extLst>
              <a:ext uri="{FF2B5EF4-FFF2-40B4-BE49-F238E27FC236}">
                <a16:creationId xmlns:a16="http://schemas.microsoft.com/office/drawing/2014/main" id="{C9012551-498D-4888-40DD-5B15E0A577CD}"/>
              </a:ext>
            </a:extLst>
          </p:cNvPr>
          <p:cNvCxnSpPr>
            <a:cxnSpLocks/>
          </p:cNvCxnSpPr>
          <p:nvPr/>
        </p:nvCxnSpPr>
        <p:spPr>
          <a:xfrm>
            <a:off x="3216933" y="5328082"/>
            <a:ext cx="1056943" cy="124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xão reta 205">
            <a:extLst>
              <a:ext uri="{FF2B5EF4-FFF2-40B4-BE49-F238E27FC236}">
                <a16:creationId xmlns:a16="http://schemas.microsoft.com/office/drawing/2014/main" id="{9FB15014-E6FA-0C56-07BD-37813F6279DE}"/>
              </a:ext>
            </a:extLst>
          </p:cNvPr>
          <p:cNvCxnSpPr>
            <a:cxnSpLocks/>
          </p:cNvCxnSpPr>
          <p:nvPr/>
        </p:nvCxnSpPr>
        <p:spPr>
          <a:xfrm flipH="1" flipV="1">
            <a:off x="4879133" y="5743852"/>
            <a:ext cx="6804" cy="5104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exão reta 207">
            <a:extLst>
              <a:ext uri="{FF2B5EF4-FFF2-40B4-BE49-F238E27FC236}">
                <a16:creationId xmlns:a16="http://schemas.microsoft.com/office/drawing/2014/main" id="{D0F95F39-A8E3-8EAB-4FE6-52773E1389F2}"/>
              </a:ext>
            </a:extLst>
          </p:cNvPr>
          <p:cNvCxnSpPr>
            <a:cxnSpLocks/>
          </p:cNvCxnSpPr>
          <p:nvPr/>
        </p:nvCxnSpPr>
        <p:spPr>
          <a:xfrm>
            <a:off x="4906532" y="6243524"/>
            <a:ext cx="102233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exão reta 210">
            <a:extLst>
              <a:ext uri="{FF2B5EF4-FFF2-40B4-BE49-F238E27FC236}">
                <a16:creationId xmlns:a16="http://schemas.microsoft.com/office/drawing/2014/main" id="{8B418F43-0568-E3AE-0B6C-7F2B2EED4958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5911568" y="5408628"/>
            <a:ext cx="2245" cy="7998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exão reta 213">
            <a:extLst>
              <a:ext uri="{FF2B5EF4-FFF2-40B4-BE49-F238E27FC236}">
                <a16:creationId xmlns:a16="http://schemas.microsoft.com/office/drawing/2014/main" id="{EF2EC4BB-C5A2-CD14-72B5-FF4337DE9981}"/>
              </a:ext>
            </a:extLst>
          </p:cNvPr>
          <p:cNvCxnSpPr>
            <a:cxnSpLocks/>
          </p:cNvCxnSpPr>
          <p:nvPr/>
        </p:nvCxnSpPr>
        <p:spPr>
          <a:xfrm>
            <a:off x="5160887" y="5391068"/>
            <a:ext cx="767663" cy="41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exão reta 217">
            <a:extLst>
              <a:ext uri="{FF2B5EF4-FFF2-40B4-BE49-F238E27FC236}">
                <a16:creationId xmlns:a16="http://schemas.microsoft.com/office/drawing/2014/main" id="{5DD674A4-B73C-4251-F525-6B28242F534F}"/>
              </a:ext>
            </a:extLst>
          </p:cNvPr>
          <p:cNvCxnSpPr>
            <a:cxnSpLocks/>
          </p:cNvCxnSpPr>
          <p:nvPr/>
        </p:nvCxnSpPr>
        <p:spPr>
          <a:xfrm flipH="1">
            <a:off x="4884148" y="5380237"/>
            <a:ext cx="292727" cy="3636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exão reta 219">
            <a:extLst>
              <a:ext uri="{FF2B5EF4-FFF2-40B4-BE49-F238E27FC236}">
                <a16:creationId xmlns:a16="http://schemas.microsoft.com/office/drawing/2014/main" id="{9A717984-EE7D-E6B9-2139-E283A3807BB0}"/>
              </a:ext>
            </a:extLst>
          </p:cNvPr>
          <p:cNvCxnSpPr>
            <a:cxnSpLocks/>
          </p:cNvCxnSpPr>
          <p:nvPr/>
        </p:nvCxnSpPr>
        <p:spPr>
          <a:xfrm flipV="1">
            <a:off x="5160887" y="4582358"/>
            <a:ext cx="0" cy="8221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exão reta 226">
            <a:extLst>
              <a:ext uri="{FF2B5EF4-FFF2-40B4-BE49-F238E27FC236}">
                <a16:creationId xmlns:a16="http://schemas.microsoft.com/office/drawing/2014/main" id="{040DC0E3-ACC5-258F-F654-3422B49A827A}"/>
              </a:ext>
            </a:extLst>
          </p:cNvPr>
          <p:cNvCxnSpPr>
            <a:cxnSpLocks/>
            <a:stCxn id="37" idx="1"/>
          </p:cNvCxnSpPr>
          <p:nvPr/>
        </p:nvCxnSpPr>
        <p:spPr>
          <a:xfrm flipV="1">
            <a:off x="6112796" y="6208446"/>
            <a:ext cx="1151877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exão reta 227">
            <a:extLst>
              <a:ext uri="{FF2B5EF4-FFF2-40B4-BE49-F238E27FC236}">
                <a16:creationId xmlns:a16="http://schemas.microsoft.com/office/drawing/2014/main" id="{47DBE97B-860A-B431-C8D3-918F1D8F6295}"/>
              </a:ext>
            </a:extLst>
          </p:cNvPr>
          <p:cNvCxnSpPr>
            <a:cxnSpLocks/>
            <a:stCxn id="35" idx="0"/>
          </p:cNvCxnSpPr>
          <p:nvPr/>
        </p:nvCxnSpPr>
        <p:spPr>
          <a:xfrm>
            <a:off x="7264673" y="5349536"/>
            <a:ext cx="0" cy="870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exão reta 238">
            <a:extLst>
              <a:ext uri="{FF2B5EF4-FFF2-40B4-BE49-F238E27FC236}">
                <a16:creationId xmlns:a16="http://schemas.microsoft.com/office/drawing/2014/main" id="{C4956027-DD5E-F042-2528-45D223C53D48}"/>
              </a:ext>
            </a:extLst>
          </p:cNvPr>
          <p:cNvCxnSpPr>
            <a:cxnSpLocks/>
          </p:cNvCxnSpPr>
          <p:nvPr/>
        </p:nvCxnSpPr>
        <p:spPr>
          <a:xfrm flipH="1" flipV="1">
            <a:off x="6144873" y="4668497"/>
            <a:ext cx="10344" cy="15292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exão reta 243">
            <a:extLst>
              <a:ext uri="{FF2B5EF4-FFF2-40B4-BE49-F238E27FC236}">
                <a16:creationId xmlns:a16="http://schemas.microsoft.com/office/drawing/2014/main" id="{A2C92AEE-43BB-3CA8-1E48-1D6BB86C1F9E}"/>
              </a:ext>
            </a:extLst>
          </p:cNvPr>
          <p:cNvCxnSpPr>
            <a:cxnSpLocks/>
          </p:cNvCxnSpPr>
          <p:nvPr/>
        </p:nvCxnSpPr>
        <p:spPr>
          <a:xfrm>
            <a:off x="6153359" y="5391068"/>
            <a:ext cx="1111314" cy="134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exão reta 248">
            <a:extLst>
              <a:ext uri="{FF2B5EF4-FFF2-40B4-BE49-F238E27FC236}">
                <a16:creationId xmlns:a16="http://schemas.microsoft.com/office/drawing/2014/main" id="{C977FB4E-60CE-53BA-3BAF-354755A90F52}"/>
              </a:ext>
            </a:extLst>
          </p:cNvPr>
          <p:cNvCxnSpPr>
            <a:cxnSpLocks/>
          </p:cNvCxnSpPr>
          <p:nvPr/>
        </p:nvCxnSpPr>
        <p:spPr>
          <a:xfrm flipV="1">
            <a:off x="7514023" y="4202098"/>
            <a:ext cx="0" cy="20177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exão reta 250">
            <a:extLst>
              <a:ext uri="{FF2B5EF4-FFF2-40B4-BE49-F238E27FC236}">
                <a16:creationId xmlns:a16="http://schemas.microsoft.com/office/drawing/2014/main" id="{BED24636-EBB0-A538-A09E-E06F0F467EC6}"/>
              </a:ext>
            </a:extLst>
          </p:cNvPr>
          <p:cNvCxnSpPr>
            <a:cxnSpLocks/>
            <a:endCxn id="33" idx="3"/>
          </p:cNvCxnSpPr>
          <p:nvPr/>
        </p:nvCxnSpPr>
        <p:spPr>
          <a:xfrm>
            <a:off x="7533301" y="6195818"/>
            <a:ext cx="2664482" cy="126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exão reta 254">
            <a:extLst>
              <a:ext uri="{FF2B5EF4-FFF2-40B4-BE49-F238E27FC236}">
                <a16:creationId xmlns:a16="http://schemas.microsoft.com/office/drawing/2014/main" id="{1EB6D310-2C71-7AE3-CF7E-12BBDFB53450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10197783" y="6208447"/>
            <a:ext cx="847376" cy="111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exão reta 258">
            <a:extLst>
              <a:ext uri="{FF2B5EF4-FFF2-40B4-BE49-F238E27FC236}">
                <a16:creationId xmlns:a16="http://schemas.microsoft.com/office/drawing/2014/main" id="{052DDF3A-5D0B-7F74-8E1B-99164A57F113}"/>
              </a:ext>
            </a:extLst>
          </p:cNvPr>
          <p:cNvCxnSpPr>
            <a:cxnSpLocks/>
          </p:cNvCxnSpPr>
          <p:nvPr/>
        </p:nvCxnSpPr>
        <p:spPr>
          <a:xfrm flipH="1" flipV="1">
            <a:off x="11045159" y="5186466"/>
            <a:ext cx="7815" cy="10492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exão reta 264">
            <a:extLst>
              <a:ext uri="{FF2B5EF4-FFF2-40B4-BE49-F238E27FC236}">
                <a16:creationId xmlns:a16="http://schemas.microsoft.com/office/drawing/2014/main" id="{14E9F457-891A-D9BC-DFAC-59F227ED11B7}"/>
              </a:ext>
            </a:extLst>
          </p:cNvPr>
          <p:cNvCxnSpPr>
            <a:cxnSpLocks/>
          </p:cNvCxnSpPr>
          <p:nvPr/>
        </p:nvCxnSpPr>
        <p:spPr>
          <a:xfrm flipH="1" flipV="1">
            <a:off x="9271000" y="5186466"/>
            <a:ext cx="1759505" cy="144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exão reta 269">
            <a:extLst>
              <a:ext uri="{FF2B5EF4-FFF2-40B4-BE49-F238E27FC236}">
                <a16:creationId xmlns:a16="http://schemas.microsoft.com/office/drawing/2014/main" id="{F61BA385-2A6C-181B-AB59-77F8B81604BB}"/>
              </a:ext>
            </a:extLst>
          </p:cNvPr>
          <p:cNvCxnSpPr>
            <a:cxnSpLocks/>
          </p:cNvCxnSpPr>
          <p:nvPr/>
        </p:nvCxnSpPr>
        <p:spPr>
          <a:xfrm flipH="1" flipV="1">
            <a:off x="9255192" y="4202098"/>
            <a:ext cx="8968" cy="9988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exão reta 271">
            <a:extLst>
              <a:ext uri="{FF2B5EF4-FFF2-40B4-BE49-F238E27FC236}">
                <a16:creationId xmlns:a16="http://schemas.microsoft.com/office/drawing/2014/main" id="{055F36D2-73FD-0191-EBEB-86D5E04483C9}"/>
              </a:ext>
            </a:extLst>
          </p:cNvPr>
          <p:cNvCxnSpPr>
            <a:cxnSpLocks/>
          </p:cNvCxnSpPr>
          <p:nvPr/>
        </p:nvCxnSpPr>
        <p:spPr>
          <a:xfrm>
            <a:off x="7469080" y="4208184"/>
            <a:ext cx="1786112" cy="49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Retângulo: Cantos Arredondados 285">
            <a:extLst>
              <a:ext uri="{FF2B5EF4-FFF2-40B4-BE49-F238E27FC236}">
                <a16:creationId xmlns:a16="http://schemas.microsoft.com/office/drawing/2014/main" id="{E4257FCE-954D-2701-5986-F99AB4848254}"/>
              </a:ext>
            </a:extLst>
          </p:cNvPr>
          <p:cNvSpPr/>
          <p:nvPr/>
        </p:nvSpPr>
        <p:spPr>
          <a:xfrm>
            <a:off x="6438624" y="3748981"/>
            <a:ext cx="204186" cy="13316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87" name="Retângulo: Cantos Arredondados 286">
            <a:extLst>
              <a:ext uri="{FF2B5EF4-FFF2-40B4-BE49-F238E27FC236}">
                <a16:creationId xmlns:a16="http://schemas.microsoft.com/office/drawing/2014/main" id="{0E7A6CD9-94A4-65FF-B777-CD9E9B9B3090}"/>
              </a:ext>
            </a:extLst>
          </p:cNvPr>
          <p:cNvSpPr/>
          <p:nvPr/>
        </p:nvSpPr>
        <p:spPr>
          <a:xfrm>
            <a:off x="6414921" y="2557502"/>
            <a:ext cx="204186" cy="13316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366" name="Conexão reta 365">
            <a:extLst>
              <a:ext uri="{FF2B5EF4-FFF2-40B4-BE49-F238E27FC236}">
                <a16:creationId xmlns:a16="http://schemas.microsoft.com/office/drawing/2014/main" id="{26F59BE5-3AA1-B592-AE52-0EE3B16078EA}"/>
              </a:ext>
            </a:extLst>
          </p:cNvPr>
          <p:cNvCxnSpPr>
            <a:cxnSpLocks/>
          </p:cNvCxnSpPr>
          <p:nvPr/>
        </p:nvCxnSpPr>
        <p:spPr>
          <a:xfrm flipV="1">
            <a:off x="5417698" y="4241786"/>
            <a:ext cx="0" cy="4826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tângulo: Cantos Arredondados 394">
            <a:extLst>
              <a:ext uri="{FF2B5EF4-FFF2-40B4-BE49-F238E27FC236}">
                <a16:creationId xmlns:a16="http://schemas.microsoft.com/office/drawing/2014/main" id="{0A646A93-1258-2F5C-DA14-C9510052EA3A}"/>
              </a:ext>
            </a:extLst>
          </p:cNvPr>
          <p:cNvSpPr/>
          <p:nvPr/>
        </p:nvSpPr>
        <p:spPr>
          <a:xfrm>
            <a:off x="5657458" y="3323674"/>
            <a:ext cx="244251" cy="21065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FF0000"/>
              </a:solidFill>
            </a:endParaRPr>
          </a:p>
        </p:txBody>
      </p:sp>
      <p:sp>
        <p:nvSpPr>
          <p:cNvPr id="398" name="Oval 397">
            <a:extLst>
              <a:ext uri="{FF2B5EF4-FFF2-40B4-BE49-F238E27FC236}">
                <a16:creationId xmlns:a16="http://schemas.microsoft.com/office/drawing/2014/main" id="{5F2318F2-A81F-431E-5E10-9503BA1F086D}"/>
              </a:ext>
            </a:extLst>
          </p:cNvPr>
          <p:cNvSpPr/>
          <p:nvPr/>
        </p:nvSpPr>
        <p:spPr>
          <a:xfrm>
            <a:off x="99540" y="20570"/>
            <a:ext cx="11991975" cy="6409822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9" name="Retângulo: Cantos Arredondados 398">
            <a:extLst>
              <a:ext uri="{FF2B5EF4-FFF2-40B4-BE49-F238E27FC236}">
                <a16:creationId xmlns:a16="http://schemas.microsoft.com/office/drawing/2014/main" id="{A02AFB31-4FAE-F321-C0C2-D63731292661}"/>
              </a:ext>
            </a:extLst>
          </p:cNvPr>
          <p:cNvSpPr/>
          <p:nvPr/>
        </p:nvSpPr>
        <p:spPr>
          <a:xfrm>
            <a:off x="3204372" y="6574252"/>
            <a:ext cx="179500" cy="1439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00" name="CaixaDeTexto 399">
            <a:extLst>
              <a:ext uri="{FF2B5EF4-FFF2-40B4-BE49-F238E27FC236}">
                <a16:creationId xmlns:a16="http://schemas.microsoft.com/office/drawing/2014/main" id="{87792730-0F46-3E99-470B-C290C92FA6F8}"/>
              </a:ext>
            </a:extLst>
          </p:cNvPr>
          <p:cNvSpPr txBox="1"/>
          <p:nvPr/>
        </p:nvSpPr>
        <p:spPr>
          <a:xfrm>
            <a:off x="3398373" y="6523109"/>
            <a:ext cx="651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/>
              <a:t>Tomadas</a:t>
            </a:r>
          </a:p>
        </p:txBody>
      </p:sp>
      <p:sp>
        <p:nvSpPr>
          <p:cNvPr id="401" name="Retângulo 400">
            <a:extLst>
              <a:ext uri="{FF2B5EF4-FFF2-40B4-BE49-F238E27FC236}">
                <a16:creationId xmlns:a16="http://schemas.microsoft.com/office/drawing/2014/main" id="{3E32D937-F109-7EA1-AA33-32BA826591F4}"/>
              </a:ext>
            </a:extLst>
          </p:cNvPr>
          <p:cNvSpPr/>
          <p:nvPr/>
        </p:nvSpPr>
        <p:spPr>
          <a:xfrm rot="10800000">
            <a:off x="4185875" y="6563560"/>
            <a:ext cx="734888" cy="13316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2" name="CaixaDeTexto 401">
            <a:extLst>
              <a:ext uri="{FF2B5EF4-FFF2-40B4-BE49-F238E27FC236}">
                <a16:creationId xmlns:a16="http://schemas.microsoft.com/office/drawing/2014/main" id="{83D907F0-23D6-614E-0C73-64D23CBE9B35}"/>
              </a:ext>
            </a:extLst>
          </p:cNvPr>
          <p:cNvSpPr txBox="1"/>
          <p:nvPr/>
        </p:nvSpPr>
        <p:spPr>
          <a:xfrm>
            <a:off x="4879133" y="6510584"/>
            <a:ext cx="651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/>
              <a:t>Esteiras</a:t>
            </a:r>
          </a:p>
        </p:txBody>
      </p:sp>
      <p:cxnSp>
        <p:nvCxnSpPr>
          <p:cNvPr id="403" name="Conexão reta 402">
            <a:extLst>
              <a:ext uri="{FF2B5EF4-FFF2-40B4-BE49-F238E27FC236}">
                <a16:creationId xmlns:a16="http://schemas.microsoft.com/office/drawing/2014/main" id="{0072EF10-308D-7CC1-690D-714B34FBDEA2}"/>
              </a:ext>
            </a:extLst>
          </p:cNvPr>
          <p:cNvCxnSpPr>
            <a:cxnSpLocks/>
          </p:cNvCxnSpPr>
          <p:nvPr/>
        </p:nvCxnSpPr>
        <p:spPr>
          <a:xfrm flipH="1">
            <a:off x="5613926" y="6650452"/>
            <a:ext cx="28717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CaixaDeTexto 403">
            <a:extLst>
              <a:ext uri="{FF2B5EF4-FFF2-40B4-BE49-F238E27FC236}">
                <a16:creationId xmlns:a16="http://schemas.microsoft.com/office/drawing/2014/main" id="{2B8457EC-D3D6-C591-F385-11B672BE2B22}"/>
              </a:ext>
            </a:extLst>
          </p:cNvPr>
          <p:cNvSpPr txBox="1"/>
          <p:nvPr/>
        </p:nvSpPr>
        <p:spPr>
          <a:xfrm>
            <a:off x="5883768" y="6510584"/>
            <a:ext cx="510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/>
              <a:t>Calha</a:t>
            </a:r>
          </a:p>
        </p:txBody>
      </p:sp>
      <p:sp>
        <p:nvSpPr>
          <p:cNvPr id="405" name="Retângulo: Cantos Arredondados 404">
            <a:extLst>
              <a:ext uri="{FF2B5EF4-FFF2-40B4-BE49-F238E27FC236}">
                <a16:creationId xmlns:a16="http://schemas.microsoft.com/office/drawing/2014/main" id="{F1842B5E-9B57-B92B-C3FE-F910010D29CC}"/>
              </a:ext>
            </a:extLst>
          </p:cNvPr>
          <p:cNvSpPr/>
          <p:nvPr/>
        </p:nvSpPr>
        <p:spPr>
          <a:xfrm>
            <a:off x="6592204" y="6563559"/>
            <a:ext cx="204186" cy="1331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06" name="CaixaDeTexto 405">
            <a:extLst>
              <a:ext uri="{FF2B5EF4-FFF2-40B4-BE49-F238E27FC236}">
                <a16:creationId xmlns:a16="http://schemas.microsoft.com/office/drawing/2014/main" id="{1A075A82-760F-1E5F-98AC-47AEE514E89B}"/>
              </a:ext>
            </a:extLst>
          </p:cNvPr>
          <p:cNvSpPr txBox="1"/>
          <p:nvPr/>
        </p:nvSpPr>
        <p:spPr>
          <a:xfrm>
            <a:off x="6796389" y="6504494"/>
            <a:ext cx="651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/>
              <a:t>Bastidor</a:t>
            </a:r>
          </a:p>
        </p:txBody>
      </p:sp>
      <p:sp>
        <p:nvSpPr>
          <p:cNvPr id="407" name="Retângulo: Cantos Arredondados 406">
            <a:extLst>
              <a:ext uri="{FF2B5EF4-FFF2-40B4-BE49-F238E27FC236}">
                <a16:creationId xmlns:a16="http://schemas.microsoft.com/office/drawing/2014/main" id="{730653BF-A255-C6A4-A45B-50324026E65F}"/>
              </a:ext>
            </a:extLst>
          </p:cNvPr>
          <p:cNvSpPr/>
          <p:nvPr/>
        </p:nvSpPr>
        <p:spPr>
          <a:xfrm>
            <a:off x="7447714" y="6486073"/>
            <a:ext cx="244251" cy="21065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FF0000"/>
              </a:solidFill>
            </a:endParaRPr>
          </a:p>
        </p:txBody>
      </p:sp>
      <p:sp>
        <p:nvSpPr>
          <p:cNvPr id="408" name="CaixaDeTexto 407">
            <a:extLst>
              <a:ext uri="{FF2B5EF4-FFF2-40B4-BE49-F238E27FC236}">
                <a16:creationId xmlns:a16="http://schemas.microsoft.com/office/drawing/2014/main" id="{56B73216-9B60-CA36-0F78-6FA17646E85F}"/>
              </a:ext>
            </a:extLst>
          </p:cNvPr>
          <p:cNvSpPr txBox="1"/>
          <p:nvPr/>
        </p:nvSpPr>
        <p:spPr>
          <a:xfrm>
            <a:off x="7673266" y="6457457"/>
            <a:ext cx="651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/>
              <a:t>Access </a:t>
            </a:r>
            <a:r>
              <a:rPr lang="pt-PT" sz="1000" dirty="0" err="1"/>
              <a:t>point</a:t>
            </a:r>
            <a:endParaRPr lang="pt-PT" sz="1000" dirty="0"/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71AC06AF-394B-A536-C17E-59D793A7D74E}"/>
              </a:ext>
            </a:extLst>
          </p:cNvPr>
          <p:cNvSpPr/>
          <p:nvPr/>
        </p:nvSpPr>
        <p:spPr>
          <a:xfrm flipV="1">
            <a:off x="8299583" y="6522702"/>
            <a:ext cx="382781" cy="169601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11" name="CaixaDeTexto 410">
            <a:extLst>
              <a:ext uri="{FF2B5EF4-FFF2-40B4-BE49-F238E27FC236}">
                <a16:creationId xmlns:a16="http://schemas.microsoft.com/office/drawing/2014/main" id="{4FC498A3-C181-AF86-414A-B3AEB21FAE6D}"/>
              </a:ext>
            </a:extLst>
          </p:cNvPr>
          <p:cNvSpPr txBox="1"/>
          <p:nvPr/>
        </p:nvSpPr>
        <p:spPr>
          <a:xfrm>
            <a:off x="8695801" y="6457457"/>
            <a:ext cx="979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/>
              <a:t>Cobertura Wireless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DAB4B36-85BD-AC0F-EA90-CDCDFF5E7AC7}"/>
              </a:ext>
            </a:extLst>
          </p:cNvPr>
          <p:cNvSpPr/>
          <p:nvPr/>
        </p:nvSpPr>
        <p:spPr>
          <a:xfrm>
            <a:off x="4098978" y="524910"/>
            <a:ext cx="961002" cy="136432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498CD2FB-1723-0476-B34F-95BFCD3A677E}"/>
              </a:ext>
            </a:extLst>
          </p:cNvPr>
          <p:cNvSpPr/>
          <p:nvPr/>
        </p:nvSpPr>
        <p:spPr>
          <a:xfrm>
            <a:off x="5246323" y="489759"/>
            <a:ext cx="1047653" cy="136432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B6CC016F-DADA-52B7-5D49-7A48C30FB55B}"/>
              </a:ext>
            </a:extLst>
          </p:cNvPr>
          <p:cNvSpPr/>
          <p:nvPr/>
        </p:nvSpPr>
        <p:spPr>
          <a:xfrm>
            <a:off x="6436401" y="480667"/>
            <a:ext cx="961002" cy="136432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65E67980-CF5B-F9EF-5CB1-FA6E7A0F892D}"/>
              </a:ext>
            </a:extLst>
          </p:cNvPr>
          <p:cNvSpPr/>
          <p:nvPr/>
        </p:nvSpPr>
        <p:spPr>
          <a:xfrm>
            <a:off x="7545011" y="463883"/>
            <a:ext cx="1114198" cy="136432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EE4DE442-3745-8D57-F9A5-492A1C9141E4}"/>
              </a:ext>
            </a:extLst>
          </p:cNvPr>
          <p:cNvSpPr/>
          <p:nvPr/>
        </p:nvSpPr>
        <p:spPr>
          <a:xfrm>
            <a:off x="8771363" y="518639"/>
            <a:ext cx="1025057" cy="136432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D67328-70EE-49B7-E7C0-622F10A13731}"/>
              </a:ext>
            </a:extLst>
          </p:cNvPr>
          <p:cNvSpPr/>
          <p:nvPr/>
        </p:nvSpPr>
        <p:spPr>
          <a:xfrm>
            <a:off x="9996555" y="472159"/>
            <a:ext cx="1025057" cy="1775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835084D3-5F37-5C3A-CB76-B77FA0A684E9}"/>
              </a:ext>
            </a:extLst>
          </p:cNvPr>
          <p:cNvSpPr/>
          <p:nvPr/>
        </p:nvSpPr>
        <p:spPr>
          <a:xfrm>
            <a:off x="10057170" y="2407801"/>
            <a:ext cx="961002" cy="95528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BA45F302-DAB3-9439-0848-AEBE027C99AB}"/>
              </a:ext>
            </a:extLst>
          </p:cNvPr>
          <p:cNvSpPr/>
          <p:nvPr/>
        </p:nvSpPr>
        <p:spPr>
          <a:xfrm>
            <a:off x="10064841" y="3517800"/>
            <a:ext cx="961002" cy="82993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1EB47812-E043-AA79-95B1-F971BE3EFFB6}"/>
              </a:ext>
            </a:extLst>
          </p:cNvPr>
          <p:cNvSpPr/>
          <p:nvPr/>
        </p:nvSpPr>
        <p:spPr>
          <a:xfrm>
            <a:off x="1109702" y="3568764"/>
            <a:ext cx="961002" cy="54061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68" name="Conexão reta 67">
            <a:extLst>
              <a:ext uri="{FF2B5EF4-FFF2-40B4-BE49-F238E27FC236}">
                <a16:creationId xmlns:a16="http://schemas.microsoft.com/office/drawing/2014/main" id="{ED3F53BB-8047-B34F-4263-5AB5021D9D4A}"/>
              </a:ext>
            </a:extLst>
          </p:cNvPr>
          <p:cNvCxnSpPr>
            <a:cxnSpLocks/>
          </p:cNvCxnSpPr>
          <p:nvPr/>
        </p:nvCxnSpPr>
        <p:spPr>
          <a:xfrm flipV="1">
            <a:off x="2033915" y="4214074"/>
            <a:ext cx="2972" cy="5022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xão reta 74">
            <a:extLst>
              <a:ext uri="{FF2B5EF4-FFF2-40B4-BE49-F238E27FC236}">
                <a16:creationId xmlns:a16="http://schemas.microsoft.com/office/drawing/2014/main" id="{D10C31D7-7A3D-4972-307A-26AA825B5B6B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2133083" y="4804938"/>
            <a:ext cx="334910" cy="3899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xão reta 77">
            <a:extLst>
              <a:ext uri="{FF2B5EF4-FFF2-40B4-BE49-F238E27FC236}">
                <a16:creationId xmlns:a16="http://schemas.microsoft.com/office/drawing/2014/main" id="{A3417292-5FC0-AB0E-23B9-686B0CBD9147}"/>
              </a:ext>
            </a:extLst>
          </p:cNvPr>
          <p:cNvCxnSpPr>
            <a:cxnSpLocks/>
          </p:cNvCxnSpPr>
          <p:nvPr/>
        </p:nvCxnSpPr>
        <p:spPr>
          <a:xfrm flipV="1">
            <a:off x="5057529" y="1906942"/>
            <a:ext cx="0" cy="4541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xão reta 83">
            <a:extLst>
              <a:ext uri="{FF2B5EF4-FFF2-40B4-BE49-F238E27FC236}">
                <a16:creationId xmlns:a16="http://schemas.microsoft.com/office/drawing/2014/main" id="{1C522FE1-09C5-86D3-C092-4143F9E522F6}"/>
              </a:ext>
            </a:extLst>
          </p:cNvPr>
          <p:cNvCxnSpPr>
            <a:cxnSpLocks/>
          </p:cNvCxnSpPr>
          <p:nvPr/>
        </p:nvCxnSpPr>
        <p:spPr>
          <a:xfrm flipV="1">
            <a:off x="6293976" y="1844991"/>
            <a:ext cx="0" cy="4541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xão reta 84">
            <a:extLst>
              <a:ext uri="{FF2B5EF4-FFF2-40B4-BE49-F238E27FC236}">
                <a16:creationId xmlns:a16="http://schemas.microsoft.com/office/drawing/2014/main" id="{BD2C7339-5B25-2440-19F0-A478E00DF983}"/>
              </a:ext>
            </a:extLst>
          </p:cNvPr>
          <p:cNvCxnSpPr>
            <a:cxnSpLocks/>
          </p:cNvCxnSpPr>
          <p:nvPr/>
        </p:nvCxnSpPr>
        <p:spPr>
          <a:xfrm flipV="1">
            <a:off x="7397403" y="1844991"/>
            <a:ext cx="0" cy="4541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xão reta 86">
            <a:extLst>
              <a:ext uri="{FF2B5EF4-FFF2-40B4-BE49-F238E27FC236}">
                <a16:creationId xmlns:a16="http://schemas.microsoft.com/office/drawing/2014/main" id="{6903C6D9-A6B6-BC8E-E469-5239B2EA4D94}"/>
              </a:ext>
            </a:extLst>
          </p:cNvPr>
          <p:cNvCxnSpPr>
            <a:cxnSpLocks/>
          </p:cNvCxnSpPr>
          <p:nvPr/>
        </p:nvCxnSpPr>
        <p:spPr>
          <a:xfrm flipV="1">
            <a:off x="7921985" y="1844991"/>
            <a:ext cx="0" cy="4541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xão reta 88">
            <a:extLst>
              <a:ext uri="{FF2B5EF4-FFF2-40B4-BE49-F238E27FC236}">
                <a16:creationId xmlns:a16="http://schemas.microsoft.com/office/drawing/2014/main" id="{0212B6BD-91C3-F824-E8D5-3A169ED18560}"/>
              </a:ext>
            </a:extLst>
          </p:cNvPr>
          <p:cNvCxnSpPr>
            <a:cxnSpLocks/>
          </p:cNvCxnSpPr>
          <p:nvPr/>
        </p:nvCxnSpPr>
        <p:spPr>
          <a:xfrm flipV="1">
            <a:off x="8865542" y="1889645"/>
            <a:ext cx="0" cy="4095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xão reta 92">
            <a:extLst>
              <a:ext uri="{FF2B5EF4-FFF2-40B4-BE49-F238E27FC236}">
                <a16:creationId xmlns:a16="http://schemas.microsoft.com/office/drawing/2014/main" id="{2D0AC6B7-CF99-4B15-108A-598BCD2EA4A3}"/>
              </a:ext>
            </a:extLst>
          </p:cNvPr>
          <p:cNvCxnSpPr>
            <a:cxnSpLocks/>
          </p:cNvCxnSpPr>
          <p:nvPr/>
        </p:nvCxnSpPr>
        <p:spPr>
          <a:xfrm flipH="1">
            <a:off x="9688902" y="2020454"/>
            <a:ext cx="28841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xão reta 96">
            <a:extLst>
              <a:ext uri="{FF2B5EF4-FFF2-40B4-BE49-F238E27FC236}">
                <a16:creationId xmlns:a16="http://schemas.microsoft.com/office/drawing/2014/main" id="{8795586C-8F9C-0E08-8C2B-72E8A6879DC0}"/>
              </a:ext>
            </a:extLst>
          </p:cNvPr>
          <p:cNvCxnSpPr>
            <a:cxnSpLocks/>
          </p:cNvCxnSpPr>
          <p:nvPr/>
        </p:nvCxnSpPr>
        <p:spPr>
          <a:xfrm flipH="1" flipV="1">
            <a:off x="9688902" y="3352814"/>
            <a:ext cx="370192" cy="41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xão reta 100">
            <a:extLst>
              <a:ext uri="{FF2B5EF4-FFF2-40B4-BE49-F238E27FC236}">
                <a16:creationId xmlns:a16="http://schemas.microsoft.com/office/drawing/2014/main" id="{99F57B20-FB4F-73DD-9882-BAB6328A3A63}"/>
              </a:ext>
            </a:extLst>
          </p:cNvPr>
          <p:cNvCxnSpPr>
            <a:cxnSpLocks/>
          </p:cNvCxnSpPr>
          <p:nvPr/>
        </p:nvCxnSpPr>
        <p:spPr>
          <a:xfrm flipH="1">
            <a:off x="9790550" y="4360324"/>
            <a:ext cx="360399" cy="42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xão reta 103">
            <a:extLst>
              <a:ext uri="{FF2B5EF4-FFF2-40B4-BE49-F238E27FC236}">
                <a16:creationId xmlns:a16="http://schemas.microsoft.com/office/drawing/2014/main" id="{B8B42438-F19E-3336-E806-8C836B61AA51}"/>
              </a:ext>
            </a:extLst>
          </p:cNvPr>
          <p:cNvCxnSpPr>
            <a:cxnSpLocks/>
          </p:cNvCxnSpPr>
          <p:nvPr/>
        </p:nvCxnSpPr>
        <p:spPr>
          <a:xfrm flipH="1" flipV="1">
            <a:off x="2077083" y="3587587"/>
            <a:ext cx="363450" cy="82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tângulo 106">
            <a:extLst>
              <a:ext uri="{FF2B5EF4-FFF2-40B4-BE49-F238E27FC236}">
                <a16:creationId xmlns:a16="http://schemas.microsoft.com/office/drawing/2014/main" id="{1FD3C78C-58ED-31DD-96A8-5265799EC729}"/>
              </a:ext>
            </a:extLst>
          </p:cNvPr>
          <p:cNvSpPr/>
          <p:nvPr/>
        </p:nvSpPr>
        <p:spPr>
          <a:xfrm>
            <a:off x="4949252" y="2633108"/>
            <a:ext cx="1244009" cy="161522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0" name="Retângulo 109">
            <a:extLst>
              <a:ext uri="{FF2B5EF4-FFF2-40B4-BE49-F238E27FC236}">
                <a16:creationId xmlns:a16="http://schemas.microsoft.com/office/drawing/2014/main" id="{DAB83390-CD81-6DCC-066D-6F4006602FCA}"/>
              </a:ext>
            </a:extLst>
          </p:cNvPr>
          <p:cNvSpPr/>
          <p:nvPr/>
        </p:nvSpPr>
        <p:spPr>
          <a:xfrm>
            <a:off x="6462890" y="2603228"/>
            <a:ext cx="1042694" cy="143430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28000718-EF9E-40CB-CD14-FCC712835FC8}"/>
              </a:ext>
            </a:extLst>
          </p:cNvPr>
          <p:cNvSpPr/>
          <p:nvPr/>
        </p:nvSpPr>
        <p:spPr>
          <a:xfrm>
            <a:off x="7645958" y="2380701"/>
            <a:ext cx="1658512" cy="96517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124" name="Conexão reta 123">
            <a:extLst>
              <a:ext uri="{FF2B5EF4-FFF2-40B4-BE49-F238E27FC236}">
                <a16:creationId xmlns:a16="http://schemas.microsoft.com/office/drawing/2014/main" id="{1C106A8A-F2F1-98AB-C243-8C436A4D85D9}"/>
              </a:ext>
            </a:extLst>
          </p:cNvPr>
          <p:cNvCxnSpPr>
            <a:cxnSpLocks/>
          </p:cNvCxnSpPr>
          <p:nvPr/>
        </p:nvCxnSpPr>
        <p:spPr>
          <a:xfrm flipH="1">
            <a:off x="7173984" y="4582358"/>
            <a:ext cx="3400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xão reta 85">
            <a:extLst>
              <a:ext uri="{FF2B5EF4-FFF2-40B4-BE49-F238E27FC236}">
                <a16:creationId xmlns:a16="http://schemas.microsoft.com/office/drawing/2014/main" id="{4F1F93D0-10C5-C59E-036E-CD830B644B06}"/>
              </a:ext>
            </a:extLst>
          </p:cNvPr>
          <p:cNvCxnSpPr>
            <a:cxnSpLocks/>
          </p:cNvCxnSpPr>
          <p:nvPr/>
        </p:nvCxnSpPr>
        <p:spPr>
          <a:xfrm flipH="1" flipV="1">
            <a:off x="3965701" y="472159"/>
            <a:ext cx="16275" cy="18669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0450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3638</TotalTime>
  <Words>8</Words>
  <Application>Microsoft Office PowerPoint</Application>
  <PresentationFormat>Ecrã Panorâmico</PresentationFormat>
  <Paragraphs>6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Miguel Angelo Candeias Borges</dc:creator>
  <cp:lastModifiedBy>Miguel Angelo Candeias Borges</cp:lastModifiedBy>
  <cp:revision>3</cp:revision>
  <dcterms:created xsi:type="dcterms:W3CDTF">2023-01-04T21:42:17Z</dcterms:created>
  <dcterms:modified xsi:type="dcterms:W3CDTF">2023-01-08T05:27:48Z</dcterms:modified>
</cp:coreProperties>
</file>