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05" autoAdjust="0"/>
  </p:normalViewPr>
  <p:slideViewPr>
    <p:cSldViewPr>
      <p:cViewPr>
        <p:scale>
          <a:sx n="78" d="100"/>
          <a:sy n="78" d="100"/>
        </p:scale>
        <p:origin x="2150" y="-379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6716-B811-464D-A169-08087C3B1228}" type="datetimeFigureOut">
              <a:rPr lang="pt-PT" smtClean="0"/>
              <a:t>31/01/2023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2EE00-E84B-4228-B570-85A204FBDEF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785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42EE00-E84B-4228-B570-85A204FBDEF0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4207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8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7" y="1115616"/>
            <a:ext cx="2189503" cy="7102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301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4077072" y="45013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Tampa 1U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306" y="1949351"/>
            <a:ext cx="1713607" cy="158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304" y="2689115"/>
            <a:ext cx="1704132" cy="15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306" y="3218199"/>
            <a:ext cx="1681163" cy="15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20" y="741116"/>
            <a:ext cx="1685925" cy="15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543" y="1331638"/>
            <a:ext cx="1683544" cy="312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CaixaDeTexto 15"/>
          <p:cNvSpPr txBox="1"/>
          <p:nvPr/>
        </p:nvSpPr>
        <p:spPr>
          <a:xfrm>
            <a:off x="4098887" y="105348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Tampa 2U</a:t>
            </a:r>
          </a:p>
        </p:txBody>
      </p:sp>
      <p:sp>
        <p:nvSpPr>
          <p:cNvPr id="17" name="CaixaDeTexto 16"/>
          <p:cNvSpPr txBox="1"/>
          <p:nvPr/>
        </p:nvSpPr>
        <p:spPr>
          <a:xfrm>
            <a:off x="4077072" y="1677169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Passagem de cabos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4077072" y="2290688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Passagem de cabos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4030191" y="2904207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Patch</a:t>
            </a:r>
            <a:r>
              <a:rPr lang="pt-PT" sz="1400" dirty="0"/>
              <a:t> </a:t>
            </a:r>
            <a:r>
              <a:rPr lang="pt-PT" sz="1400" dirty="0" err="1"/>
              <a:t>Panel</a:t>
            </a:r>
            <a:r>
              <a:rPr lang="pt-PT" sz="1400" dirty="0"/>
              <a:t> de 24 portas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4030191" y="3517726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Patch</a:t>
            </a:r>
            <a:r>
              <a:rPr lang="pt-PT" sz="1400" dirty="0"/>
              <a:t> </a:t>
            </a:r>
            <a:r>
              <a:rPr lang="pt-PT" sz="1400" dirty="0" err="1"/>
              <a:t>Panel</a:t>
            </a:r>
            <a:r>
              <a:rPr lang="pt-PT" sz="1400" dirty="0"/>
              <a:t> de 48 portas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030191" y="4131245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Switch</a:t>
            </a:r>
            <a:r>
              <a:rPr lang="pt-PT" sz="1400" dirty="0"/>
              <a:t> CISCO 2960-24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4030191" y="474476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 err="1"/>
              <a:t>Switch</a:t>
            </a:r>
            <a:r>
              <a:rPr lang="pt-PT" sz="1400" dirty="0"/>
              <a:t> CISCO 2960-48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030191" y="5358283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Router CISCO 1841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030191" y="597180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Router CISCO 2901</a:t>
            </a:r>
          </a:p>
        </p:txBody>
      </p:sp>
      <p:sp>
        <p:nvSpPr>
          <p:cNvPr id="25" name="CaixaDeTexto 24"/>
          <p:cNvSpPr txBox="1"/>
          <p:nvPr/>
        </p:nvSpPr>
        <p:spPr>
          <a:xfrm>
            <a:off x="4030191" y="6585321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UPS </a:t>
            </a:r>
            <a:r>
              <a:rPr lang="pt-PT" sz="1400" dirty="0" err="1"/>
              <a:t>Eaton</a:t>
            </a:r>
            <a:r>
              <a:rPr lang="pt-PT" sz="1400" dirty="0"/>
              <a:t> 3000VA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4030191" y="7380312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Servidor DELL R715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049203" y="8028384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400" dirty="0"/>
              <a:t>Régua de 9 tomadas</a:t>
            </a: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692" y="3782589"/>
            <a:ext cx="1686295" cy="30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04" y="4433386"/>
            <a:ext cx="1726183" cy="16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804" y="5057084"/>
            <a:ext cx="1719684" cy="158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424" y="5615185"/>
            <a:ext cx="1707001" cy="15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7" y="6251103"/>
            <a:ext cx="1695450" cy="15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06" y="6918893"/>
            <a:ext cx="1717898" cy="46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830" y="7667178"/>
            <a:ext cx="1702639" cy="30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830" y="8336161"/>
            <a:ext cx="1692349" cy="15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21" y="741116"/>
            <a:ext cx="1685925" cy="15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340" y="742016"/>
            <a:ext cx="1685925" cy="15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084" y="6694381"/>
            <a:ext cx="1692349" cy="15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8">
            <a:extLst>
              <a:ext uri="{FF2B5EF4-FFF2-40B4-BE49-F238E27FC236}">
                <a16:creationId xmlns:a16="http://schemas.microsoft.com/office/drawing/2014/main" id="{E2D1CDEC-26A0-20DC-2E72-4F60BEEA8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461" y="6114387"/>
            <a:ext cx="1704132" cy="15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6">
            <a:extLst>
              <a:ext uri="{FF2B5EF4-FFF2-40B4-BE49-F238E27FC236}">
                <a16:creationId xmlns:a16="http://schemas.microsoft.com/office/drawing/2014/main" id="{74121C44-ED22-B8ED-2D2A-6189D28FB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501" y="5903281"/>
            <a:ext cx="1695450" cy="158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F068918A-B9DE-649F-7ABC-ED950C2BF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754" y="5674520"/>
            <a:ext cx="1704132" cy="15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8">
            <a:extLst>
              <a:ext uri="{FF2B5EF4-FFF2-40B4-BE49-F238E27FC236}">
                <a16:creationId xmlns:a16="http://schemas.microsoft.com/office/drawing/2014/main" id="{F32B3FBA-2952-666E-51FF-17D1712AF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68" y="6357679"/>
            <a:ext cx="1702639" cy="30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9">
            <a:extLst>
              <a:ext uri="{FF2B5EF4-FFF2-40B4-BE49-F238E27FC236}">
                <a16:creationId xmlns:a16="http://schemas.microsoft.com/office/drawing/2014/main" id="{81F4B9A7-9AB0-4A42-FC62-72D15A128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62" y="5446778"/>
            <a:ext cx="1692349" cy="15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8A5A8472-8182-72B5-72DB-61502DDD7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28" y="5228572"/>
            <a:ext cx="1726183" cy="16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B7C624-E097-F076-A8F6-F51129B6C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89" y="5020953"/>
            <a:ext cx="1704132" cy="15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39101B32-19F6-2404-BDF9-10A2C1DDA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34" y="4798905"/>
            <a:ext cx="1726183" cy="16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B13D7F1B-9410-A315-F3F8-0539BEF93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275" y="4554797"/>
            <a:ext cx="1704132" cy="15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F7611557-D7CF-0866-FA6D-9B9771831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468" y="4133924"/>
            <a:ext cx="1704132" cy="15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2200D1-77EF-7213-E9F4-BE0ADB103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53" y="4336179"/>
            <a:ext cx="1726183" cy="16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id="{1EB2524B-B74A-2CE9-7A20-BACCDB88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562" y="2296894"/>
            <a:ext cx="1686295" cy="30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D6EE995B-389C-B6C4-BC05-3FB836799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24" y="1937652"/>
            <a:ext cx="1704132" cy="15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9">
            <a:extLst>
              <a:ext uri="{FF2B5EF4-FFF2-40B4-BE49-F238E27FC236}">
                <a16:creationId xmlns:a16="http://schemas.microsoft.com/office/drawing/2014/main" id="{5EF61877-4989-A5C3-3ADF-839D96A12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01" y="2109939"/>
            <a:ext cx="1692349" cy="15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9">
            <a:extLst>
              <a:ext uri="{FF2B5EF4-FFF2-40B4-BE49-F238E27FC236}">
                <a16:creationId xmlns:a16="http://schemas.microsoft.com/office/drawing/2014/main" id="{9A99468A-7F95-25C1-2A29-6D555EAE0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376" y="1766322"/>
            <a:ext cx="1681163" cy="154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8">
            <a:extLst>
              <a:ext uri="{FF2B5EF4-FFF2-40B4-BE49-F238E27FC236}">
                <a16:creationId xmlns:a16="http://schemas.microsoft.com/office/drawing/2014/main" id="{A90E4E47-8A5C-A0F8-3B1C-CFB75FB37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19" y="1560744"/>
            <a:ext cx="1704132" cy="15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70818C-A408-1749-3133-D40E06BE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77" y="2900001"/>
            <a:ext cx="1686295" cy="308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3">
            <a:extLst>
              <a:ext uri="{FF2B5EF4-FFF2-40B4-BE49-F238E27FC236}">
                <a16:creationId xmlns:a16="http://schemas.microsoft.com/office/drawing/2014/main" id="{5A449001-5E00-0F45-032F-5D7CB48CF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166" y="3482404"/>
            <a:ext cx="1726183" cy="16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8">
            <a:extLst>
              <a:ext uri="{FF2B5EF4-FFF2-40B4-BE49-F238E27FC236}">
                <a16:creationId xmlns:a16="http://schemas.microsoft.com/office/drawing/2014/main" id="{329BE248-F0F0-A16E-321C-9685105A6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10" y="3264965"/>
            <a:ext cx="1704132" cy="15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886D6471-E0D7-EA15-6064-636158F7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53" y="3729423"/>
            <a:ext cx="1704132" cy="155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3">
            <a:extLst>
              <a:ext uri="{FF2B5EF4-FFF2-40B4-BE49-F238E27FC236}">
                <a16:creationId xmlns:a16="http://schemas.microsoft.com/office/drawing/2014/main" id="{0E5A32C8-C42A-19ED-F3BA-91E8205F3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28" y="3904757"/>
            <a:ext cx="1726183" cy="16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0">
            <a:extLst>
              <a:ext uri="{FF2B5EF4-FFF2-40B4-BE49-F238E27FC236}">
                <a16:creationId xmlns:a16="http://schemas.microsoft.com/office/drawing/2014/main" id="{019F5FA8-5BD7-D615-EE99-46A3E377E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79" y="1318093"/>
            <a:ext cx="1685925" cy="157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5263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43</Words>
  <Application>Microsoft Office PowerPoint</Application>
  <PresentationFormat>Apresentação no Ecrã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jorge</dc:creator>
  <cp:lastModifiedBy>Sara Filipa Piza de Brito</cp:lastModifiedBy>
  <cp:revision>8</cp:revision>
  <dcterms:created xsi:type="dcterms:W3CDTF">2020-01-13T22:08:37Z</dcterms:created>
  <dcterms:modified xsi:type="dcterms:W3CDTF">2023-01-31T16:08:34Z</dcterms:modified>
</cp:coreProperties>
</file>