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3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67A20F-356E-48AA-BC3E-EEFB5508CF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B268-D8D4-48EF-AB19-A5EA29B9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EACC-6C5B-4DC6-B8F9-CBB408450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Predict House Prices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7D36-244A-432F-A604-18D3027C7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Camara</a:t>
            </a:r>
          </a:p>
        </p:txBody>
      </p:sp>
    </p:spTree>
    <p:extLst>
      <p:ext uri="{BB962C8B-B14F-4D97-AF65-F5344CB8AC3E}">
        <p14:creationId xmlns:p14="http://schemas.microsoft.com/office/powerpoint/2010/main" val="6799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EB9-59E3-4962-8DEC-1F2566EC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408" y="1708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  <a:t>What did you build and how does it work?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Lato Extended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9DB7E-DEA3-49A3-A98E-8D8C5E1A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2" y="3133075"/>
            <a:ext cx="4518815" cy="39646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F301B-F872-4FEA-86BE-113D92E5A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89" y="849556"/>
            <a:ext cx="9936559" cy="22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7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16F4-D203-4CD1-85EF-BCF5D138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887724"/>
            <a:ext cx="9404723" cy="1400530"/>
          </a:xfrm>
        </p:spPr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  <a:t>What is the purpose and objective of your project?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</a:br>
            <a: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  <a:t>	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</a:br>
            <a:b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</a:br>
            <a: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  <a:t>What does this your solution teach us about predicting house prices?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</a:br>
            <a:br>
              <a:rPr lang="en-US" sz="2800" b="0" i="0" dirty="0">
                <a:solidFill>
                  <a:schemeClr val="tx1"/>
                </a:solidFill>
                <a:effectLst/>
                <a:latin typeface="Lato Extended"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9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Lato Extended</vt:lpstr>
      <vt:lpstr>Wingdings 3</vt:lpstr>
      <vt:lpstr>Ion</vt:lpstr>
      <vt:lpstr>Predict House Prices </vt:lpstr>
      <vt:lpstr>What did you build and how does it work? </vt:lpstr>
      <vt:lpstr>What is the purpose and objective of your project?    What does this your solution teach us about predicting house prices?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Prices </dc:title>
  <dc:creator>Me</dc:creator>
  <cp:lastModifiedBy>Me</cp:lastModifiedBy>
  <cp:revision>1</cp:revision>
  <dcterms:created xsi:type="dcterms:W3CDTF">2022-04-06T08:41:22Z</dcterms:created>
  <dcterms:modified xsi:type="dcterms:W3CDTF">2022-04-06T08:47:48Z</dcterms:modified>
</cp:coreProperties>
</file>