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390AE-9E85-48B0-B906-E1F7180963ED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70765-A421-4B7A-8B4E-7992CB2AE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44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390AE-9E85-48B0-B906-E1F7180963ED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70765-A421-4B7A-8B4E-7992CB2AE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76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390AE-9E85-48B0-B906-E1F7180963ED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70765-A421-4B7A-8B4E-7992CB2AE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4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390AE-9E85-48B0-B906-E1F7180963ED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70765-A421-4B7A-8B4E-7992CB2AEC1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8819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390AE-9E85-48B0-B906-E1F7180963ED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70765-A421-4B7A-8B4E-7992CB2AE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6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390AE-9E85-48B0-B906-E1F7180963ED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70765-A421-4B7A-8B4E-7992CB2AE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02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390AE-9E85-48B0-B906-E1F7180963ED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70765-A421-4B7A-8B4E-7992CB2AE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93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390AE-9E85-48B0-B906-E1F7180963ED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70765-A421-4B7A-8B4E-7992CB2AE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29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390AE-9E85-48B0-B906-E1F7180963ED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70765-A421-4B7A-8B4E-7992CB2AE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06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390AE-9E85-48B0-B906-E1F7180963ED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70765-A421-4B7A-8B4E-7992CB2AE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49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390AE-9E85-48B0-B906-E1F7180963ED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70765-A421-4B7A-8B4E-7992CB2AE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79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390AE-9E85-48B0-B906-E1F7180963ED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70765-A421-4B7A-8B4E-7992CB2AE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13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390AE-9E85-48B0-B906-E1F7180963ED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70765-A421-4B7A-8B4E-7992CB2AE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8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390AE-9E85-48B0-B906-E1F7180963ED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70765-A421-4B7A-8B4E-7992CB2AE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190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390AE-9E85-48B0-B906-E1F7180963ED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70765-A421-4B7A-8B4E-7992CB2AE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73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390AE-9E85-48B0-B906-E1F7180963ED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70765-A421-4B7A-8B4E-7992CB2AE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09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390AE-9E85-48B0-B906-E1F7180963ED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70765-A421-4B7A-8B4E-7992CB2AE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03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43390AE-9E85-48B0-B906-E1F7180963ED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70765-A421-4B7A-8B4E-7992CB2AE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041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162A1-0763-4415-A489-629F43453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7099" y="1233997"/>
            <a:ext cx="8825658" cy="3960635"/>
          </a:xfrm>
        </p:spPr>
        <p:txBody>
          <a:bodyPr/>
          <a:lstStyle/>
          <a:p>
            <a:pPr algn="ctr"/>
            <a:r>
              <a:rPr lang="en-US" b="0" i="0" dirty="0">
                <a:solidFill>
                  <a:srgbClr val="92D050"/>
                </a:solidFill>
                <a:effectLst/>
                <a:latin typeface="Lato Extended"/>
              </a:rPr>
              <a:t>Hass Avocado Dashboard</a:t>
            </a:r>
            <a:br>
              <a:rPr lang="en-US" b="0" i="0" dirty="0">
                <a:solidFill>
                  <a:srgbClr val="92D050"/>
                </a:solidFill>
                <a:effectLst/>
                <a:latin typeface="Lato Extended"/>
              </a:rPr>
            </a:br>
            <a:r>
              <a:rPr lang="en-US" sz="3200" b="0" i="0" dirty="0">
                <a:solidFill>
                  <a:srgbClr val="92D050"/>
                </a:solidFill>
                <a:effectLst/>
                <a:latin typeface="Lato Extended"/>
              </a:rPr>
              <a:t>-</a:t>
            </a:r>
            <a:br>
              <a:rPr lang="en-US" b="0" i="0" dirty="0">
                <a:solidFill>
                  <a:srgbClr val="92D050"/>
                </a:solidFill>
                <a:effectLst/>
                <a:latin typeface="Lato Extended"/>
              </a:rPr>
            </a:br>
            <a:r>
              <a:rPr lang="en-US" b="0" i="0" dirty="0">
                <a:solidFill>
                  <a:srgbClr val="92D050"/>
                </a:solidFill>
                <a:effectLst/>
                <a:latin typeface="Lato Extended"/>
              </a:rPr>
              <a:t> </a:t>
            </a:r>
            <a:r>
              <a:rPr lang="en-US" sz="3600" b="0" i="0" dirty="0">
                <a:solidFill>
                  <a:srgbClr val="92D050"/>
                </a:solidFill>
                <a:effectLst/>
                <a:latin typeface="Lato Extended"/>
              </a:rPr>
              <a:t>Miguel Camara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325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733050-2091-4EAA-8FEC-F846A1666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923" y="1871025"/>
            <a:ext cx="2212425" cy="46341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AC2ED9-2989-40DE-9729-CCE62823C6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904" y="2423603"/>
            <a:ext cx="5795680" cy="40815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135F79-BE11-4B89-B394-8E2587DC8B8B}"/>
              </a:ext>
            </a:extLst>
          </p:cNvPr>
          <p:cNvSpPr txBox="1"/>
          <p:nvPr/>
        </p:nvSpPr>
        <p:spPr>
          <a:xfrm>
            <a:off x="5813608" y="3998465"/>
            <a:ext cx="1562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ANSI-STATE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DF13C-DFBE-403B-B822-7D0DCC0F5391}"/>
              </a:ext>
            </a:extLst>
          </p:cNvPr>
          <p:cNvSpPr txBox="1"/>
          <p:nvPr/>
        </p:nvSpPr>
        <p:spPr>
          <a:xfrm>
            <a:off x="3710865" y="3816337"/>
            <a:ext cx="2450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STATE NAME-STATE 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B4315D-EE23-4F7D-A51E-F071FE8233BB}"/>
              </a:ext>
            </a:extLst>
          </p:cNvPr>
          <p:cNvSpPr txBox="1"/>
          <p:nvPr/>
        </p:nvSpPr>
        <p:spPr>
          <a:xfrm>
            <a:off x="2858609" y="2887774"/>
            <a:ext cx="1953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ANSI-STATE RESOLVE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2B86FE-AD60-4672-87C1-3DA2E73760AB}"/>
              </a:ext>
            </a:extLst>
          </p:cNvPr>
          <p:cNvSpPr txBox="1"/>
          <p:nvPr/>
        </p:nvSpPr>
        <p:spPr>
          <a:xfrm>
            <a:off x="1224025" y="506730"/>
            <a:ext cx="4474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REGION - AREA</a:t>
            </a:r>
          </a:p>
        </p:txBody>
      </p:sp>
    </p:spTree>
    <p:extLst>
      <p:ext uri="{BB962C8B-B14F-4D97-AF65-F5344CB8AC3E}">
        <p14:creationId xmlns:p14="http://schemas.microsoft.com/office/powerpoint/2010/main" val="2044940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488A5C-6579-4267-8B5F-2E340FA888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93" y="1181418"/>
            <a:ext cx="4189915" cy="31102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B79B9F-E669-44C6-84B3-96807F319465}"/>
              </a:ext>
            </a:extLst>
          </p:cNvPr>
          <p:cNvSpPr txBox="1"/>
          <p:nvPr/>
        </p:nvSpPr>
        <p:spPr>
          <a:xfrm>
            <a:off x="3346883" y="267963"/>
            <a:ext cx="60945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REGION - AREA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296085-64DC-4718-854C-5053955B47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676" y="267963"/>
            <a:ext cx="2080408" cy="37269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8DABD6-18B3-43D2-8BA3-822504F969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297" y="3206765"/>
            <a:ext cx="5051390" cy="325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715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BCE6F4-51D7-4F5E-986B-4BC11EDB3165}"/>
              </a:ext>
            </a:extLst>
          </p:cNvPr>
          <p:cNvSpPr txBox="1"/>
          <p:nvPr/>
        </p:nvSpPr>
        <p:spPr>
          <a:xfrm>
            <a:off x="2974019" y="807867"/>
            <a:ext cx="7164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Power BI Desktop Dashboard</a:t>
            </a:r>
          </a:p>
        </p:txBody>
      </p:sp>
    </p:spTree>
    <p:extLst>
      <p:ext uri="{BB962C8B-B14F-4D97-AF65-F5344CB8AC3E}">
        <p14:creationId xmlns:p14="http://schemas.microsoft.com/office/powerpoint/2010/main" val="1382237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</TotalTime>
  <Words>25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Lato Extended</vt:lpstr>
      <vt:lpstr>Wingdings 3</vt:lpstr>
      <vt:lpstr>Ion</vt:lpstr>
      <vt:lpstr>Hass Avocado Dashboard -  Miguel Camara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Hass Avocado Dashboard -  Miguel Camara</dc:title>
  <dc:creator>Me</dc:creator>
  <cp:lastModifiedBy>Me</cp:lastModifiedBy>
  <cp:revision>1</cp:revision>
  <dcterms:created xsi:type="dcterms:W3CDTF">2022-02-12T23:28:17Z</dcterms:created>
  <dcterms:modified xsi:type="dcterms:W3CDTF">2022-02-12T23:55:38Z</dcterms:modified>
</cp:coreProperties>
</file>