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4" r:id="rId1"/>
  </p:sldMasterIdLst>
  <p:notesMasterIdLst>
    <p:notesMasterId r:id="rId9"/>
  </p:notesMasterIdLst>
  <p:sldIdLst>
    <p:sldId id="256" r:id="rId2"/>
    <p:sldId id="278" r:id="rId3"/>
    <p:sldId id="279" r:id="rId4"/>
    <p:sldId id="282" r:id="rId5"/>
    <p:sldId id="281" r:id="rId6"/>
    <p:sldId id="284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9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7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dirty="0">
                <a:solidFill>
                  <a:schemeClr val="tx1"/>
                </a:solidFill>
              </a:rPr>
              <a:t>Optimal end cash balance -</a:t>
            </a:r>
            <a:r>
              <a:rPr lang="en-GB" sz="1800" b="1" baseline="0" dirty="0">
                <a:solidFill>
                  <a:schemeClr val="tx1"/>
                </a:solidFill>
              </a:rPr>
              <a:t> signal weights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EMA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Sheet1!$A$2:$A$11</c:f>
              <c:numCache>
                <c:formatCode>General</c:formatCode>
                <c:ptCount val="10"/>
                <c:pt idx="0">
                  <c:v>0.63204888895493505</c:v>
                </c:pt>
                <c:pt idx="1">
                  <c:v>0.46521270759678301</c:v>
                </c:pt>
                <c:pt idx="2">
                  <c:v>0.964265290809319</c:v>
                </c:pt>
                <c:pt idx="3">
                  <c:v>0.87085891379590197</c:v>
                </c:pt>
                <c:pt idx="4">
                  <c:v>0.91874167185600797</c:v>
                </c:pt>
                <c:pt idx="5">
                  <c:v>0.45080244700727201</c:v>
                </c:pt>
                <c:pt idx="6">
                  <c:v>0.700082818829872</c:v>
                </c:pt>
                <c:pt idx="7">
                  <c:v>0.85621785250571303</c:v>
                </c:pt>
                <c:pt idx="8">
                  <c:v>0.87466475769738805</c:v>
                </c:pt>
                <c:pt idx="9">
                  <c:v>0.87635101325698495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CC-BB42-9070-724B3E418624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TBR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Sheet1!$B$2:$B$11</c:f>
              <c:numCache>
                <c:formatCode>General</c:formatCode>
                <c:ptCount val="10"/>
                <c:pt idx="0">
                  <c:v>3.1949705303704702E-2</c:v>
                </c:pt>
                <c:pt idx="1">
                  <c:v>6.4098156842726906E-2</c:v>
                </c:pt>
                <c:pt idx="2">
                  <c:v>0.62323900740881399</c:v>
                </c:pt>
                <c:pt idx="3">
                  <c:v>0.114468932057241</c:v>
                </c:pt>
                <c:pt idx="4">
                  <c:v>0.17538313805273201</c:v>
                </c:pt>
                <c:pt idx="5">
                  <c:v>1.67766602523967E-2</c:v>
                </c:pt>
                <c:pt idx="6">
                  <c:v>1.2481119678247E-3</c:v>
                </c:pt>
                <c:pt idx="7">
                  <c:v>7.8961948944485903E-3</c:v>
                </c:pt>
                <c:pt idx="8">
                  <c:v>7.3267736464583594E-2</c:v>
                </c:pt>
                <c:pt idx="9">
                  <c:v>9.1741709821224707E-3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CC-BB42-9070-724B3E418624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Vol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Sheet1!$C$2:$C$11</c:f>
              <c:numCache>
                <c:formatCode>General</c:formatCode>
                <c:ptCount val="10"/>
                <c:pt idx="0">
                  <c:v>2.4479007465136801E-3</c:v>
                </c:pt>
                <c:pt idx="1">
                  <c:v>5.6353926709598899E-2</c:v>
                </c:pt>
                <c:pt idx="2">
                  <c:v>0.13791280877256201</c:v>
                </c:pt>
                <c:pt idx="3">
                  <c:v>0.104172542114606</c:v>
                </c:pt>
                <c:pt idx="4">
                  <c:v>0.50436594173981297</c:v>
                </c:pt>
                <c:pt idx="5">
                  <c:v>0.113868344222069</c:v>
                </c:pt>
                <c:pt idx="6">
                  <c:v>0.15544380812536701</c:v>
                </c:pt>
                <c:pt idx="7">
                  <c:v>0.190685922131519</c:v>
                </c:pt>
                <c:pt idx="8">
                  <c:v>0.21707630162852201</c:v>
                </c:pt>
                <c:pt idx="9">
                  <c:v>0.52482865371979803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CC-BB42-9070-724B3E418624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MOM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Sheet1!$D$2:$D$11</c:f>
              <c:numCache>
                <c:formatCode>General</c:formatCode>
                <c:ptCount val="10"/>
                <c:pt idx="0">
                  <c:v>0.244617972172161</c:v>
                </c:pt>
                <c:pt idx="1">
                  <c:v>0.154454276102683</c:v>
                </c:pt>
                <c:pt idx="2">
                  <c:v>0.18726233028674699</c:v>
                </c:pt>
                <c:pt idx="3">
                  <c:v>0.271400426475777</c:v>
                </c:pt>
                <c:pt idx="4">
                  <c:v>0.19761688369879499</c:v>
                </c:pt>
                <c:pt idx="5">
                  <c:v>2.2360047950986402E-2</c:v>
                </c:pt>
                <c:pt idx="6">
                  <c:v>0.22877784566626999</c:v>
                </c:pt>
                <c:pt idx="7">
                  <c:v>7.0021222904813496E-2</c:v>
                </c:pt>
                <c:pt idx="8">
                  <c:v>9.48541766829675E-2</c:v>
                </c:pt>
                <c:pt idx="9">
                  <c:v>1.82255388349058E-2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CC-BB42-9070-724B3E418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6618495"/>
        <c:axId val="1276442303"/>
      </c:barChart>
      <c:catAx>
        <c:axId val="127661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442303"/>
        <c:crosses val="autoZero"/>
        <c:auto val="1"/>
        <c:lblAlgn val="ctr"/>
        <c:lblOffset val="100"/>
        <c:noMultiLvlLbl val="0"/>
      </c:catAx>
      <c:valAx>
        <c:axId val="127644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61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solidFill>
                  <a:schemeClr val="tx1"/>
                </a:solidFill>
                <a:effectLst/>
              </a:rPr>
              <a:t>Best result after GA with different stock limits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Sheet1!$H$787:$H$805</c:f>
              <c:numCache>
                <c:formatCode>General</c:formatCode>
                <c:ptCount val="19"/>
                <c:pt idx="0">
                  <c:v>3000</c:v>
                </c:pt>
                <c:pt idx="1">
                  <c:v>4718.54</c:v>
                </c:pt>
                <c:pt idx="2">
                  <c:v>4794.38</c:v>
                </c:pt>
                <c:pt idx="3">
                  <c:v>4934.01</c:v>
                </c:pt>
                <c:pt idx="4">
                  <c:v>5157.47</c:v>
                </c:pt>
                <c:pt idx="5">
                  <c:v>5157.47</c:v>
                </c:pt>
                <c:pt idx="6">
                  <c:v>5595.02</c:v>
                </c:pt>
                <c:pt idx="7">
                  <c:v>5496.26</c:v>
                </c:pt>
                <c:pt idx="8">
                  <c:v>5595.02</c:v>
                </c:pt>
                <c:pt idx="9">
                  <c:v>5793.06</c:v>
                </c:pt>
                <c:pt idx="10">
                  <c:v>5855.96</c:v>
                </c:pt>
                <c:pt idx="11">
                  <c:v>5855.96</c:v>
                </c:pt>
                <c:pt idx="12">
                  <c:v>5855.96</c:v>
                </c:pt>
                <c:pt idx="13">
                  <c:v>5855.96</c:v>
                </c:pt>
                <c:pt idx="14">
                  <c:v>5855.96</c:v>
                </c:pt>
                <c:pt idx="15">
                  <c:v>5855.96</c:v>
                </c:pt>
                <c:pt idx="16">
                  <c:v>5855.96</c:v>
                </c:pt>
                <c:pt idx="17">
                  <c:v>5855.96</c:v>
                </c:pt>
                <c:pt idx="18">
                  <c:v>5855.96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61-2C48-909B-8BA8A6DFA3D9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Sheet1!$I$787:$I$805</c:f>
              <c:numCache>
                <c:formatCode>General</c:formatCode>
                <c:ptCount val="19"/>
                <c:pt idx="0">
                  <c:v>3000</c:v>
                </c:pt>
                <c:pt idx="1">
                  <c:v>4718.54</c:v>
                </c:pt>
                <c:pt idx="2">
                  <c:v>4794.38</c:v>
                </c:pt>
                <c:pt idx="3">
                  <c:v>4934.01</c:v>
                </c:pt>
                <c:pt idx="4">
                  <c:v>5157.47</c:v>
                </c:pt>
                <c:pt idx="5">
                  <c:v>5157.47</c:v>
                </c:pt>
                <c:pt idx="6">
                  <c:v>5496.26</c:v>
                </c:pt>
                <c:pt idx="7">
                  <c:v>5496.26</c:v>
                </c:pt>
                <c:pt idx="8">
                  <c:v>5595.02</c:v>
                </c:pt>
                <c:pt idx="9">
                  <c:v>5724.66</c:v>
                </c:pt>
                <c:pt idx="10">
                  <c:v>4741.43</c:v>
                </c:pt>
                <c:pt idx="11">
                  <c:v>5855.96</c:v>
                </c:pt>
                <c:pt idx="12">
                  <c:v>5855.96</c:v>
                </c:pt>
                <c:pt idx="13">
                  <c:v>5855.96</c:v>
                </c:pt>
                <c:pt idx="14">
                  <c:v>5855.96</c:v>
                </c:pt>
                <c:pt idx="15">
                  <c:v>5855.96</c:v>
                </c:pt>
                <c:pt idx="16">
                  <c:v>5595.96</c:v>
                </c:pt>
                <c:pt idx="17">
                  <c:v>5855.96</c:v>
                </c:pt>
                <c:pt idx="18">
                  <c:v>5855.96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61-2C48-909B-8BA8A6DFA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2028591"/>
        <c:axId val="1559707775"/>
      </c:lineChart>
      <c:catAx>
        <c:axId val="168202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707775"/>
        <c:crosses val="autoZero"/>
        <c:auto val="1"/>
        <c:lblAlgn val="ctr"/>
        <c:lblOffset val="100"/>
        <c:noMultiLvlLbl val="0"/>
      </c:catAx>
      <c:valAx>
        <c:axId val="155970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02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Unilever prices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Values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FF0000">
                    <a:alpha val="47000"/>
                  </a:srgbClr>
                </a:solidFill>
              </a:ln>
              <a:effectLst/>
            </c:spPr>
            <c:trendlineType val="linear"/>
            <c:dispRSqr val="0"/>
            <c:dispEq val="0"/>
          </c:trendline>
          <c:val>
            <c:numRef>
              <c:f>Sheet1!$A$2:$A$1322</c:f>
              <c:numCache>
                <c:formatCode>General</c:formatCode>
                <c:ptCount val="1321"/>
                <c:pt idx="0">
                  <c:v>357.54</c:v>
                </c:pt>
                <c:pt idx="1">
                  <c:v>356.44</c:v>
                </c:pt>
                <c:pt idx="2">
                  <c:v>358.1</c:v>
                </c:pt>
                <c:pt idx="3">
                  <c:v>352.03</c:v>
                </c:pt>
                <c:pt idx="4">
                  <c:v>353.13</c:v>
                </c:pt>
                <c:pt idx="5">
                  <c:v>350.37</c:v>
                </c:pt>
                <c:pt idx="6">
                  <c:v>345.96</c:v>
                </c:pt>
                <c:pt idx="7">
                  <c:v>352.58</c:v>
                </c:pt>
                <c:pt idx="8">
                  <c:v>360.85</c:v>
                </c:pt>
                <c:pt idx="9">
                  <c:v>360.85</c:v>
                </c:pt>
                <c:pt idx="10">
                  <c:v>359.2</c:v>
                </c:pt>
                <c:pt idx="11">
                  <c:v>355.89</c:v>
                </c:pt>
                <c:pt idx="12">
                  <c:v>352.03</c:v>
                </c:pt>
                <c:pt idx="13">
                  <c:v>350.37</c:v>
                </c:pt>
                <c:pt idx="14">
                  <c:v>348.16</c:v>
                </c:pt>
                <c:pt idx="15">
                  <c:v>341.54</c:v>
                </c:pt>
                <c:pt idx="16">
                  <c:v>352.58</c:v>
                </c:pt>
                <c:pt idx="17">
                  <c:v>352.58</c:v>
                </c:pt>
                <c:pt idx="18">
                  <c:v>354.79</c:v>
                </c:pt>
                <c:pt idx="19">
                  <c:v>361.41</c:v>
                </c:pt>
                <c:pt idx="20">
                  <c:v>360.85</c:v>
                </c:pt>
                <c:pt idx="21">
                  <c:v>361.96</c:v>
                </c:pt>
                <c:pt idx="22">
                  <c:v>361.96</c:v>
                </c:pt>
                <c:pt idx="23">
                  <c:v>358.65</c:v>
                </c:pt>
                <c:pt idx="24">
                  <c:v>357.54</c:v>
                </c:pt>
                <c:pt idx="25">
                  <c:v>363.61</c:v>
                </c:pt>
                <c:pt idx="26">
                  <c:v>369.13</c:v>
                </c:pt>
                <c:pt idx="27">
                  <c:v>370.23</c:v>
                </c:pt>
                <c:pt idx="28">
                  <c:v>371.34</c:v>
                </c:pt>
                <c:pt idx="29">
                  <c:v>374.65</c:v>
                </c:pt>
                <c:pt idx="30">
                  <c:v>380.17</c:v>
                </c:pt>
                <c:pt idx="31">
                  <c:v>386.24</c:v>
                </c:pt>
                <c:pt idx="32">
                  <c:v>388.99</c:v>
                </c:pt>
                <c:pt idx="33">
                  <c:v>391.75</c:v>
                </c:pt>
                <c:pt idx="34">
                  <c:v>391.2</c:v>
                </c:pt>
                <c:pt idx="35">
                  <c:v>385.68</c:v>
                </c:pt>
                <c:pt idx="36">
                  <c:v>387.89</c:v>
                </c:pt>
                <c:pt idx="37">
                  <c:v>387.34</c:v>
                </c:pt>
                <c:pt idx="38">
                  <c:v>387.34</c:v>
                </c:pt>
                <c:pt idx="39">
                  <c:v>395.62</c:v>
                </c:pt>
                <c:pt idx="40">
                  <c:v>390.65</c:v>
                </c:pt>
                <c:pt idx="41">
                  <c:v>386.24</c:v>
                </c:pt>
                <c:pt idx="42">
                  <c:v>389.55</c:v>
                </c:pt>
                <c:pt idx="43">
                  <c:v>385.68</c:v>
                </c:pt>
                <c:pt idx="44">
                  <c:v>388.99</c:v>
                </c:pt>
                <c:pt idx="45">
                  <c:v>385.68</c:v>
                </c:pt>
                <c:pt idx="46">
                  <c:v>386.79</c:v>
                </c:pt>
                <c:pt idx="47">
                  <c:v>386.79</c:v>
                </c:pt>
                <c:pt idx="48">
                  <c:v>386.79</c:v>
                </c:pt>
                <c:pt idx="49">
                  <c:v>395.62</c:v>
                </c:pt>
                <c:pt idx="50">
                  <c:v>395.06</c:v>
                </c:pt>
                <c:pt idx="51">
                  <c:v>402.24</c:v>
                </c:pt>
                <c:pt idx="52">
                  <c:v>402.24</c:v>
                </c:pt>
                <c:pt idx="53">
                  <c:v>403.89</c:v>
                </c:pt>
                <c:pt idx="54">
                  <c:v>403.89</c:v>
                </c:pt>
                <c:pt idx="55">
                  <c:v>399.48</c:v>
                </c:pt>
                <c:pt idx="56">
                  <c:v>396.72</c:v>
                </c:pt>
                <c:pt idx="57">
                  <c:v>387.34</c:v>
                </c:pt>
                <c:pt idx="58">
                  <c:v>388.44</c:v>
                </c:pt>
                <c:pt idx="59">
                  <c:v>381.27</c:v>
                </c:pt>
                <c:pt idx="60">
                  <c:v>382.93</c:v>
                </c:pt>
                <c:pt idx="61">
                  <c:v>377.41</c:v>
                </c:pt>
                <c:pt idx="62">
                  <c:v>371.34</c:v>
                </c:pt>
                <c:pt idx="63">
                  <c:v>367.48</c:v>
                </c:pt>
                <c:pt idx="64">
                  <c:v>374.1</c:v>
                </c:pt>
                <c:pt idx="65">
                  <c:v>371.34</c:v>
                </c:pt>
                <c:pt idx="66">
                  <c:v>374.1</c:v>
                </c:pt>
                <c:pt idx="67">
                  <c:v>368.03</c:v>
                </c:pt>
                <c:pt idx="68">
                  <c:v>369.13</c:v>
                </c:pt>
                <c:pt idx="69">
                  <c:v>366.92</c:v>
                </c:pt>
                <c:pt idx="70">
                  <c:v>369.68</c:v>
                </c:pt>
                <c:pt idx="71">
                  <c:v>368.58</c:v>
                </c:pt>
                <c:pt idx="72">
                  <c:v>368.58</c:v>
                </c:pt>
                <c:pt idx="73">
                  <c:v>368.03</c:v>
                </c:pt>
                <c:pt idx="74">
                  <c:v>368.03</c:v>
                </c:pt>
                <c:pt idx="75">
                  <c:v>372.44</c:v>
                </c:pt>
                <c:pt idx="76">
                  <c:v>371.89</c:v>
                </c:pt>
                <c:pt idx="77">
                  <c:v>371.34</c:v>
                </c:pt>
                <c:pt idx="78">
                  <c:v>365.82</c:v>
                </c:pt>
                <c:pt idx="79">
                  <c:v>363.61</c:v>
                </c:pt>
                <c:pt idx="80">
                  <c:v>365.82</c:v>
                </c:pt>
                <c:pt idx="81">
                  <c:v>360.85</c:v>
                </c:pt>
                <c:pt idx="82">
                  <c:v>359.2</c:v>
                </c:pt>
                <c:pt idx="83">
                  <c:v>358.1</c:v>
                </c:pt>
                <c:pt idx="84">
                  <c:v>355.89</c:v>
                </c:pt>
                <c:pt idx="85">
                  <c:v>357.54</c:v>
                </c:pt>
                <c:pt idx="86">
                  <c:v>361.41</c:v>
                </c:pt>
                <c:pt idx="87">
                  <c:v>356.99</c:v>
                </c:pt>
                <c:pt idx="88">
                  <c:v>350.92</c:v>
                </c:pt>
                <c:pt idx="89">
                  <c:v>347.61</c:v>
                </c:pt>
                <c:pt idx="90">
                  <c:v>347.61</c:v>
                </c:pt>
                <c:pt idx="91">
                  <c:v>341.54</c:v>
                </c:pt>
                <c:pt idx="92">
                  <c:v>344.85</c:v>
                </c:pt>
                <c:pt idx="93">
                  <c:v>347.61</c:v>
                </c:pt>
                <c:pt idx="94">
                  <c:v>346.51</c:v>
                </c:pt>
                <c:pt idx="95">
                  <c:v>343.2</c:v>
                </c:pt>
                <c:pt idx="96">
                  <c:v>347.06</c:v>
                </c:pt>
                <c:pt idx="97">
                  <c:v>345.96</c:v>
                </c:pt>
                <c:pt idx="98">
                  <c:v>345.41</c:v>
                </c:pt>
                <c:pt idx="99">
                  <c:v>350.37</c:v>
                </c:pt>
                <c:pt idx="100">
                  <c:v>355.61</c:v>
                </c:pt>
                <c:pt idx="101">
                  <c:v>358.1</c:v>
                </c:pt>
                <c:pt idx="102">
                  <c:v>359.75</c:v>
                </c:pt>
                <c:pt idx="103">
                  <c:v>363.06</c:v>
                </c:pt>
                <c:pt idx="104">
                  <c:v>363.61</c:v>
                </c:pt>
                <c:pt idx="105">
                  <c:v>366.37</c:v>
                </c:pt>
                <c:pt idx="106">
                  <c:v>372.99</c:v>
                </c:pt>
                <c:pt idx="107">
                  <c:v>366.92</c:v>
                </c:pt>
                <c:pt idx="108">
                  <c:v>365.82</c:v>
                </c:pt>
                <c:pt idx="109">
                  <c:v>366.92</c:v>
                </c:pt>
                <c:pt idx="110">
                  <c:v>366.37</c:v>
                </c:pt>
                <c:pt idx="111">
                  <c:v>366.92</c:v>
                </c:pt>
                <c:pt idx="112">
                  <c:v>366.92</c:v>
                </c:pt>
                <c:pt idx="113">
                  <c:v>364.72</c:v>
                </c:pt>
                <c:pt idx="114">
                  <c:v>366.92</c:v>
                </c:pt>
                <c:pt idx="115">
                  <c:v>369.13</c:v>
                </c:pt>
                <c:pt idx="116">
                  <c:v>365.27</c:v>
                </c:pt>
                <c:pt idx="117">
                  <c:v>363.61</c:v>
                </c:pt>
                <c:pt idx="118">
                  <c:v>365.27</c:v>
                </c:pt>
                <c:pt idx="119">
                  <c:v>361.41</c:v>
                </c:pt>
                <c:pt idx="120">
                  <c:v>365.27</c:v>
                </c:pt>
                <c:pt idx="121">
                  <c:v>365.82</c:v>
                </c:pt>
                <c:pt idx="122">
                  <c:v>360.85</c:v>
                </c:pt>
                <c:pt idx="123">
                  <c:v>358.1</c:v>
                </c:pt>
                <c:pt idx="124">
                  <c:v>358.65</c:v>
                </c:pt>
                <c:pt idx="125">
                  <c:v>357.54</c:v>
                </c:pt>
                <c:pt idx="126">
                  <c:v>357.54</c:v>
                </c:pt>
                <c:pt idx="127">
                  <c:v>357.54</c:v>
                </c:pt>
                <c:pt idx="128">
                  <c:v>358.1</c:v>
                </c:pt>
                <c:pt idx="129">
                  <c:v>359.2</c:v>
                </c:pt>
                <c:pt idx="130">
                  <c:v>356.99</c:v>
                </c:pt>
                <c:pt idx="131">
                  <c:v>354.79</c:v>
                </c:pt>
                <c:pt idx="132">
                  <c:v>344.85</c:v>
                </c:pt>
                <c:pt idx="133">
                  <c:v>345.96</c:v>
                </c:pt>
                <c:pt idx="134">
                  <c:v>340.44</c:v>
                </c:pt>
                <c:pt idx="135">
                  <c:v>341.54</c:v>
                </c:pt>
                <c:pt idx="136">
                  <c:v>339.34</c:v>
                </c:pt>
                <c:pt idx="137">
                  <c:v>339.89</c:v>
                </c:pt>
                <c:pt idx="138">
                  <c:v>339.89</c:v>
                </c:pt>
                <c:pt idx="139">
                  <c:v>344.85</c:v>
                </c:pt>
                <c:pt idx="140">
                  <c:v>349.82</c:v>
                </c:pt>
                <c:pt idx="141">
                  <c:v>353.68</c:v>
                </c:pt>
                <c:pt idx="142">
                  <c:v>353.68</c:v>
                </c:pt>
                <c:pt idx="143">
                  <c:v>354.23</c:v>
                </c:pt>
                <c:pt idx="144">
                  <c:v>351.75</c:v>
                </c:pt>
                <c:pt idx="145">
                  <c:v>351.47</c:v>
                </c:pt>
                <c:pt idx="146">
                  <c:v>356.99</c:v>
                </c:pt>
                <c:pt idx="147">
                  <c:v>368.03</c:v>
                </c:pt>
                <c:pt idx="148">
                  <c:v>368.03</c:v>
                </c:pt>
                <c:pt idx="149">
                  <c:v>368.03</c:v>
                </c:pt>
                <c:pt idx="150">
                  <c:v>375.75</c:v>
                </c:pt>
                <c:pt idx="151">
                  <c:v>372.44</c:v>
                </c:pt>
                <c:pt idx="152">
                  <c:v>371.34</c:v>
                </c:pt>
                <c:pt idx="153">
                  <c:v>372.44</c:v>
                </c:pt>
                <c:pt idx="154">
                  <c:v>368.58</c:v>
                </c:pt>
                <c:pt idx="155">
                  <c:v>365.82</c:v>
                </c:pt>
                <c:pt idx="156">
                  <c:v>366.37</c:v>
                </c:pt>
                <c:pt idx="157">
                  <c:v>366.37</c:v>
                </c:pt>
                <c:pt idx="158">
                  <c:v>370.23</c:v>
                </c:pt>
                <c:pt idx="159">
                  <c:v>374.65</c:v>
                </c:pt>
                <c:pt idx="160">
                  <c:v>377.96</c:v>
                </c:pt>
                <c:pt idx="161">
                  <c:v>382.37</c:v>
                </c:pt>
                <c:pt idx="162">
                  <c:v>385.13</c:v>
                </c:pt>
                <c:pt idx="163">
                  <c:v>390.1</c:v>
                </c:pt>
                <c:pt idx="164">
                  <c:v>388.99</c:v>
                </c:pt>
                <c:pt idx="165">
                  <c:v>385.13</c:v>
                </c:pt>
                <c:pt idx="166">
                  <c:v>382.37</c:v>
                </c:pt>
                <c:pt idx="167">
                  <c:v>377.41</c:v>
                </c:pt>
                <c:pt idx="168">
                  <c:v>379.61</c:v>
                </c:pt>
                <c:pt idx="169">
                  <c:v>382.37</c:v>
                </c:pt>
                <c:pt idx="170">
                  <c:v>385.68</c:v>
                </c:pt>
                <c:pt idx="171">
                  <c:v>380.72</c:v>
                </c:pt>
                <c:pt idx="172">
                  <c:v>376.3</c:v>
                </c:pt>
                <c:pt idx="173">
                  <c:v>378.51</c:v>
                </c:pt>
                <c:pt idx="174">
                  <c:v>380.72</c:v>
                </c:pt>
                <c:pt idx="175">
                  <c:v>380.72</c:v>
                </c:pt>
                <c:pt idx="176">
                  <c:v>381.82</c:v>
                </c:pt>
                <c:pt idx="177">
                  <c:v>387.89</c:v>
                </c:pt>
                <c:pt idx="178">
                  <c:v>388.99</c:v>
                </c:pt>
                <c:pt idx="179">
                  <c:v>387.89</c:v>
                </c:pt>
                <c:pt idx="180">
                  <c:v>388.44</c:v>
                </c:pt>
                <c:pt idx="181">
                  <c:v>392.86</c:v>
                </c:pt>
                <c:pt idx="182">
                  <c:v>392.31</c:v>
                </c:pt>
                <c:pt idx="183">
                  <c:v>391.75</c:v>
                </c:pt>
                <c:pt idx="184">
                  <c:v>384.58</c:v>
                </c:pt>
                <c:pt idx="185">
                  <c:v>379.61</c:v>
                </c:pt>
                <c:pt idx="186">
                  <c:v>382.37</c:v>
                </c:pt>
                <c:pt idx="187">
                  <c:v>377.41</c:v>
                </c:pt>
                <c:pt idx="188">
                  <c:v>372.99</c:v>
                </c:pt>
                <c:pt idx="189">
                  <c:v>377.96</c:v>
                </c:pt>
                <c:pt idx="190">
                  <c:v>380.72</c:v>
                </c:pt>
                <c:pt idx="191">
                  <c:v>384.58</c:v>
                </c:pt>
                <c:pt idx="192">
                  <c:v>393.96</c:v>
                </c:pt>
                <c:pt idx="193">
                  <c:v>397.27</c:v>
                </c:pt>
                <c:pt idx="194">
                  <c:v>394.51</c:v>
                </c:pt>
                <c:pt idx="195">
                  <c:v>385.13</c:v>
                </c:pt>
                <c:pt idx="196">
                  <c:v>386.79</c:v>
                </c:pt>
                <c:pt idx="197">
                  <c:v>382.93</c:v>
                </c:pt>
                <c:pt idx="198">
                  <c:v>383.48</c:v>
                </c:pt>
                <c:pt idx="199">
                  <c:v>387.89</c:v>
                </c:pt>
                <c:pt idx="200">
                  <c:v>386.24</c:v>
                </c:pt>
                <c:pt idx="201">
                  <c:v>384.03</c:v>
                </c:pt>
                <c:pt idx="202">
                  <c:v>382.37</c:v>
                </c:pt>
                <c:pt idx="203">
                  <c:v>384.03</c:v>
                </c:pt>
                <c:pt idx="204">
                  <c:v>388.44</c:v>
                </c:pt>
                <c:pt idx="205">
                  <c:v>380.17</c:v>
                </c:pt>
                <c:pt idx="206">
                  <c:v>370.23</c:v>
                </c:pt>
                <c:pt idx="207">
                  <c:v>360.85</c:v>
                </c:pt>
                <c:pt idx="208">
                  <c:v>365.82</c:v>
                </c:pt>
                <c:pt idx="209">
                  <c:v>367.48</c:v>
                </c:pt>
                <c:pt idx="210">
                  <c:v>369.68</c:v>
                </c:pt>
                <c:pt idx="211">
                  <c:v>364.72</c:v>
                </c:pt>
                <c:pt idx="212">
                  <c:v>360.85</c:v>
                </c:pt>
                <c:pt idx="213">
                  <c:v>366.37</c:v>
                </c:pt>
                <c:pt idx="214">
                  <c:v>370.23</c:v>
                </c:pt>
                <c:pt idx="215">
                  <c:v>365.82</c:v>
                </c:pt>
                <c:pt idx="216">
                  <c:v>362.51</c:v>
                </c:pt>
                <c:pt idx="217">
                  <c:v>354.79</c:v>
                </c:pt>
                <c:pt idx="218">
                  <c:v>344.85</c:v>
                </c:pt>
                <c:pt idx="219">
                  <c:v>343.75</c:v>
                </c:pt>
                <c:pt idx="220">
                  <c:v>342.65</c:v>
                </c:pt>
                <c:pt idx="221">
                  <c:v>344.3</c:v>
                </c:pt>
                <c:pt idx="222">
                  <c:v>344.3</c:v>
                </c:pt>
                <c:pt idx="223">
                  <c:v>348.72</c:v>
                </c:pt>
                <c:pt idx="224">
                  <c:v>343.2</c:v>
                </c:pt>
                <c:pt idx="225">
                  <c:v>342.65</c:v>
                </c:pt>
                <c:pt idx="226">
                  <c:v>346.51</c:v>
                </c:pt>
                <c:pt idx="227">
                  <c:v>346.51</c:v>
                </c:pt>
                <c:pt idx="228">
                  <c:v>346.51</c:v>
                </c:pt>
                <c:pt idx="229">
                  <c:v>344.3</c:v>
                </c:pt>
                <c:pt idx="230">
                  <c:v>344.3</c:v>
                </c:pt>
                <c:pt idx="231">
                  <c:v>345.96</c:v>
                </c:pt>
                <c:pt idx="232">
                  <c:v>352.58</c:v>
                </c:pt>
                <c:pt idx="233">
                  <c:v>355.34</c:v>
                </c:pt>
                <c:pt idx="234">
                  <c:v>354.79</c:v>
                </c:pt>
                <c:pt idx="235">
                  <c:v>349.82</c:v>
                </c:pt>
                <c:pt idx="236">
                  <c:v>340.99</c:v>
                </c:pt>
                <c:pt idx="237">
                  <c:v>339.34</c:v>
                </c:pt>
                <c:pt idx="238">
                  <c:v>331.61</c:v>
                </c:pt>
                <c:pt idx="239">
                  <c:v>336.03</c:v>
                </c:pt>
                <c:pt idx="240">
                  <c:v>329.4</c:v>
                </c:pt>
                <c:pt idx="241">
                  <c:v>334.92</c:v>
                </c:pt>
                <c:pt idx="242">
                  <c:v>324.99</c:v>
                </c:pt>
                <c:pt idx="243">
                  <c:v>329.96</c:v>
                </c:pt>
                <c:pt idx="244">
                  <c:v>333.82</c:v>
                </c:pt>
                <c:pt idx="245">
                  <c:v>336.03</c:v>
                </c:pt>
                <c:pt idx="246">
                  <c:v>334.92</c:v>
                </c:pt>
                <c:pt idx="247">
                  <c:v>340.99</c:v>
                </c:pt>
                <c:pt idx="248">
                  <c:v>349.82</c:v>
                </c:pt>
                <c:pt idx="249">
                  <c:v>357.54</c:v>
                </c:pt>
                <c:pt idx="250">
                  <c:v>353.13</c:v>
                </c:pt>
                <c:pt idx="251">
                  <c:v>355.89</c:v>
                </c:pt>
                <c:pt idx="252">
                  <c:v>358.65</c:v>
                </c:pt>
                <c:pt idx="253">
                  <c:v>353.13</c:v>
                </c:pt>
                <c:pt idx="254">
                  <c:v>354.79</c:v>
                </c:pt>
                <c:pt idx="255">
                  <c:v>355.34</c:v>
                </c:pt>
                <c:pt idx="256">
                  <c:v>360.3</c:v>
                </c:pt>
                <c:pt idx="257">
                  <c:v>363.06</c:v>
                </c:pt>
                <c:pt idx="258">
                  <c:v>360.3</c:v>
                </c:pt>
                <c:pt idx="259">
                  <c:v>352.58</c:v>
                </c:pt>
                <c:pt idx="260">
                  <c:v>355.34</c:v>
                </c:pt>
                <c:pt idx="261">
                  <c:v>358.65</c:v>
                </c:pt>
                <c:pt idx="262">
                  <c:v>363.06</c:v>
                </c:pt>
                <c:pt idx="263">
                  <c:v>365.27</c:v>
                </c:pt>
                <c:pt idx="264">
                  <c:v>363.06</c:v>
                </c:pt>
                <c:pt idx="265">
                  <c:v>364.72</c:v>
                </c:pt>
                <c:pt idx="266">
                  <c:v>361.41</c:v>
                </c:pt>
                <c:pt idx="267">
                  <c:v>362.51</c:v>
                </c:pt>
                <c:pt idx="268">
                  <c:v>360.85</c:v>
                </c:pt>
                <c:pt idx="269">
                  <c:v>365.82</c:v>
                </c:pt>
                <c:pt idx="270">
                  <c:v>357.54</c:v>
                </c:pt>
                <c:pt idx="271">
                  <c:v>354.79</c:v>
                </c:pt>
                <c:pt idx="272">
                  <c:v>353.13</c:v>
                </c:pt>
                <c:pt idx="273">
                  <c:v>353.68</c:v>
                </c:pt>
                <c:pt idx="274">
                  <c:v>351.47</c:v>
                </c:pt>
                <c:pt idx="275">
                  <c:v>343.2</c:v>
                </c:pt>
                <c:pt idx="276">
                  <c:v>337.68</c:v>
                </c:pt>
                <c:pt idx="277">
                  <c:v>344.3</c:v>
                </c:pt>
                <c:pt idx="278">
                  <c:v>352.03</c:v>
                </c:pt>
                <c:pt idx="279">
                  <c:v>350.37</c:v>
                </c:pt>
                <c:pt idx="280">
                  <c:v>353.13</c:v>
                </c:pt>
                <c:pt idx="281">
                  <c:v>353.13</c:v>
                </c:pt>
                <c:pt idx="282">
                  <c:v>358.1</c:v>
                </c:pt>
                <c:pt idx="283">
                  <c:v>359.75</c:v>
                </c:pt>
                <c:pt idx="284">
                  <c:v>357.54</c:v>
                </c:pt>
                <c:pt idx="285">
                  <c:v>359.2</c:v>
                </c:pt>
                <c:pt idx="286">
                  <c:v>362.51</c:v>
                </c:pt>
                <c:pt idx="287">
                  <c:v>355.89</c:v>
                </c:pt>
                <c:pt idx="288">
                  <c:v>358.65</c:v>
                </c:pt>
                <c:pt idx="289">
                  <c:v>358.1</c:v>
                </c:pt>
                <c:pt idx="290">
                  <c:v>358.1</c:v>
                </c:pt>
                <c:pt idx="291">
                  <c:v>360.85</c:v>
                </c:pt>
                <c:pt idx="292">
                  <c:v>361.96</c:v>
                </c:pt>
                <c:pt idx="293">
                  <c:v>361.41</c:v>
                </c:pt>
                <c:pt idx="294">
                  <c:v>363.06</c:v>
                </c:pt>
                <c:pt idx="295">
                  <c:v>371.34</c:v>
                </c:pt>
                <c:pt idx="296">
                  <c:v>375.2</c:v>
                </c:pt>
                <c:pt idx="297">
                  <c:v>375.2</c:v>
                </c:pt>
                <c:pt idx="298">
                  <c:v>377.41</c:v>
                </c:pt>
                <c:pt idx="299">
                  <c:v>377.96</c:v>
                </c:pt>
                <c:pt idx="300">
                  <c:v>380.72</c:v>
                </c:pt>
                <c:pt idx="301">
                  <c:v>381.27</c:v>
                </c:pt>
                <c:pt idx="302">
                  <c:v>380.72</c:v>
                </c:pt>
                <c:pt idx="303">
                  <c:v>383.48</c:v>
                </c:pt>
                <c:pt idx="304">
                  <c:v>384.58</c:v>
                </c:pt>
                <c:pt idx="305">
                  <c:v>379.06</c:v>
                </c:pt>
                <c:pt idx="306">
                  <c:v>380.72</c:v>
                </c:pt>
                <c:pt idx="307">
                  <c:v>377.96</c:v>
                </c:pt>
                <c:pt idx="308">
                  <c:v>377.96</c:v>
                </c:pt>
                <c:pt idx="309">
                  <c:v>377.96</c:v>
                </c:pt>
                <c:pt idx="310">
                  <c:v>380.17</c:v>
                </c:pt>
                <c:pt idx="311">
                  <c:v>379.06</c:v>
                </c:pt>
                <c:pt idx="312">
                  <c:v>376.86</c:v>
                </c:pt>
                <c:pt idx="313">
                  <c:v>376.86</c:v>
                </c:pt>
                <c:pt idx="314">
                  <c:v>376.86</c:v>
                </c:pt>
                <c:pt idx="315">
                  <c:v>374.1</c:v>
                </c:pt>
                <c:pt idx="316">
                  <c:v>375.2</c:v>
                </c:pt>
                <c:pt idx="317">
                  <c:v>371.89</c:v>
                </c:pt>
                <c:pt idx="318">
                  <c:v>368.58</c:v>
                </c:pt>
                <c:pt idx="319">
                  <c:v>376.86</c:v>
                </c:pt>
                <c:pt idx="320">
                  <c:v>370.79</c:v>
                </c:pt>
                <c:pt idx="321">
                  <c:v>368.03</c:v>
                </c:pt>
                <c:pt idx="322">
                  <c:v>365.82</c:v>
                </c:pt>
                <c:pt idx="323">
                  <c:v>365.27</c:v>
                </c:pt>
                <c:pt idx="324">
                  <c:v>362.51</c:v>
                </c:pt>
                <c:pt idx="325">
                  <c:v>373.55</c:v>
                </c:pt>
                <c:pt idx="326">
                  <c:v>374.65</c:v>
                </c:pt>
                <c:pt idx="327">
                  <c:v>375.2</c:v>
                </c:pt>
                <c:pt idx="328">
                  <c:v>373.55</c:v>
                </c:pt>
                <c:pt idx="329">
                  <c:v>374.1</c:v>
                </c:pt>
                <c:pt idx="330">
                  <c:v>375.2</c:v>
                </c:pt>
                <c:pt idx="331">
                  <c:v>373.55</c:v>
                </c:pt>
                <c:pt idx="332">
                  <c:v>374.65</c:v>
                </c:pt>
                <c:pt idx="333">
                  <c:v>370.23</c:v>
                </c:pt>
                <c:pt idx="334">
                  <c:v>374.65</c:v>
                </c:pt>
                <c:pt idx="335">
                  <c:v>374.1</c:v>
                </c:pt>
                <c:pt idx="336">
                  <c:v>372.44</c:v>
                </c:pt>
                <c:pt idx="337">
                  <c:v>370.79</c:v>
                </c:pt>
                <c:pt idx="338">
                  <c:v>370.23</c:v>
                </c:pt>
                <c:pt idx="339">
                  <c:v>368.58</c:v>
                </c:pt>
                <c:pt idx="340">
                  <c:v>380.72</c:v>
                </c:pt>
                <c:pt idx="341">
                  <c:v>379.61</c:v>
                </c:pt>
                <c:pt idx="342">
                  <c:v>393.41</c:v>
                </c:pt>
                <c:pt idx="343">
                  <c:v>391.2</c:v>
                </c:pt>
                <c:pt idx="344">
                  <c:v>392.31</c:v>
                </c:pt>
                <c:pt idx="345">
                  <c:v>400.58</c:v>
                </c:pt>
                <c:pt idx="346">
                  <c:v>402.24</c:v>
                </c:pt>
                <c:pt idx="347">
                  <c:v>404.44</c:v>
                </c:pt>
                <c:pt idx="348">
                  <c:v>407.2</c:v>
                </c:pt>
                <c:pt idx="349">
                  <c:v>406.1</c:v>
                </c:pt>
                <c:pt idx="350">
                  <c:v>401.13</c:v>
                </c:pt>
                <c:pt idx="351">
                  <c:v>394.51</c:v>
                </c:pt>
                <c:pt idx="352">
                  <c:v>397.82</c:v>
                </c:pt>
                <c:pt idx="353">
                  <c:v>391.75</c:v>
                </c:pt>
                <c:pt idx="354">
                  <c:v>388.99</c:v>
                </c:pt>
                <c:pt idx="355">
                  <c:v>392.86</c:v>
                </c:pt>
                <c:pt idx="356">
                  <c:v>391.2</c:v>
                </c:pt>
                <c:pt idx="357">
                  <c:v>390.65</c:v>
                </c:pt>
                <c:pt idx="358">
                  <c:v>395.06</c:v>
                </c:pt>
                <c:pt idx="359">
                  <c:v>405.55</c:v>
                </c:pt>
                <c:pt idx="360">
                  <c:v>403.89</c:v>
                </c:pt>
                <c:pt idx="361">
                  <c:v>405.55</c:v>
                </c:pt>
                <c:pt idx="362">
                  <c:v>405.55</c:v>
                </c:pt>
                <c:pt idx="363">
                  <c:v>406.1</c:v>
                </c:pt>
                <c:pt idx="364">
                  <c:v>402.79</c:v>
                </c:pt>
                <c:pt idx="365">
                  <c:v>412.17</c:v>
                </c:pt>
                <c:pt idx="366">
                  <c:v>411.07</c:v>
                </c:pt>
                <c:pt idx="367">
                  <c:v>417.13</c:v>
                </c:pt>
                <c:pt idx="368">
                  <c:v>418.24</c:v>
                </c:pt>
                <c:pt idx="369">
                  <c:v>415.48</c:v>
                </c:pt>
                <c:pt idx="370">
                  <c:v>415.48</c:v>
                </c:pt>
                <c:pt idx="371">
                  <c:v>409.96</c:v>
                </c:pt>
                <c:pt idx="372">
                  <c:v>407.2</c:v>
                </c:pt>
                <c:pt idx="373">
                  <c:v>411.07</c:v>
                </c:pt>
                <c:pt idx="374">
                  <c:v>416.58</c:v>
                </c:pt>
                <c:pt idx="375">
                  <c:v>420.45</c:v>
                </c:pt>
                <c:pt idx="376">
                  <c:v>420.45</c:v>
                </c:pt>
                <c:pt idx="377">
                  <c:v>420.45</c:v>
                </c:pt>
                <c:pt idx="378">
                  <c:v>421</c:v>
                </c:pt>
                <c:pt idx="379">
                  <c:v>420.45</c:v>
                </c:pt>
                <c:pt idx="380">
                  <c:v>419.34</c:v>
                </c:pt>
                <c:pt idx="381">
                  <c:v>422.65</c:v>
                </c:pt>
                <c:pt idx="382">
                  <c:v>421.55</c:v>
                </c:pt>
                <c:pt idx="383">
                  <c:v>420.45</c:v>
                </c:pt>
                <c:pt idx="384">
                  <c:v>421.55</c:v>
                </c:pt>
                <c:pt idx="385">
                  <c:v>422.1</c:v>
                </c:pt>
                <c:pt idx="386">
                  <c:v>422.1</c:v>
                </c:pt>
                <c:pt idx="387">
                  <c:v>421.55</c:v>
                </c:pt>
                <c:pt idx="388">
                  <c:v>418.24</c:v>
                </c:pt>
                <c:pt idx="389">
                  <c:v>421</c:v>
                </c:pt>
                <c:pt idx="390">
                  <c:v>422.1</c:v>
                </c:pt>
                <c:pt idx="391">
                  <c:v>422.65</c:v>
                </c:pt>
                <c:pt idx="392">
                  <c:v>418.79</c:v>
                </c:pt>
                <c:pt idx="393">
                  <c:v>419.89</c:v>
                </c:pt>
                <c:pt idx="394">
                  <c:v>418.24</c:v>
                </c:pt>
                <c:pt idx="395">
                  <c:v>419.34</c:v>
                </c:pt>
                <c:pt idx="396">
                  <c:v>414.38</c:v>
                </c:pt>
                <c:pt idx="397">
                  <c:v>412.72</c:v>
                </c:pt>
                <c:pt idx="398">
                  <c:v>407.2</c:v>
                </c:pt>
                <c:pt idx="399">
                  <c:v>409.41</c:v>
                </c:pt>
                <c:pt idx="400">
                  <c:v>411.07</c:v>
                </c:pt>
                <c:pt idx="401">
                  <c:v>408.31</c:v>
                </c:pt>
                <c:pt idx="402">
                  <c:v>408.31</c:v>
                </c:pt>
                <c:pt idx="403">
                  <c:v>409.96</c:v>
                </c:pt>
                <c:pt idx="404">
                  <c:v>404.44</c:v>
                </c:pt>
                <c:pt idx="405">
                  <c:v>407.75</c:v>
                </c:pt>
                <c:pt idx="406">
                  <c:v>404.44</c:v>
                </c:pt>
                <c:pt idx="407">
                  <c:v>400.03</c:v>
                </c:pt>
                <c:pt idx="408">
                  <c:v>395.62</c:v>
                </c:pt>
                <c:pt idx="409">
                  <c:v>393.96</c:v>
                </c:pt>
                <c:pt idx="410">
                  <c:v>402.24</c:v>
                </c:pt>
                <c:pt idx="411">
                  <c:v>399.48</c:v>
                </c:pt>
                <c:pt idx="412">
                  <c:v>402.79</c:v>
                </c:pt>
                <c:pt idx="413">
                  <c:v>405.55</c:v>
                </c:pt>
                <c:pt idx="414">
                  <c:v>407.2</c:v>
                </c:pt>
                <c:pt idx="415">
                  <c:v>407.2</c:v>
                </c:pt>
                <c:pt idx="416">
                  <c:v>406.65</c:v>
                </c:pt>
                <c:pt idx="417">
                  <c:v>406.65</c:v>
                </c:pt>
                <c:pt idx="418">
                  <c:v>407.75</c:v>
                </c:pt>
                <c:pt idx="419">
                  <c:v>415.48</c:v>
                </c:pt>
                <c:pt idx="420">
                  <c:v>418.79</c:v>
                </c:pt>
                <c:pt idx="421">
                  <c:v>423.2</c:v>
                </c:pt>
                <c:pt idx="422">
                  <c:v>427.62</c:v>
                </c:pt>
                <c:pt idx="423">
                  <c:v>425.41</c:v>
                </c:pt>
                <c:pt idx="424">
                  <c:v>424.86</c:v>
                </c:pt>
                <c:pt idx="425">
                  <c:v>418.24</c:v>
                </c:pt>
                <c:pt idx="426">
                  <c:v>416.58</c:v>
                </c:pt>
                <c:pt idx="427">
                  <c:v>410.51</c:v>
                </c:pt>
                <c:pt idx="428">
                  <c:v>413.82</c:v>
                </c:pt>
                <c:pt idx="429">
                  <c:v>409.41</c:v>
                </c:pt>
                <c:pt idx="430">
                  <c:v>408.31</c:v>
                </c:pt>
                <c:pt idx="431">
                  <c:v>411.07</c:v>
                </c:pt>
                <c:pt idx="432">
                  <c:v>411.07</c:v>
                </c:pt>
                <c:pt idx="433">
                  <c:v>414.38</c:v>
                </c:pt>
                <c:pt idx="434">
                  <c:v>409.96</c:v>
                </c:pt>
                <c:pt idx="435">
                  <c:v>408.31</c:v>
                </c:pt>
                <c:pt idx="436">
                  <c:v>410.51</c:v>
                </c:pt>
                <c:pt idx="437">
                  <c:v>409.96</c:v>
                </c:pt>
                <c:pt idx="438">
                  <c:v>410.51</c:v>
                </c:pt>
                <c:pt idx="439">
                  <c:v>408.31</c:v>
                </c:pt>
                <c:pt idx="440">
                  <c:v>409.96</c:v>
                </c:pt>
                <c:pt idx="441">
                  <c:v>409.41</c:v>
                </c:pt>
                <c:pt idx="442">
                  <c:v>411.07</c:v>
                </c:pt>
                <c:pt idx="443">
                  <c:v>411.62</c:v>
                </c:pt>
                <c:pt idx="444">
                  <c:v>415.48</c:v>
                </c:pt>
                <c:pt idx="445">
                  <c:v>422.1</c:v>
                </c:pt>
                <c:pt idx="446">
                  <c:v>422.65</c:v>
                </c:pt>
                <c:pt idx="447">
                  <c:v>419.89</c:v>
                </c:pt>
                <c:pt idx="448">
                  <c:v>422.1</c:v>
                </c:pt>
                <c:pt idx="449">
                  <c:v>420.45</c:v>
                </c:pt>
                <c:pt idx="450">
                  <c:v>412.17</c:v>
                </c:pt>
                <c:pt idx="451">
                  <c:v>406.65</c:v>
                </c:pt>
                <c:pt idx="452">
                  <c:v>414.38</c:v>
                </c:pt>
                <c:pt idx="453">
                  <c:v>414.38</c:v>
                </c:pt>
                <c:pt idx="454">
                  <c:v>407.75</c:v>
                </c:pt>
                <c:pt idx="455">
                  <c:v>409.96</c:v>
                </c:pt>
                <c:pt idx="456">
                  <c:v>412.17</c:v>
                </c:pt>
                <c:pt idx="457">
                  <c:v>415.48</c:v>
                </c:pt>
                <c:pt idx="458">
                  <c:v>421</c:v>
                </c:pt>
                <c:pt idx="459">
                  <c:v>419.34</c:v>
                </c:pt>
                <c:pt idx="460">
                  <c:v>421.55</c:v>
                </c:pt>
                <c:pt idx="461">
                  <c:v>422.65</c:v>
                </c:pt>
                <c:pt idx="462">
                  <c:v>421.55</c:v>
                </c:pt>
                <c:pt idx="463">
                  <c:v>419.34</c:v>
                </c:pt>
                <c:pt idx="464">
                  <c:v>417.13</c:v>
                </c:pt>
                <c:pt idx="465">
                  <c:v>419.89</c:v>
                </c:pt>
                <c:pt idx="466">
                  <c:v>425.41</c:v>
                </c:pt>
                <c:pt idx="467">
                  <c:v>423.76</c:v>
                </c:pt>
                <c:pt idx="468">
                  <c:v>421.55</c:v>
                </c:pt>
                <c:pt idx="469">
                  <c:v>424.86</c:v>
                </c:pt>
                <c:pt idx="470">
                  <c:v>423.2</c:v>
                </c:pt>
                <c:pt idx="471">
                  <c:v>416.58</c:v>
                </c:pt>
                <c:pt idx="472">
                  <c:v>418.24</c:v>
                </c:pt>
                <c:pt idx="473">
                  <c:v>418.24</c:v>
                </c:pt>
                <c:pt idx="474">
                  <c:v>418.24</c:v>
                </c:pt>
                <c:pt idx="475">
                  <c:v>414.93</c:v>
                </c:pt>
                <c:pt idx="476">
                  <c:v>416.58</c:v>
                </c:pt>
                <c:pt idx="477">
                  <c:v>401.13</c:v>
                </c:pt>
                <c:pt idx="478">
                  <c:v>405.55</c:v>
                </c:pt>
                <c:pt idx="479">
                  <c:v>416.86</c:v>
                </c:pt>
                <c:pt idx="480">
                  <c:v>418.79</c:v>
                </c:pt>
                <c:pt idx="481">
                  <c:v>419.34</c:v>
                </c:pt>
                <c:pt idx="482">
                  <c:v>419.34</c:v>
                </c:pt>
                <c:pt idx="483">
                  <c:v>417.13</c:v>
                </c:pt>
                <c:pt idx="484">
                  <c:v>416.58</c:v>
                </c:pt>
                <c:pt idx="485">
                  <c:v>417.13</c:v>
                </c:pt>
                <c:pt idx="486">
                  <c:v>419.34</c:v>
                </c:pt>
                <c:pt idx="487">
                  <c:v>421.55</c:v>
                </c:pt>
                <c:pt idx="488">
                  <c:v>423.76</c:v>
                </c:pt>
                <c:pt idx="489">
                  <c:v>423.2</c:v>
                </c:pt>
                <c:pt idx="490">
                  <c:v>424.86</c:v>
                </c:pt>
                <c:pt idx="491">
                  <c:v>424.86</c:v>
                </c:pt>
                <c:pt idx="492">
                  <c:v>421.55</c:v>
                </c:pt>
                <c:pt idx="493">
                  <c:v>424.31</c:v>
                </c:pt>
                <c:pt idx="494">
                  <c:v>423.2</c:v>
                </c:pt>
                <c:pt idx="495">
                  <c:v>424.86</c:v>
                </c:pt>
                <c:pt idx="496">
                  <c:v>423.76</c:v>
                </c:pt>
                <c:pt idx="497">
                  <c:v>419.34</c:v>
                </c:pt>
                <c:pt idx="498">
                  <c:v>416.03</c:v>
                </c:pt>
                <c:pt idx="499">
                  <c:v>411.07</c:v>
                </c:pt>
                <c:pt idx="500">
                  <c:v>416.03</c:v>
                </c:pt>
                <c:pt idx="501">
                  <c:v>417.13</c:v>
                </c:pt>
                <c:pt idx="502">
                  <c:v>414.93</c:v>
                </c:pt>
                <c:pt idx="503">
                  <c:v>416.58</c:v>
                </c:pt>
                <c:pt idx="504">
                  <c:v>420.45</c:v>
                </c:pt>
                <c:pt idx="505">
                  <c:v>423.2</c:v>
                </c:pt>
                <c:pt idx="506">
                  <c:v>427.62</c:v>
                </c:pt>
                <c:pt idx="507">
                  <c:v>432.03</c:v>
                </c:pt>
                <c:pt idx="508">
                  <c:v>438.65</c:v>
                </c:pt>
                <c:pt idx="509">
                  <c:v>439.76</c:v>
                </c:pt>
                <c:pt idx="510">
                  <c:v>437</c:v>
                </c:pt>
                <c:pt idx="511">
                  <c:v>440.31</c:v>
                </c:pt>
                <c:pt idx="512">
                  <c:v>435.89</c:v>
                </c:pt>
                <c:pt idx="513">
                  <c:v>435.89</c:v>
                </c:pt>
                <c:pt idx="514">
                  <c:v>432.58</c:v>
                </c:pt>
                <c:pt idx="515">
                  <c:v>427.62</c:v>
                </c:pt>
                <c:pt idx="516">
                  <c:v>425.41</c:v>
                </c:pt>
                <c:pt idx="517">
                  <c:v>427.07</c:v>
                </c:pt>
                <c:pt idx="518">
                  <c:v>430.38</c:v>
                </c:pt>
                <c:pt idx="519">
                  <c:v>433.14</c:v>
                </c:pt>
                <c:pt idx="520">
                  <c:v>436.45</c:v>
                </c:pt>
                <c:pt idx="521">
                  <c:v>436.45</c:v>
                </c:pt>
                <c:pt idx="522">
                  <c:v>439.21</c:v>
                </c:pt>
                <c:pt idx="523">
                  <c:v>445.83</c:v>
                </c:pt>
                <c:pt idx="524">
                  <c:v>449.14</c:v>
                </c:pt>
                <c:pt idx="525">
                  <c:v>438.65</c:v>
                </c:pt>
                <c:pt idx="526">
                  <c:v>438.1</c:v>
                </c:pt>
                <c:pt idx="527">
                  <c:v>447.48</c:v>
                </c:pt>
                <c:pt idx="528">
                  <c:v>444.17</c:v>
                </c:pt>
                <c:pt idx="529">
                  <c:v>445.27</c:v>
                </c:pt>
                <c:pt idx="530">
                  <c:v>441.41</c:v>
                </c:pt>
                <c:pt idx="531">
                  <c:v>440.31</c:v>
                </c:pt>
                <c:pt idx="532">
                  <c:v>439.76</c:v>
                </c:pt>
                <c:pt idx="533">
                  <c:v>442.52</c:v>
                </c:pt>
                <c:pt idx="534">
                  <c:v>444.17</c:v>
                </c:pt>
                <c:pt idx="535">
                  <c:v>445.83</c:v>
                </c:pt>
                <c:pt idx="536">
                  <c:v>462.38</c:v>
                </c:pt>
                <c:pt idx="537">
                  <c:v>464.03</c:v>
                </c:pt>
                <c:pt idx="538">
                  <c:v>465.14</c:v>
                </c:pt>
                <c:pt idx="539">
                  <c:v>463.48</c:v>
                </c:pt>
                <c:pt idx="540">
                  <c:v>466.24</c:v>
                </c:pt>
                <c:pt idx="541">
                  <c:v>466.24</c:v>
                </c:pt>
                <c:pt idx="542">
                  <c:v>462.38</c:v>
                </c:pt>
                <c:pt idx="543">
                  <c:v>455.76</c:v>
                </c:pt>
                <c:pt idx="544">
                  <c:v>455.76</c:v>
                </c:pt>
                <c:pt idx="545">
                  <c:v>457.41</c:v>
                </c:pt>
                <c:pt idx="546">
                  <c:v>462.93</c:v>
                </c:pt>
                <c:pt idx="547">
                  <c:v>462.38</c:v>
                </c:pt>
                <c:pt idx="548">
                  <c:v>464.03</c:v>
                </c:pt>
                <c:pt idx="549">
                  <c:v>456.86</c:v>
                </c:pt>
                <c:pt idx="550">
                  <c:v>451.9</c:v>
                </c:pt>
                <c:pt idx="551">
                  <c:v>456.31</c:v>
                </c:pt>
                <c:pt idx="552">
                  <c:v>454.65</c:v>
                </c:pt>
                <c:pt idx="553">
                  <c:v>456.86</c:v>
                </c:pt>
                <c:pt idx="554">
                  <c:v>459.07</c:v>
                </c:pt>
                <c:pt idx="555">
                  <c:v>456.86</c:v>
                </c:pt>
                <c:pt idx="556">
                  <c:v>454.65</c:v>
                </c:pt>
                <c:pt idx="557">
                  <c:v>462.38</c:v>
                </c:pt>
                <c:pt idx="558">
                  <c:v>465.69</c:v>
                </c:pt>
                <c:pt idx="559">
                  <c:v>466.24</c:v>
                </c:pt>
                <c:pt idx="560">
                  <c:v>475.07</c:v>
                </c:pt>
                <c:pt idx="561">
                  <c:v>473.41</c:v>
                </c:pt>
                <c:pt idx="562">
                  <c:v>470.66</c:v>
                </c:pt>
                <c:pt idx="563">
                  <c:v>468.45</c:v>
                </c:pt>
                <c:pt idx="564">
                  <c:v>467.9</c:v>
                </c:pt>
                <c:pt idx="565">
                  <c:v>466.79</c:v>
                </c:pt>
                <c:pt idx="566">
                  <c:v>463.48</c:v>
                </c:pt>
                <c:pt idx="567">
                  <c:v>464.03</c:v>
                </c:pt>
                <c:pt idx="568">
                  <c:v>469.55</c:v>
                </c:pt>
                <c:pt idx="569">
                  <c:v>469.55</c:v>
                </c:pt>
                <c:pt idx="570">
                  <c:v>469.55</c:v>
                </c:pt>
                <c:pt idx="571">
                  <c:v>480.59</c:v>
                </c:pt>
                <c:pt idx="572">
                  <c:v>483.35</c:v>
                </c:pt>
                <c:pt idx="573">
                  <c:v>497.69</c:v>
                </c:pt>
                <c:pt idx="574">
                  <c:v>497.69</c:v>
                </c:pt>
                <c:pt idx="575">
                  <c:v>496.04</c:v>
                </c:pt>
                <c:pt idx="576">
                  <c:v>501</c:v>
                </c:pt>
                <c:pt idx="577">
                  <c:v>496.04</c:v>
                </c:pt>
                <c:pt idx="578">
                  <c:v>487.21</c:v>
                </c:pt>
                <c:pt idx="579">
                  <c:v>482.24</c:v>
                </c:pt>
                <c:pt idx="580">
                  <c:v>492.73</c:v>
                </c:pt>
                <c:pt idx="581">
                  <c:v>488.31</c:v>
                </c:pt>
                <c:pt idx="582">
                  <c:v>492.73</c:v>
                </c:pt>
                <c:pt idx="583">
                  <c:v>498.24</c:v>
                </c:pt>
                <c:pt idx="584">
                  <c:v>507.62</c:v>
                </c:pt>
                <c:pt idx="585">
                  <c:v>502.11</c:v>
                </c:pt>
                <c:pt idx="586">
                  <c:v>497.14</c:v>
                </c:pt>
                <c:pt idx="587">
                  <c:v>498.8</c:v>
                </c:pt>
                <c:pt idx="588">
                  <c:v>496.59</c:v>
                </c:pt>
                <c:pt idx="589">
                  <c:v>492.17</c:v>
                </c:pt>
                <c:pt idx="590">
                  <c:v>494.38</c:v>
                </c:pt>
                <c:pt idx="591">
                  <c:v>491.07</c:v>
                </c:pt>
                <c:pt idx="592">
                  <c:v>499.35</c:v>
                </c:pt>
                <c:pt idx="593">
                  <c:v>503.76</c:v>
                </c:pt>
                <c:pt idx="594">
                  <c:v>508.18</c:v>
                </c:pt>
                <c:pt idx="595">
                  <c:v>504.31</c:v>
                </c:pt>
                <c:pt idx="596">
                  <c:v>512.04</c:v>
                </c:pt>
                <c:pt idx="597">
                  <c:v>510.38</c:v>
                </c:pt>
                <c:pt idx="598">
                  <c:v>512.04</c:v>
                </c:pt>
                <c:pt idx="599">
                  <c:v>507.07</c:v>
                </c:pt>
                <c:pt idx="600">
                  <c:v>507.62</c:v>
                </c:pt>
                <c:pt idx="601">
                  <c:v>504.87</c:v>
                </c:pt>
                <c:pt idx="602">
                  <c:v>507.62</c:v>
                </c:pt>
                <c:pt idx="603">
                  <c:v>506.52</c:v>
                </c:pt>
                <c:pt idx="604">
                  <c:v>506.52</c:v>
                </c:pt>
                <c:pt idx="605">
                  <c:v>508.73</c:v>
                </c:pt>
                <c:pt idx="606">
                  <c:v>507.07</c:v>
                </c:pt>
                <c:pt idx="607">
                  <c:v>513.14</c:v>
                </c:pt>
                <c:pt idx="608">
                  <c:v>518.66</c:v>
                </c:pt>
                <c:pt idx="609">
                  <c:v>522.52</c:v>
                </c:pt>
                <c:pt idx="610">
                  <c:v>526.94000000000005</c:v>
                </c:pt>
                <c:pt idx="611">
                  <c:v>531.9</c:v>
                </c:pt>
                <c:pt idx="612">
                  <c:v>534.11</c:v>
                </c:pt>
                <c:pt idx="613">
                  <c:v>517.55999999999995</c:v>
                </c:pt>
                <c:pt idx="614">
                  <c:v>515.9</c:v>
                </c:pt>
                <c:pt idx="615">
                  <c:v>515.35</c:v>
                </c:pt>
                <c:pt idx="616">
                  <c:v>519.21</c:v>
                </c:pt>
                <c:pt idx="617">
                  <c:v>515.9</c:v>
                </c:pt>
                <c:pt idx="618">
                  <c:v>512.59</c:v>
                </c:pt>
                <c:pt idx="619">
                  <c:v>515.35</c:v>
                </c:pt>
                <c:pt idx="620">
                  <c:v>519.76</c:v>
                </c:pt>
                <c:pt idx="621">
                  <c:v>521.97</c:v>
                </c:pt>
                <c:pt idx="622">
                  <c:v>526.38</c:v>
                </c:pt>
                <c:pt idx="623">
                  <c:v>524.17999999999995</c:v>
                </c:pt>
                <c:pt idx="624">
                  <c:v>518.11</c:v>
                </c:pt>
                <c:pt idx="625">
                  <c:v>515.9</c:v>
                </c:pt>
                <c:pt idx="626">
                  <c:v>509.83</c:v>
                </c:pt>
                <c:pt idx="627">
                  <c:v>508.73</c:v>
                </c:pt>
                <c:pt idx="628">
                  <c:v>510.38</c:v>
                </c:pt>
                <c:pt idx="629">
                  <c:v>509.83</c:v>
                </c:pt>
                <c:pt idx="630">
                  <c:v>508.18</c:v>
                </c:pt>
                <c:pt idx="631">
                  <c:v>504.87</c:v>
                </c:pt>
                <c:pt idx="632">
                  <c:v>509.83</c:v>
                </c:pt>
                <c:pt idx="633">
                  <c:v>509.83</c:v>
                </c:pt>
                <c:pt idx="634">
                  <c:v>506.52</c:v>
                </c:pt>
                <c:pt idx="635">
                  <c:v>503.76</c:v>
                </c:pt>
                <c:pt idx="636">
                  <c:v>499.9</c:v>
                </c:pt>
                <c:pt idx="637">
                  <c:v>500.45</c:v>
                </c:pt>
                <c:pt idx="638">
                  <c:v>495.49</c:v>
                </c:pt>
                <c:pt idx="639">
                  <c:v>494.38</c:v>
                </c:pt>
                <c:pt idx="640">
                  <c:v>500.45</c:v>
                </c:pt>
                <c:pt idx="641">
                  <c:v>498.8</c:v>
                </c:pt>
                <c:pt idx="642">
                  <c:v>495.49</c:v>
                </c:pt>
                <c:pt idx="643">
                  <c:v>496.04</c:v>
                </c:pt>
                <c:pt idx="644">
                  <c:v>490.52</c:v>
                </c:pt>
                <c:pt idx="645">
                  <c:v>487.76</c:v>
                </c:pt>
                <c:pt idx="646">
                  <c:v>492.73</c:v>
                </c:pt>
                <c:pt idx="647">
                  <c:v>494.38</c:v>
                </c:pt>
                <c:pt idx="648">
                  <c:v>494.38</c:v>
                </c:pt>
                <c:pt idx="649">
                  <c:v>507.62</c:v>
                </c:pt>
                <c:pt idx="650">
                  <c:v>507.07</c:v>
                </c:pt>
                <c:pt idx="651">
                  <c:v>507.07</c:v>
                </c:pt>
                <c:pt idx="652">
                  <c:v>507.07</c:v>
                </c:pt>
                <c:pt idx="653">
                  <c:v>509.83</c:v>
                </c:pt>
                <c:pt idx="654">
                  <c:v>504.31</c:v>
                </c:pt>
                <c:pt idx="655">
                  <c:v>508.18</c:v>
                </c:pt>
                <c:pt idx="656">
                  <c:v>512.04</c:v>
                </c:pt>
                <c:pt idx="657">
                  <c:v>507.07</c:v>
                </c:pt>
                <c:pt idx="658">
                  <c:v>504.31</c:v>
                </c:pt>
                <c:pt idx="659">
                  <c:v>500.45</c:v>
                </c:pt>
                <c:pt idx="660">
                  <c:v>501.55</c:v>
                </c:pt>
                <c:pt idx="661">
                  <c:v>500.45</c:v>
                </c:pt>
                <c:pt idx="662">
                  <c:v>500.45</c:v>
                </c:pt>
                <c:pt idx="663">
                  <c:v>498.24</c:v>
                </c:pt>
                <c:pt idx="664">
                  <c:v>506.52</c:v>
                </c:pt>
                <c:pt idx="665">
                  <c:v>513.14</c:v>
                </c:pt>
                <c:pt idx="666">
                  <c:v>520.87</c:v>
                </c:pt>
                <c:pt idx="667">
                  <c:v>528.59</c:v>
                </c:pt>
                <c:pt idx="668">
                  <c:v>527.49</c:v>
                </c:pt>
                <c:pt idx="669">
                  <c:v>520.87</c:v>
                </c:pt>
                <c:pt idx="670">
                  <c:v>523.63</c:v>
                </c:pt>
                <c:pt idx="671">
                  <c:v>514.25</c:v>
                </c:pt>
                <c:pt idx="672">
                  <c:v>512.04</c:v>
                </c:pt>
                <c:pt idx="673">
                  <c:v>509.83</c:v>
                </c:pt>
                <c:pt idx="674">
                  <c:v>507.62</c:v>
                </c:pt>
                <c:pt idx="675">
                  <c:v>507.62</c:v>
                </c:pt>
                <c:pt idx="676">
                  <c:v>507.62</c:v>
                </c:pt>
                <c:pt idx="677">
                  <c:v>507.62</c:v>
                </c:pt>
                <c:pt idx="678">
                  <c:v>505.42</c:v>
                </c:pt>
                <c:pt idx="679">
                  <c:v>501</c:v>
                </c:pt>
                <c:pt idx="680">
                  <c:v>501</c:v>
                </c:pt>
                <c:pt idx="681">
                  <c:v>501.55</c:v>
                </c:pt>
                <c:pt idx="682">
                  <c:v>500.45</c:v>
                </c:pt>
                <c:pt idx="683">
                  <c:v>504.87</c:v>
                </c:pt>
                <c:pt idx="684">
                  <c:v>506.52</c:v>
                </c:pt>
                <c:pt idx="685">
                  <c:v>509.83</c:v>
                </c:pt>
                <c:pt idx="686">
                  <c:v>512.04</c:v>
                </c:pt>
                <c:pt idx="687">
                  <c:v>510.38</c:v>
                </c:pt>
                <c:pt idx="688">
                  <c:v>512.04</c:v>
                </c:pt>
                <c:pt idx="689">
                  <c:v>512.59</c:v>
                </c:pt>
                <c:pt idx="690">
                  <c:v>509.28</c:v>
                </c:pt>
                <c:pt idx="691">
                  <c:v>513.14</c:v>
                </c:pt>
                <c:pt idx="692">
                  <c:v>514.79999999999995</c:v>
                </c:pt>
                <c:pt idx="693">
                  <c:v>520.87</c:v>
                </c:pt>
                <c:pt idx="694">
                  <c:v>520.30999999999995</c:v>
                </c:pt>
                <c:pt idx="695">
                  <c:v>515.9</c:v>
                </c:pt>
                <c:pt idx="696">
                  <c:v>518.66</c:v>
                </c:pt>
                <c:pt idx="697">
                  <c:v>517.55999999999995</c:v>
                </c:pt>
                <c:pt idx="698">
                  <c:v>517</c:v>
                </c:pt>
                <c:pt idx="699">
                  <c:v>520.30999999999995</c:v>
                </c:pt>
                <c:pt idx="700">
                  <c:v>524.17999999999995</c:v>
                </c:pt>
                <c:pt idx="701">
                  <c:v>521.97</c:v>
                </c:pt>
                <c:pt idx="702">
                  <c:v>520.30999999999995</c:v>
                </c:pt>
                <c:pt idx="703">
                  <c:v>521.97</c:v>
                </c:pt>
                <c:pt idx="704">
                  <c:v>514.79999999999995</c:v>
                </c:pt>
                <c:pt idx="705">
                  <c:v>510.38</c:v>
                </c:pt>
                <c:pt idx="706">
                  <c:v>514.25</c:v>
                </c:pt>
                <c:pt idx="707">
                  <c:v>513.69000000000005</c:v>
                </c:pt>
                <c:pt idx="708">
                  <c:v>518.66</c:v>
                </c:pt>
                <c:pt idx="709">
                  <c:v>518.66</c:v>
                </c:pt>
                <c:pt idx="710">
                  <c:v>520.30999999999995</c:v>
                </c:pt>
                <c:pt idx="711">
                  <c:v>519.21</c:v>
                </c:pt>
                <c:pt idx="712">
                  <c:v>518.11</c:v>
                </c:pt>
                <c:pt idx="713">
                  <c:v>520.30999999999995</c:v>
                </c:pt>
                <c:pt idx="714">
                  <c:v>521.97</c:v>
                </c:pt>
                <c:pt idx="715">
                  <c:v>528.04</c:v>
                </c:pt>
                <c:pt idx="716">
                  <c:v>525.28</c:v>
                </c:pt>
                <c:pt idx="717">
                  <c:v>520.87</c:v>
                </c:pt>
                <c:pt idx="718">
                  <c:v>523.07000000000005</c:v>
                </c:pt>
                <c:pt idx="719">
                  <c:v>517.55999999999995</c:v>
                </c:pt>
                <c:pt idx="720">
                  <c:v>518.11</c:v>
                </c:pt>
                <c:pt idx="721">
                  <c:v>513.69000000000005</c:v>
                </c:pt>
                <c:pt idx="722">
                  <c:v>507.62</c:v>
                </c:pt>
                <c:pt idx="723">
                  <c:v>511.49</c:v>
                </c:pt>
                <c:pt idx="724">
                  <c:v>520.30999999999995</c:v>
                </c:pt>
                <c:pt idx="725">
                  <c:v>519.76</c:v>
                </c:pt>
                <c:pt idx="726">
                  <c:v>519.76</c:v>
                </c:pt>
                <c:pt idx="727">
                  <c:v>527.49</c:v>
                </c:pt>
                <c:pt idx="728">
                  <c:v>523.07000000000005</c:v>
                </c:pt>
                <c:pt idx="729">
                  <c:v>523.07000000000005</c:v>
                </c:pt>
                <c:pt idx="730">
                  <c:v>519.21</c:v>
                </c:pt>
                <c:pt idx="731">
                  <c:v>525.83000000000004</c:v>
                </c:pt>
                <c:pt idx="732">
                  <c:v>523.07000000000005</c:v>
                </c:pt>
                <c:pt idx="733">
                  <c:v>519.76</c:v>
                </c:pt>
                <c:pt idx="734">
                  <c:v>514.25</c:v>
                </c:pt>
                <c:pt idx="735">
                  <c:v>514.25</c:v>
                </c:pt>
                <c:pt idx="736">
                  <c:v>521.41999999999996</c:v>
                </c:pt>
                <c:pt idx="737">
                  <c:v>525.28</c:v>
                </c:pt>
                <c:pt idx="738">
                  <c:v>519.21</c:v>
                </c:pt>
                <c:pt idx="739">
                  <c:v>517.55999999999995</c:v>
                </c:pt>
                <c:pt idx="740">
                  <c:v>521.97</c:v>
                </c:pt>
                <c:pt idx="741">
                  <c:v>523.63</c:v>
                </c:pt>
                <c:pt idx="742">
                  <c:v>513.14</c:v>
                </c:pt>
                <c:pt idx="743">
                  <c:v>504.87</c:v>
                </c:pt>
                <c:pt idx="744">
                  <c:v>504.87</c:v>
                </c:pt>
                <c:pt idx="745">
                  <c:v>514.25</c:v>
                </c:pt>
                <c:pt idx="746">
                  <c:v>514.79999999999995</c:v>
                </c:pt>
                <c:pt idx="747">
                  <c:v>514.79999999999995</c:v>
                </c:pt>
                <c:pt idx="748">
                  <c:v>510.38</c:v>
                </c:pt>
                <c:pt idx="749">
                  <c:v>512.59</c:v>
                </c:pt>
                <c:pt idx="750">
                  <c:v>520.30999999999995</c:v>
                </c:pt>
                <c:pt idx="751">
                  <c:v>513.14</c:v>
                </c:pt>
                <c:pt idx="752">
                  <c:v>510.38</c:v>
                </c:pt>
                <c:pt idx="753">
                  <c:v>507.07</c:v>
                </c:pt>
                <c:pt idx="754">
                  <c:v>510.93</c:v>
                </c:pt>
                <c:pt idx="755">
                  <c:v>519.21</c:v>
                </c:pt>
                <c:pt idx="756">
                  <c:v>523.07000000000005</c:v>
                </c:pt>
                <c:pt idx="757">
                  <c:v>529.69000000000005</c:v>
                </c:pt>
                <c:pt idx="758">
                  <c:v>530.25</c:v>
                </c:pt>
                <c:pt idx="759">
                  <c:v>542.94000000000005</c:v>
                </c:pt>
                <c:pt idx="760">
                  <c:v>566.11</c:v>
                </c:pt>
                <c:pt idx="761">
                  <c:v>584.32000000000005</c:v>
                </c:pt>
                <c:pt idx="762">
                  <c:v>577.15</c:v>
                </c:pt>
                <c:pt idx="763">
                  <c:v>580.46</c:v>
                </c:pt>
                <c:pt idx="764">
                  <c:v>570.53</c:v>
                </c:pt>
                <c:pt idx="765">
                  <c:v>577.15</c:v>
                </c:pt>
                <c:pt idx="766">
                  <c:v>578.79999999999995</c:v>
                </c:pt>
                <c:pt idx="767">
                  <c:v>585.98</c:v>
                </c:pt>
                <c:pt idx="768">
                  <c:v>584.87</c:v>
                </c:pt>
                <c:pt idx="769">
                  <c:v>575.49</c:v>
                </c:pt>
                <c:pt idx="770">
                  <c:v>584.87</c:v>
                </c:pt>
                <c:pt idx="771">
                  <c:v>594.25</c:v>
                </c:pt>
                <c:pt idx="772">
                  <c:v>589.84</c:v>
                </c:pt>
                <c:pt idx="773">
                  <c:v>586.53</c:v>
                </c:pt>
                <c:pt idx="774">
                  <c:v>574.94000000000005</c:v>
                </c:pt>
                <c:pt idx="775">
                  <c:v>568.87</c:v>
                </c:pt>
                <c:pt idx="776">
                  <c:v>565.55999999999995</c:v>
                </c:pt>
                <c:pt idx="777">
                  <c:v>571.08000000000004</c:v>
                </c:pt>
                <c:pt idx="778">
                  <c:v>570.53</c:v>
                </c:pt>
                <c:pt idx="779">
                  <c:v>574.39</c:v>
                </c:pt>
                <c:pt idx="780">
                  <c:v>573.84</c:v>
                </c:pt>
                <c:pt idx="781">
                  <c:v>581.01</c:v>
                </c:pt>
                <c:pt idx="782">
                  <c:v>587.63</c:v>
                </c:pt>
                <c:pt idx="783">
                  <c:v>601.98</c:v>
                </c:pt>
                <c:pt idx="784">
                  <c:v>603.63</c:v>
                </c:pt>
                <c:pt idx="785">
                  <c:v>594.25</c:v>
                </c:pt>
                <c:pt idx="786">
                  <c:v>599.22</c:v>
                </c:pt>
                <c:pt idx="787">
                  <c:v>603.63</c:v>
                </c:pt>
                <c:pt idx="788">
                  <c:v>611.91</c:v>
                </c:pt>
                <c:pt idx="789">
                  <c:v>606.39</c:v>
                </c:pt>
                <c:pt idx="790">
                  <c:v>605.29</c:v>
                </c:pt>
                <c:pt idx="791">
                  <c:v>608.04999999999995</c:v>
                </c:pt>
                <c:pt idx="792">
                  <c:v>606.39</c:v>
                </c:pt>
                <c:pt idx="793">
                  <c:v>611.91</c:v>
                </c:pt>
                <c:pt idx="794">
                  <c:v>610.25</c:v>
                </c:pt>
                <c:pt idx="795">
                  <c:v>611.91</c:v>
                </c:pt>
                <c:pt idx="796">
                  <c:v>595.91</c:v>
                </c:pt>
                <c:pt idx="797">
                  <c:v>588.17999999999995</c:v>
                </c:pt>
                <c:pt idx="798">
                  <c:v>595.35</c:v>
                </c:pt>
                <c:pt idx="799">
                  <c:v>595.35</c:v>
                </c:pt>
                <c:pt idx="800">
                  <c:v>601.41999999999996</c:v>
                </c:pt>
                <c:pt idx="801">
                  <c:v>595.35</c:v>
                </c:pt>
                <c:pt idx="802">
                  <c:v>582.66</c:v>
                </c:pt>
                <c:pt idx="803">
                  <c:v>581.01</c:v>
                </c:pt>
                <c:pt idx="804">
                  <c:v>582.11</c:v>
                </c:pt>
                <c:pt idx="805">
                  <c:v>577.15</c:v>
                </c:pt>
                <c:pt idx="806">
                  <c:v>582.66</c:v>
                </c:pt>
                <c:pt idx="807">
                  <c:v>577.15</c:v>
                </c:pt>
                <c:pt idx="808">
                  <c:v>572.73</c:v>
                </c:pt>
                <c:pt idx="809">
                  <c:v>573.28</c:v>
                </c:pt>
                <c:pt idx="810">
                  <c:v>583.22</c:v>
                </c:pt>
                <c:pt idx="811">
                  <c:v>591.49</c:v>
                </c:pt>
                <c:pt idx="812">
                  <c:v>592.6</c:v>
                </c:pt>
                <c:pt idx="813">
                  <c:v>595.35</c:v>
                </c:pt>
                <c:pt idx="814">
                  <c:v>592.6</c:v>
                </c:pt>
                <c:pt idx="815">
                  <c:v>588.17999999999995</c:v>
                </c:pt>
                <c:pt idx="816">
                  <c:v>580.46</c:v>
                </c:pt>
                <c:pt idx="817">
                  <c:v>579.35</c:v>
                </c:pt>
                <c:pt idx="818">
                  <c:v>583.77</c:v>
                </c:pt>
                <c:pt idx="819">
                  <c:v>584.32000000000005</c:v>
                </c:pt>
                <c:pt idx="820">
                  <c:v>585.98</c:v>
                </c:pt>
                <c:pt idx="821">
                  <c:v>587.08000000000004</c:v>
                </c:pt>
                <c:pt idx="822">
                  <c:v>590.94000000000005</c:v>
                </c:pt>
                <c:pt idx="823">
                  <c:v>590.39</c:v>
                </c:pt>
                <c:pt idx="824">
                  <c:v>590.39</c:v>
                </c:pt>
                <c:pt idx="825">
                  <c:v>593.15</c:v>
                </c:pt>
                <c:pt idx="826">
                  <c:v>599.22</c:v>
                </c:pt>
                <c:pt idx="827">
                  <c:v>599.77</c:v>
                </c:pt>
                <c:pt idx="828">
                  <c:v>611.36</c:v>
                </c:pt>
                <c:pt idx="829">
                  <c:v>615.77</c:v>
                </c:pt>
                <c:pt idx="830">
                  <c:v>617.42999999999995</c:v>
                </c:pt>
                <c:pt idx="831">
                  <c:v>617.42999999999995</c:v>
                </c:pt>
                <c:pt idx="832">
                  <c:v>617.42999999999995</c:v>
                </c:pt>
                <c:pt idx="833">
                  <c:v>622.94000000000005</c:v>
                </c:pt>
                <c:pt idx="834">
                  <c:v>614.66999999999996</c:v>
                </c:pt>
                <c:pt idx="835">
                  <c:v>615.22</c:v>
                </c:pt>
                <c:pt idx="836">
                  <c:v>615.22</c:v>
                </c:pt>
                <c:pt idx="837">
                  <c:v>616.32000000000005</c:v>
                </c:pt>
                <c:pt idx="838">
                  <c:v>603.08000000000004</c:v>
                </c:pt>
                <c:pt idx="839">
                  <c:v>602.53</c:v>
                </c:pt>
                <c:pt idx="840">
                  <c:v>599.22</c:v>
                </c:pt>
                <c:pt idx="841">
                  <c:v>600.87</c:v>
                </c:pt>
                <c:pt idx="842">
                  <c:v>589.84</c:v>
                </c:pt>
                <c:pt idx="843">
                  <c:v>579.91</c:v>
                </c:pt>
                <c:pt idx="844">
                  <c:v>581.55999999999995</c:v>
                </c:pt>
                <c:pt idx="845">
                  <c:v>585.98</c:v>
                </c:pt>
                <c:pt idx="846">
                  <c:v>589.29</c:v>
                </c:pt>
                <c:pt idx="847">
                  <c:v>595.35</c:v>
                </c:pt>
                <c:pt idx="848">
                  <c:v>600.32000000000005</c:v>
                </c:pt>
                <c:pt idx="849">
                  <c:v>604.73</c:v>
                </c:pt>
                <c:pt idx="850">
                  <c:v>610.25</c:v>
                </c:pt>
                <c:pt idx="851">
                  <c:v>611.91</c:v>
                </c:pt>
                <c:pt idx="852">
                  <c:v>611.91</c:v>
                </c:pt>
                <c:pt idx="853">
                  <c:v>617.98</c:v>
                </c:pt>
                <c:pt idx="854">
                  <c:v>619.08000000000004</c:v>
                </c:pt>
                <c:pt idx="855">
                  <c:v>618.53</c:v>
                </c:pt>
                <c:pt idx="856">
                  <c:v>612.46</c:v>
                </c:pt>
                <c:pt idx="857">
                  <c:v>621.29</c:v>
                </c:pt>
                <c:pt idx="858">
                  <c:v>624.04999999999995</c:v>
                </c:pt>
                <c:pt idx="859">
                  <c:v>633.42999999999995</c:v>
                </c:pt>
                <c:pt idx="860">
                  <c:v>634.53</c:v>
                </c:pt>
                <c:pt idx="861">
                  <c:v>635.08000000000004</c:v>
                </c:pt>
                <c:pt idx="862">
                  <c:v>637.29</c:v>
                </c:pt>
                <c:pt idx="863">
                  <c:v>633.42999999999995</c:v>
                </c:pt>
                <c:pt idx="864">
                  <c:v>630.66999999999996</c:v>
                </c:pt>
                <c:pt idx="865">
                  <c:v>633.42999999999995</c:v>
                </c:pt>
                <c:pt idx="866">
                  <c:v>639.5</c:v>
                </c:pt>
                <c:pt idx="867">
                  <c:v>640.6</c:v>
                </c:pt>
                <c:pt idx="868">
                  <c:v>631.22</c:v>
                </c:pt>
                <c:pt idx="869">
                  <c:v>630.66999999999996</c:v>
                </c:pt>
                <c:pt idx="870">
                  <c:v>636.19000000000005</c:v>
                </c:pt>
                <c:pt idx="871">
                  <c:v>632.32000000000005</c:v>
                </c:pt>
                <c:pt idx="872">
                  <c:v>632.32000000000005</c:v>
                </c:pt>
                <c:pt idx="873">
                  <c:v>640.04999999999995</c:v>
                </c:pt>
                <c:pt idx="874">
                  <c:v>656.05</c:v>
                </c:pt>
                <c:pt idx="875">
                  <c:v>666.53</c:v>
                </c:pt>
                <c:pt idx="876">
                  <c:v>675.91</c:v>
                </c:pt>
                <c:pt idx="877">
                  <c:v>679.22</c:v>
                </c:pt>
                <c:pt idx="878">
                  <c:v>674.81</c:v>
                </c:pt>
                <c:pt idx="879">
                  <c:v>666.53</c:v>
                </c:pt>
                <c:pt idx="880">
                  <c:v>667.08</c:v>
                </c:pt>
                <c:pt idx="881">
                  <c:v>671.5</c:v>
                </c:pt>
                <c:pt idx="882">
                  <c:v>683.09</c:v>
                </c:pt>
                <c:pt idx="883">
                  <c:v>686.4</c:v>
                </c:pt>
                <c:pt idx="884">
                  <c:v>687.5</c:v>
                </c:pt>
                <c:pt idx="885">
                  <c:v>688.6</c:v>
                </c:pt>
                <c:pt idx="886">
                  <c:v>686.4</c:v>
                </c:pt>
                <c:pt idx="887">
                  <c:v>684.74</c:v>
                </c:pt>
                <c:pt idx="888">
                  <c:v>675.91</c:v>
                </c:pt>
                <c:pt idx="889">
                  <c:v>668.19</c:v>
                </c:pt>
                <c:pt idx="890">
                  <c:v>665.43</c:v>
                </c:pt>
                <c:pt idx="891">
                  <c:v>669.29</c:v>
                </c:pt>
                <c:pt idx="892">
                  <c:v>663.77</c:v>
                </c:pt>
                <c:pt idx="893">
                  <c:v>662.12</c:v>
                </c:pt>
                <c:pt idx="894">
                  <c:v>656.6</c:v>
                </c:pt>
                <c:pt idx="895">
                  <c:v>655.5</c:v>
                </c:pt>
                <c:pt idx="896">
                  <c:v>655.5</c:v>
                </c:pt>
                <c:pt idx="897">
                  <c:v>645.01</c:v>
                </c:pt>
                <c:pt idx="898">
                  <c:v>647.22</c:v>
                </c:pt>
                <c:pt idx="899">
                  <c:v>656.05</c:v>
                </c:pt>
                <c:pt idx="900">
                  <c:v>654.95000000000005</c:v>
                </c:pt>
                <c:pt idx="901">
                  <c:v>656.05</c:v>
                </c:pt>
                <c:pt idx="902">
                  <c:v>641.70000000000005</c:v>
                </c:pt>
                <c:pt idx="903">
                  <c:v>631.22</c:v>
                </c:pt>
                <c:pt idx="904">
                  <c:v>623.49</c:v>
                </c:pt>
                <c:pt idx="905">
                  <c:v>615.22</c:v>
                </c:pt>
                <c:pt idx="906">
                  <c:v>615.22</c:v>
                </c:pt>
                <c:pt idx="907">
                  <c:v>615.22</c:v>
                </c:pt>
                <c:pt idx="908">
                  <c:v>621.29</c:v>
                </c:pt>
                <c:pt idx="909">
                  <c:v>621.84</c:v>
                </c:pt>
                <c:pt idx="910">
                  <c:v>619.63</c:v>
                </c:pt>
                <c:pt idx="911">
                  <c:v>616.87</c:v>
                </c:pt>
                <c:pt idx="912">
                  <c:v>619.63</c:v>
                </c:pt>
                <c:pt idx="913">
                  <c:v>623.49</c:v>
                </c:pt>
                <c:pt idx="914">
                  <c:v>620.17999999999995</c:v>
                </c:pt>
                <c:pt idx="915">
                  <c:v>617.98</c:v>
                </c:pt>
                <c:pt idx="916">
                  <c:v>615.22</c:v>
                </c:pt>
                <c:pt idx="917">
                  <c:v>608.04999999999995</c:v>
                </c:pt>
                <c:pt idx="918">
                  <c:v>603.63</c:v>
                </c:pt>
                <c:pt idx="919">
                  <c:v>597.55999999999995</c:v>
                </c:pt>
                <c:pt idx="920">
                  <c:v>594.79999999999995</c:v>
                </c:pt>
                <c:pt idx="921">
                  <c:v>597.29</c:v>
                </c:pt>
                <c:pt idx="922">
                  <c:v>597.29</c:v>
                </c:pt>
                <c:pt idx="923">
                  <c:v>599.77</c:v>
                </c:pt>
                <c:pt idx="924">
                  <c:v>600.87</c:v>
                </c:pt>
                <c:pt idx="925">
                  <c:v>600.32000000000005</c:v>
                </c:pt>
                <c:pt idx="926">
                  <c:v>599.22</c:v>
                </c:pt>
                <c:pt idx="927">
                  <c:v>604.17999999999995</c:v>
                </c:pt>
                <c:pt idx="928">
                  <c:v>601.98</c:v>
                </c:pt>
                <c:pt idx="929">
                  <c:v>601.41999999999996</c:v>
                </c:pt>
                <c:pt idx="930">
                  <c:v>609.15</c:v>
                </c:pt>
                <c:pt idx="931">
                  <c:v>587.08000000000004</c:v>
                </c:pt>
                <c:pt idx="932">
                  <c:v>583.77</c:v>
                </c:pt>
                <c:pt idx="933">
                  <c:v>571.63</c:v>
                </c:pt>
                <c:pt idx="934">
                  <c:v>559.49</c:v>
                </c:pt>
                <c:pt idx="935">
                  <c:v>549.55999999999995</c:v>
                </c:pt>
                <c:pt idx="936">
                  <c:v>551.21</c:v>
                </c:pt>
                <c:pt idx="937">
                  <c:v>557.83000000000004</c:v>
                </c:pt>
                <c:pt idx="938">
                  <c:v>567.22</c:v>
                </c:pt>
                <c:pt idx="939">
                  <c:v>565.55999999999995</c:v>
                </c:pt>
                <c:pt idx="940">
                  <c:v>565.55999999999995</c:v>
                </c:pt>
                <c:pt idx="941">
                  <c:v>561.70000000000005</c:v>
                </c:pt>
                <c:pt idx="942">
                  <c:v>561.70000000000005</c:v>
                </c:pt>
                <c:pt idx="943">
                  <c:v>561.70000000000005</c:v>
                </c:pt>
                <c:pt idx="944">
                  <c:v>564.46</c:v>
                </c:pt>
                <c:pt idx="945">
                  <c:v>563.35</c:v>
                </c:pt>
                <c:pt idx="946">
                  <c:v>560.59</c:v>
                </c:pt>
                <c:pt idx="947">
                  <c:v>566.11</c:v>
                </c:pt>
                <c:pt idx="948">
                  <c:v>566.11</c:v>
                </c:pt>
                <c:pt idx="949">
                  <c:v>571.63</c:v>
                </c:pt>
                <c:pt idx="950">
                  <c:v>570.53</c:v>
                </c:pt>
                <c:pt idx="951">
                  <c:v>568.87</c:v>
                </c:pt>
                <c:pt idx="952">
                  <c:v>576.04</c:v>
                </c:pt>
                <c:pt idx="953">
                  <c:v>578.25</c:v>
                </c:pt>
                <c:pt idx="954">
                  <c:v>571.63</c:v>
                </c:pt>
                <c:pt idx="955">
                  <c:v>568.32000000000005</c:v>
                </c:pt>
                <c:pt idx="956">
                  <c:v>572.73</c:v>
                </c:pt>
                <c:pt idx="957">
                  <c:v>576.59</c:v>
                </c:pt>
                <c:pt idx="958">
                  <c:v>575.49</c:v>
                </c:pt>
                <c:pt idx="959">
                  <c:v>574.39</c:v>
                </c:pt>
                <c:pt idx="960">
                  <c:v>569.97</c:v>
                </c:pt>
                <c:pt idx="961">
                  <c:v>570.53</c:v>
                </c:pt>
                <c:pt idx="962">
                  <c:v>570.53</c:v>
                </c:pt>
                <c:pt idx="963">
                  <c:v>571.08000000000004</c:v>
                </c:pt>
                <c:pt idx="964">
                  <c:v>568.87</c:v>
                </c:pt>
                <c:pt idx="965">
                  <c:v>566.66</c:v>
                </c:pt>
                <c:pt idx="966">
                  <c:v>558.94000000000005</c:v>
                </c:pt>
                <c:pt idx="967">
                  <c:v>551.77</c:v>
                </c:pt>
                <c:pt idx="968">
                  <c:v>554.52</c:v>
                </c:pt>
                <c:pt idx="969">
                  <c:v>555.08000000000004</c:v>
                </c:pt>
                <c:pt idx="970">
                  <c:v>558.39</c:v>
                </c:pt>
                <c:pt idx="971">
                  <c:v>556.73</c:v>
                </c:pt>
                <c:pt idx="972">
                  <c:v>552.87</c:v>
                </c:pt>
                <c:pt idx="973">
                  <c:v>539.07000000000005</c:v>
                </c:pt>
                <c:pt idx="974">
                  <c:v>525.83000000000004</c:v>
                </c:pt>
                <c:pt idx="975">
                  <c:v>526.94000000000005</c:v>
                </c:pt>
                <c:pt idx="976">
                  <c:v>529.14</c:v>
                </c:pt>
                <c:pt idx="977">
                  <c:v>533.01</c:v>
                </c:pt>
                <c:pt idx="978">
                  <c:v>523.63</c:v>
                </c:pt>
                <c:pt idx="979">
                  <c:v>522.52</c:v>
                </c:pt>
                <c:pt idx="980">
                  <c:v>525.28</c:v>
                </c:pt>
                <c:pt idx="981">
                  <c:v>525.83000000000004</c:v>
                </c:pt>
                <c:pt idx="982">
                  <c:v>529.69000000000005</c:v>
                </c:pt>
                <c:pt idx="983">
                  <c:v>535.21</c:v>
                </c:pt>
                <c:pt idx="984">
                  <c:v>536.87</c:v>
                </c:pt>
                <c:pt idx="985">
                  <c:v>538.52</c:v>
                </c:pt>
                <c:pt idx="986">
                  <c:v>541.83000000000004</c:v>
                </c:pt>
                <c:pt idx="987">
                  <c:v>545.14</c:v>
                </c:pt>
                <c:pt idx="988">
                  <c:v>542.94000000000005</c:v>
                </c:pt>
                <c:pt idx="989">
                  <c:v>537.97</c:v>
                </c:pt>
                <c:pt idx="990">
                  <c:v>530.25</c:v>
                </c:pt>
                <c:pt idx="991">
                  <c:v>529.69000000000005</c:v>
                </c:pt>
                <c:pt idx="992">
                  <c:v>530.79999999999995</c:v>
                </c:pt>
                <c:pt idx="993">
                  <c:v>524.73</c:v>
                </c:pt>
                <c:pt idx="994">
                  <c:v>532.45000000000005</c:v>
                </c:pt>
                <c:pt idx="995">
                  <c:v>538.52</c:v>
                </c:pt>
                <c:pt idx="996">
                  <c:v>544.04</c:v>
                </c:pt>
                <c:pt idx="997">
                  <c:v>555.08000000000004</c:v>
                </c:pt>
                <c:pt idx="998">
                  <c:v>565.55999999999995</c:v>
                </c:pt>
                <c:pt idx="999">
                  <c:v>584.32000000000005</c:v>
                </c:pt>
                <c:pt idx="1000">
                  <c:v>578.79999999999995</c:v>
                </c:pt>
                <c:pt idx="1001">
                  <c:v>582.66</c:v>
                </c:pt>
                <c:pt idx="1002">
                  <c:v>584.87</c:v>
                </c:pt>
                <c:pt idx="1003">
                  <c:v>590.39</c:v>
                </c:pt>
                <c:pt idx="1004">
                  <c:v>594.79999999999995</c:v>
                </c:pt>
                <c:pt idx="1005">
                  <c:v>592.04</c:v>
                </c:pt>
                <c:pt idx="1006">
                  <c:v>593.15</c:v>
                </c:pt>
                <c:pt idx="1007">
                  <c:v>593.15</c:v>
                </c:pt>
                <c:pt idx="1008">
                  <c:v>604.73</c:v>
                </c:pt>
                <c:pt idx="1009">
                  <c:v>602.53</c:v>
                </c:pt>
                <c:pt idx="1010">
                  <c:v>601.98</c:v>
                </c:pt>
                <c:pt idx="1011">
                  <c:v>594.79999999999995</c:v>
                </c:pt>
                <c:pt idx="1012">
                  <c:v>591.49</c:v>
                </c:pt>
                <c:pt idx="1013">
                  <c:v>587.63</c:v>
                </c:pt>
                <c:pt idx="1014">
                  <c:v>587.63</c:v>
                </c:pt>
                <c:pt idx="1015">
                  <c:v>585.41999999999996</c:v>
                </c:pt>
                <c:pt idx="1016">
                  <c:v>583.77</c:v>
                </c:pt>
                <c:pt idx="1017">
                  <c:v>576.59</c:v>
                </c:pt>
                <c:pt idx="1018">
                  <c:v>582.11</c:v>
                </c:pt>
                <c:pt idx="1019">
                  <c:v>578.25</c:v>
                </c:pt>
                <c:pt idx="1020">
                  <c:v>578.79999999999995</c:v>
                </c:pt>
                <c:pt idx="1021">
                  <c:v>584.32000000000005</c:v>
                </c:pt>
                <c:pt idx="1022">
                  <c:v>589.84</c:v>
                </c:pt>
                <c:pt idx="1023">
                  <c:v>588.17999999999995</c:v>
                </c:pt>
                <c:pt idx="1024">
                  <c:v>599.77</c:v>
                </c:pt>
                <c:pt idx="1025">
                  <c:v>595.91</c:v>
                </c:pt>
                <c:pt idx="1026">
                  <c:v>593.15</c:v>
                </c:pt>
                <c:pt idx="1027">
                  <c:v>595.35</c:v>
                </c:pt>
                <c:pt idx="1028">
                  <c:v>589.84</c:v>
                </c:pt>
                <c:pt idx="1029">
                  <c:v>590.39</c:v>
                </c:pt>
                <c:pt idx="1030">
                  <c:v>583.22</c:v>
                </c:pt>
                <c:pt idx="1031">
                  <c:v>576.59</c:v>
                </c:pt>
                <c:pt idx="1032">
                  <c:v>583.77</c:v>
                </c:pt>
                <c:pt idx="1033">
                  <c:v>586.53</c:v>
                </c:pt>
                <c:pt idx="1034">
                  <c:v>586.53</c:v>
                </c:pt>
                <c:pt idx="1035">
                  <c:v>583.22</c:v>
                </c:pt>
                <c:pt idx="1036">
                  <c:v>580.46</c:v>
                </c:pt>
                <c:pt idx="1037">
                  <c:v>579.35</c:v>
                </c:pt>
                <c:pt idx="1038">
                  <c:v>584.32000000000005</c:v>
                </c:pt>
                <c:pt idx="1039">
                  <c:v>593.70000000000005</c:v>
                </c:pt>
                <c:pt idx="1040">
                  <c:v>603.63</c:v>
                </c:pt>
                <c:pt idx="1041">
                  <c:v>615.22</c:v>
                </c:pt>
                <c:pt idx="1042">
                  <c:v>617.98</c:v>
                </c:pt>
                <c:pt idx="1043">
                  <c:v>617.98</c:v>
                </c:pt>
                <c:pt idx="1044">
                  <c:v>624.6</c:v>
                </c:pt>
                <c:pt idx="1045">
                  <c:v>634.53</c:v>
                </c:pt>
                <c:pt idx="1046">
                  <c:v>638.39</c:v>
                </c:pt>
                <c:pt idx="1047">
                  <c:v>636.19000000000005</c:v>
                </c:pt>
                <c:pt idx="1048">
                  <c:v>634.53</c:v>
                </c:pt>
                <c:pt idx="1049">
                  <c:v>629.55999999999995</c:v>
                </c:pt>
                <c:pt idx="1050">
                  <c:v>629.55999999999995</c:v>
                </c:pt>
                <c:pt idx="1051">
                  <c:v>635.08000000000004</c:v>
                </c:pt>
                <c:pt idx="1052">
                  <c:v>643.36</c:v>
                </c:pt>
                <c:pt idx="1053">
                  <c:v>644.46</c:v>
                </c:pt>
                <c:pt idx="1054">
                  <c:v>631.77</c:v>
                </c:pt>
                <c:pt idx="1055">
                  <c:v>620.74</c:v>
                </c:pt>
                <c:pt idx="1056">
                  <c:v>608.04999999999995</c:v>
                </c:pt>
                <c:pt idx="1057">
                  <c:v>612.46</c:v>
                </c:pt>
                <c:pt idx="1058">
                  <c:v>621.84</c:v>
                </c:pt>
                <c:pt idx="1059">
                  <c:v>623.49</c:v>
                </c:pt>
                <c:pt idx="1060">
                  <c:v>608.6</c:v>
                </c:pt>
                <c:pt idx="1061">
                  <c:v>599.22</c:v>
                </c:pt>
                <c:pt idx="1062">
                  <c:v>609.70000000000005</c:v>
                </c:pt>
                <c:pt idx="1063">
                  <c:v>612.46</c:v>
                </c:pt>
                <c:pt idx="1064">
                  <c:v>615.22</c:v>
                </c:pt>
                <c:pt idx="1065">
                  <c:v>618.53</c:v>
                </c:pt>
                <c:pt idx="1066">
                  <c:v>610.25</c:v>
                </c:pt>
                <c:pt idx="1067">
                  <c:v>601.41999999999996</c:v>
                </c:pt>
                <c:pt idx="1068">
                  <c:v>602.53</c:v>
                </c:pt>
                <c:pt idx="1069">
                  <c:v>604.73</c:v>
                </c:pt>
                <c:pt idx="1070">
                  <c:v>608.04999999999995</c:v>
                </c:pt>
                <c:pt idx="1071">
                  <c:v>618.53</c:v>
                </c:pt>
                <c:pt idx="1072">
                  <c:v>618.53</c:v>
                </c:pt>
                <c:pt idx="1073">
                  <c:v>627.36</c:v>
                </c:pt>
                <c:pt idx="1074">
                  <c:v>642.25</c:v>
                </c:pt>
                <c:pt idx="1075">
                  <c:v>640.04999999999995</c:v>
                </c:pt>
                <c:pt idx="1076">
                  <c:v>645.57000000000005</c:v>
                </c:pt>
                <c:pt idx="1077">
                  <c:v>646.66999999999996</c:v>
                </c:pt>
                <c:pt idx="1078">
                  <c:v>643.36</c:v>
                </c:pt>
                <c:pt idx="1079">
                  <c:v>647.77</c:v>
                </c:pt>
                <c:pt idx="1080">
                  <c:v>646.12</c:v>
                </c:pt>
                <c:pt idx="1081">
                  <c:v>651.08000000000004</c:v>
                </c:pt>
                <c:pt idx="1082">
                  <c:v>647.77</c:v>
                </c:pt>
                <c:pt idx="1083">
                  <c:v>644.46</c:v>
                </c:pt>
                <c:pt idx="1084">
                  <c:v>639.5</c:v>
                </c:pt>
                <c:pt idx="1085">
                  <c:v>643.91</c:v>
                </c:pt>
                <c:pt idx="1086">
                  <c:v>646.66999999999996</c:v>
                </c:pt>
                <c:pt idx="1087">
                  <c:v>654.95000000000005</c:v>
                </c:pt>
                <c:pt idx="1088">
                  <c:v>654.95000000000005</c:v>
                </c:pt>
                <c:pt idx="1089">
                  <c:v>659.08</c:v>
                </c:pt>
                <c:pt idx="1090">
                  <c:v>667.08</c:v>
                </c:pt>
                <c:pt idx="1091">
                  <c:v>670.4</c:v>
                </c:pt>
                <c:pt idx="1092">
                  <c:v>670.4</c:v>
                </c:pt>
                <c:pt idx="1093">
                  <c:v>670.4</c:v>
                </c:pt>
                <c:pt idx="1094">
                  <c:v>669.29</c:v>
                </c:pt>
                <c:pt idx="1095">
                  <c:v>663.77</c:v>
                </c:pt>
                <c:pt idx="1096">
                  <c:v>663.77</c:v>
                </c:pt>
                <c:pt idx="1097">
                  <c:v>663.77</c:v>
                </c:pt>
                <c:pt idx="1098">
                  <c:v>661.57</c:v>
                </c:pt>
                <c:pt idx="1099">
                  <c:v>658.81</c:v>
                </c:pt>
                <c:pt idx="1100">
                  <c:v>664.88</c:v>
                </c:pt>
                <c:pt idx="1101">
                  <c:v>669.84</c:v>
                </c:pt>
                <c:pt idx="1102">
                  <c:v>661.02</c:v>
                </c:pt>
                <c:pt idx="1103">
                  <c:v>648.88</c:v>
                </c:pt>
                <c:pt idx="1104">
                  <c:v>643.36</c:v>
                </c:pt>
                <c:pt idx="1105">
                  <c:v>641.15</c:v>
                </c:pt>
                <c:pt idx="1106">
                  <c:v>642.80999999999995</c:v>
                </c:pt>
                <c:pt idx="1107">
                  <c:v>648.32000000000005</c:v>
                </c:pt>
                <c:pt idx="1108">
                  <c:v>659.91</c:v>
                </c:pt>
                <c:pt idx="1109">
                  <c:v>666.53</c:v>
                </c:pt>
                <c:pt idx="1110">
                  <c:v>661.02</c:v>
                </c:pt>
                <c:pt idx="1111">
                  <c:v>656.6</c:v>
                </c:pt>
                <c:pt idx="1112">
                  <c:v>658.26</c:v>
                </c:pt>
                <c:pt idx="1113">
                  <c:v>654.95000000000005</c:v>
                </c:pt>
                <c:pt idx="1114">
                  <c:v>658.26</c:v>
                </c:pt>
                <c:pt idx="1115">
                  <c:v>658.81</c:v>
                </c:pt>
                <c:pt idx="1116">
                  <c:v>661.02</c:v>
                </c:pt>
                <c:pt idx="1117">
                  <c:v>670.95</c:v>
                </c:pt>
                <c:pt idx="1118">
                  <c:v>672.05</c:v>
                </c:pt>
                <c:pt idx="1119">
                  <c:v>682.53</c:v>
                </c:pt>
                <c:pt idx="1120">
                  <c:v>677.02</c:v>
                </c:pt>
                <c:pt idx="1121">
                  <c:v>680.33</c:v>
                </c:pt>
                <c:pt idx="1122">
                  <c:v>672.05</c:v>
                </c:pt>
                <c:pt idx="1123">
                  <c:v>675.36</c:v>
                </c:pt>
                <c:pt idx="1124">
                  <c:v>680.33</c:v>
                </c:pt>
                <c:pt idx="1125">
                  <c:v>677.02</c:v>
                </c:pt>
                <c:pt idx="1126">
                  <c:v>671.5</c:v>
                </c:pt>
                <c:pt idx="1127">
                  <c:v>669.84</c:v>
                </c:pt>
                <c:pt idx="1128">
                  <c:v>668.74</c:v>
                </c:pt>
                <c:pt idx="1129">
                  <c:v>675.36</c:v>
                </c:pt>
                <c:pt idx="1130">
                  <c:v>676.46</c:v>
                </c:pt>
                <c:pt idx="1131">
                  <c:v>665.43</c:v>
                </c:pt>
                <c:pt idx="1132">
                  <c:v>661.57</c:v>
                </c:pt>
                <c:pt idx="1133">
                  <c:v>641.15</c:v>
                </c:pt>
                <c:pt idx="1134">
                  <c:v>634.53</c:v>
                </c:pt>
                <c:pt idx="1135">
                  <c:v>619.08000000000004</c:v>
                </c:pt>
                <c:pt idx="1136">
                  <c:v>623.49</c:v>
                </c:pt>
                <c:pt idx="1137">
                  <c:v>633.98</c:v>
                </c:pt>
                <c:pt idx="1138">
                  <c:v>618.53</c:v>
                </c:pt>
                <c:pt idx="1139">
                  <c:v>614.11</c:v>
                </c:pt>
                <c:pt idx="1140">
                  <c:v>614.11</c:v>
                </c:pt>
                <c:pt idx="1141">
                  <c:v>610.25</c:v>
                </c:pt>
                <c:pt idx="1142">
                  <c:v>617.42999999999995</c:v>
                </c:pt>
                <c:pt idx="1143">
                  <c:v>611.36</c:v>
                </c:pt>
                <c:pt idx="1144">
                  <c:v>600.6</c:v>
                </c:pt>
                <c:pt idx="1145">
                  <c:v>601.41999999999996</c:v>
                </c:pt>
                <c:pt idx="1146">
                  <c:v>597.01</c:v>
                </c:pt>
                <c:pt idx="1147">
                  <c:v>601.98</c:v>
                </c:pt>
                <c:pt idx="1148">
                  <c:v>598.66999999999996</c:v>
                </c:pt>
                <c:pt idx="1149">
                  <c:v>593.15</c:v>
                </c:pt>
                <c:pt idx="1150">
                  <c:v>596.46</c:v>
                </c:pt>
                <c:pt idx="1151">
                  <c:v>583.77</c:v>
                </c:pt>
                <c:pt idx="1152">
                  <c:v>582.66</c:v>
                </c:pt>
                <c:pt idx="1153">
                  <c:v>588.17999999999995</c:v>
                </c:pt>
                <c:pt idx="1154">
                  <c:v>581.01</c:v>
                </c:pt>
                <c:pt idx="1155">
                  <c:v>576.59</c:v>
                </c:pt>
                <c:pt idx="1156">
                  <c:v>577.70000000000005</c:v>
                </c:pt>
                <c:pt idx="1157">
                  <c:v>564.46</c:v>
                </c:pt>
                <c:pt idx="1158">
                  <c:v>567.22</c:v>
                </c:pt>
                <c:pt idx="1159">
                  <c:v>561.15</c:v>
                </c:pt>
                <c:pt idx="1160">
                  <c:v>558.94000000000005</c:v>
                </c:pt>
                <c:pt idx="1161">
                  <c:v>558.94000000000005</c:v>
                </c:pt>
                <c:pt idx="1162">
                  <c:v>558.94000000000005</c:v>
                </c:pt>
                <c:pt idx="1163">
                  <c:v>563.9</c:v>
                </c:pt>
                <c:pt idx="1164">
                  <c:v>564.46</c:v>
                </c:pt>
                <c:pt idx="1165">
                  <c:v>562.79999999999995</c:v>
                </c:pt>
                <c:pt idx="1166">
                  <c:v>563.35</c:v>
                </c:pt>
                <c:pt idx="1167">
                  <c:v>567.22</c:v>
                </c:pt>
                <c:pt idx="1168">
                  <c:v>577.15</c:v>
                </c:pt>
                <c:pt idx="1169">
                  <c:v>580.46</c:v>
                </c:pt>
                <c:pt idx="1170">
                  <c:v>580.46</c:v>
                </c:pt>
                <c:pt idx="1171">
                  <c:v>592.04</c:v>
                </c:pt>
                <c:pt idx="1172">
                  <c:v>583.77</c:v>
                </c:pt>
                <c:pt idx="1173">
                  <c:v>575.49</c:v>
                </c:pt>
                <c:pt idx="1174">
                  <c:v>581.01</c:v>
                </c:pt>
                <c:pt idx="1175">
                  <c:v>582.39</c:v>
                </c:pt>
                <c:pt idx="1176">
                  <c:v>597.01</c:v>
                </c:pt>
                <c:pt idx="1177">
                  <c:v>593.15</c:v>
                </c:pt>
                <c:pt idx="1178">
                  <c:v>601.41999999999996</c:v>
                </c:pt>
                <c:pt idx="1179">
                  <c:v>601.98</c:v>
                </c:pt>
                <c:pt idx="1180">
                  <c:v>596.46</c:v>
                </c:pt>
                <c:pt idx="1181">
                  <c:v>591.77</c:v>
                </c:pt>
                <c:pt idx="1182">
                  <c:v>591.77</c:v>
                </c:pt>
                <c:pt idx="1183">
                  <c:v>588.73</c:v>
                </c:pt>
                <c:pt idx="1184">
                  <c:v>578.79999999999995</c:v>
                </c:pt>
                <c:pt idx="1185">
                  <c:v>588.17999999999995</c:v>
                </c:pt>
                <c:pt idx="1186">
                  <c:v>592.6</c:v>
                </c:pt>
                <c:pt idx="1187">
                  <c:v>592.6</c:v>
                </c:pt>
                <c:pt idx="1188">
                  <c:v>593.70000000000005</c:v>
                </c:pt>
                <c:pt idx="1189">
                  <c:v>592.6</c:v>
                </c:pt>
                <c:pt idx="1190">
                  <c:v>595.91</c:v>
                </c:pt>
                <c:pt idx="1191">
                  <c:v>564.46</c:v>
                </c:pt>
                <c:pt idx="1192">
                  <c:v>563.9</c:v>
                </c:pt>
                <c:pt idx="1193">
                  <c:v>560.04</c:v>
                </c:pt>
                <c:pt idx="1194">
                  <c:v>552.87</c:v>
                </c:pt>
                <c:pt idx="1195">
                  <c:v>561.15</c:v>
                </c:pt>
                <c:pt idx="1196">
                  <c:v>557.28</c:v>
                </c:pt>
                <c:pt idx="1197">
                  <c:v>552.32000000000005</c:v>
                </c:pt>
                <c:pt idx="1198">
                  <c:v>551.77</c:v>
                </c:pt>
                <c:pt idx="1199">
                  <c:v>545.70000000000005</c:v>
                </c:pt>
                <c:pt idx="1200">
                  <c:v>549.01</c:v>
                </c:pt>
                <c:pt idx="1201">
                  <c:v>553.41999999999996</c:v>
                </c:pt>
                <c:pt idx="1202">
                  <c:v>553.41999999999996</c:v>
                </c:pt>
                <c:pt idx="1203">
                  <c:v>557.28</c:v>
                </c:pt>
                <c:pt idx="1204">
                  <c:v>549.01</c:v>
                </c:pt>
                <c:pt idx="1205">
                  <c:v>553.97</c:v>
                </c:pt>
                <c:pt idx="1206">
                  <c:v>550.11</c:v>
                </c:pt>
                <c:pt idx="1207">
                  <c:v>537.97</c:v>
                </c:pt>
                <c:pt idx="1208">
                  <c:v>545.14</c:v>
                </c:pt>
                <c:pt idx="1209">
                  <c:v>556.17999999999995</c:v>
                </c:pt>
                <c:pt idx="1210">
                  <c:v>554.52</c:v>
                </c:pt>
                <c:pt idx="1211">
                  <c:v>553.97</c:v>
                </c:pt>
                <c:pt idx="1212">
                  <c:v>551.77</c:v>
                </c:pt>
                <c:pt idx="1213">
                  <c:v>557.28</c:v>
                </c:pt>
                <c:pt idx="1214">
                  <c:v>557.28</c:v>
                </c:pt>
                <c:pt idx="1215">
                  <c:v>555.08000000000004</c:v>
                </c:pt>
                <c:pt idx="1216">
                  <c:v>552.87</c:v>
                </c:pt>
                <c:pt idx="1217">
                  <c:v>544.04</c:v>
                </c:pt>
                <c:pt idx="1218">
                  <c:v>538.52</c:v>
                </c:pt>
                <c:pt idx="1219">
                  <c:v>536.87</c:v>
                </c:pt>
                <c:pt idx="1220">
                  <c:v>536.87</c:v>
                </c:pt>
                <c:pt idx="1221">
                  <c:v>529.14</c:v>
                </c:pt>
                <c:pt idx="1222">
                  <c:v>530.79999999999995</c:v>
                </c:pt>
                <c:pt idx="1223">
                  <c:v>532.45000000000005</c:v>
                </c:pt>
                <c:pt idx="1224">
                  <c:v>535.21</c:v>
                </c:pt>
                <c:pt idx="1225">
                  <c:v>532.45000000000005</c:v>
                </c:pt>
                <c:pt idx="1226">
                  <c:v>535.21</c:v>
                </c:pt>
                <c:pt idx="1227">
                  <c:v>534.11</c:v>
                </c:pt>
                <c:pt idx="1228">
                  <c:v>535.76</c:v>
                </c:pt>
                <c:pt idx="1229">
                  <c:v>539.07000000000005</c:v>
                </c:pt>
                <c:pt idx="1230">
                  <c:v>546.25</c:v>
                </c:pt>
                <c:pt idx="1231">
                  <c:v>546.25</c:v>
                </c:pt>
                <c:pt idx="1232">
                  <c:v>553.97</c:v>
                </c:pt>
                <c:pt idx="1233">
                  <c:v>547.9</c:v>
                </c:pt>
                <c:pt idx="1234">
                  <c:v>546.25</c:v>
                </c:pt>
                <c:pt idx="1235">
                  <c:v>550.11</c:v>
                </c:pt>
                <c:pt idx="1236">
                  <c:v>557.28</c:v>
                </c:pt>
                <c:pt idx="1237">
                  <c:v>554.52</c:v>
                </c:pt>
                <c:pt idx="1238">
                  <c:v>556.73</c:v>
                </c:pt>
                <c:pt idx="1239">
                  <c:v>561.15</c:v>
                </c:pt>
                <c:pt idx="1240">
                  <c:v>561.70000000000005</c:v>
                </c:pt>
                <c:pt idx="1241">
                  <c:v>561.15</c:v>
                </c:pt>
                <c:pt idx="1242">
                  <c:v>557.28</c:v>
                </c:pt>
                <c:pt idx="1243">
                  <c:v>560.04</c:v>
                </c:pt>
                <c:pt idx="1244">
                  <c:v>555.63</c:v>
                </c:pt>
                <c:pt idx="1245">
                  <c:v>557.83000000000004</c:v>
                </c:pt>
                <c:pt idx="1246">
                  <c:v>557.28</c:v>
                </c:pt>
                <c:pt idx="1247">
                  <c:v>564.46</c:v>
                </c:pt>
                <c:pt idx="1248">
                  <c:v>577.15</c:v>
                </c:pt>
                <c:pt idx="1249">
                  <c:v>578.25</c:v>
                </c:pt>
                <c:pt idx="1250">
                  <c:v>578.79999999999995</c:v>
                </c:pt>
                <c:pt idx="1251">
                  <c:v>588.73</c:v>
                </c:pt>
                <c:pt idx="1252">
                  <c:v>596.46</c:v>
                </c:pt>
                <c:pt idx="1253">
                  <c:v>586.53</c:v>
                </c:pt>
                <c:pt idx="1254">
                  <c:v>582.66</c:v>
                </c:pt>
                <c:pt idx="1255">
                  <c:v>574.94000000000005</c:v>
                </c:pt>
                <c:pt idx="1256">
                  <c:v>605.29</c:v>
                </c:pt>
                <c:pt idx="1257">
                  <c:v>610.79999999999995</c:v>
                </c:pt>
                <c:pt idx="1258">
                  <c:v>621.29</c:v>
                </c:pt>
                <c:pt idx="1259">
                  <c:v>623.49</c:v>
                </c:pt>
                <c:pt idx="1260">
                  <c:v>617.98</c:v>
                </c:pt>
                <c:pt idx="1261">
                  <c:v>622.94000000000005</c:v>
                </c:pt>
                <c:pt idx="1262">
                  <c:v>621.29</c:v>
                </c:pt>
                <c:pt idx="1263">
                  <c:v>618.53</c:v>
                </c:pt>
                <c:pt idx="1264">
                  <c:v>624.04999999999995</c:v>
                </c:pt>
                <c:pt idx="1265">
                  <c:v>628.46</c:v>
                </c:pt>
                <c:pt idx="1266">
                  <c:v>645.01</c:v>
                </c:pt>
                <c:pt idx="1267">
                  <c:v>645.01</c:v>
                </c:pt>
                <c:pt idx="1268">
                  <c:v>632.32000000000005</c:v>
                </c:pt>
                <c:pt idx="1269">
                  <c:v>633.98</c:v>
                </c:pt>
                <c:pt idx="1270">
                  <c:v>629.55999999999995</c:v>
                </c:pt>
                <c:pt idx="1271">
                  <c:v>635.08000000000004</c:v>
                </c:pt>
                <c:pt idx="1272">
                  <c:v>641.70000000000005</c:v>
                </c:pt>
                <c:pt idx="1273">
                  <c:v>637.84</c:v>
                </c:pt>
                <c:pt idx="1274">
                  <c:v>638.39</c:v>
                </c:pt>
                <c:pt idx="1275">
                  <c:v>640.04999999999995</c:v>
                </c:pt>
                <c:pt idx="1276">
                  <c:v>642.80999999999995</c:v>
                </c:pt>
                <c:pt idx="1277">
                  <c:v>632.32000000000005</c:v>
                </c:pt>
                <c:pt idx="1278">
                  <c:v>630.12</c:v>
                </c:pt>
                <c:pt idx="1279">
                  <c:v>616.87</c:v>
                </c:pt>
                <c:pt idx="1280">
                  <c:v>618.53</c:v>
                </c:pt>
                <c:pt idx="1281">
                  <c:v>620.74</c:v>
                </c:pt>
                <c:pt idx="1282">
                  <c:v>618.53</c:v>
                </c:pt>
                <c:pt idx="1283">
                  <c:v>608.04999999999995</c:v>
                </c:pt>
                <c:pt idx="1284">
                  <c:v>606.39</c:v>
                </c:pt>
                <c:pt idx="1285">
                  <c:v>605.29</c:v>
                </c:pt>
                <c:pt idx="1286">
                  <c:v>606.94000000000005</c:v>
                </c:pt>
                <c:pt idx="1287">
                  <c:v>601.41999999999996</c:v>
                </c:pt>
                <c:pt idx="1288">
                  <c:v>608.04999999999995</c:v>
                </c:pt>
                <c:pt idx="1289">
                  <c:v>611.91</c:v>
                </c:pt>
                <c:pt idx="1290">
                  <c:v>615.77</c:v>
                </c:pt>
                <c:pt idx="1291">
                  <c:v>620.17999999999995</c:v>
                </c:pt>
                <c:pt idx="1292">
                  <c:v>613.55999999999995</c:v>
                </c:pt>
                <c:pt idx="1293">
                  <c:v>620.74</c:v>
                </c:pt>
                <c:pt idx="1294">
                  <c:v>611.91</c:v>
                </c:pt>
                <c:pt idx="1295">
                  <c:v>609.15</c:v>
                </c:pt>
                <c:pt idx="1296">
                  <c:v>604.17999999999995</c:v>
                </c:pt>
                <c:pt idx="1297">
                  <c:v>611.91</c:v>
                </c:pt>
                <c:pt idx="1298">
                  <c:v>619.08000000000004</c:v>
                </c:pt>
                <c:pt idx="1299">
                  <c:v>623.49</c:v>
                </c:pt>
                <c:pt idx="1300">
                  <c:v>633.42999999999995</c:v>
                </c:pt>
                <c:pt idx="1301">
                  <c:v>631.22</c:v>
                </c:pt>
                <c:pt idx="1302">
                  <c:v>638.39</c:v>
                </c:pt>
                <c:pt idx="1303">
                  <c:v>636.74</c:v>
                </c:pt>
                <c:pt idx="1304">
                  <c:v>627.36</c:v>
                </c:pt>
                <c:pt idx="1305">
                  <c:v>629.01</c:v>
                </c:pt>
                <c:pt idx="1306">
                  <c:v>624.6</c:v>
                </c:pt>
                <c:pt idx="1307">
                  <c:v>624.6</c:v>
                </c:pt>
                <c:pt idx="1308">
                  <c:v>615.77</c:v>
                </c:pt>
                <c:pt idx="1309">
                  <c:v>615.77</c:v>
                </c:pt>
                <c:pt idx="1310">
                  <c:v>617.42999999999995</c:v>
                </c:pt>
                <c:pt idx="1311">
                  <c:v>625.15</c:v>
                </c:pt>
                <c:pt idx="1312">
                  <c:v>627.91</c:v>
                </c:pt>
                <c:pt idx="1313">
                  <c:v>630.12</c:v>
                </c:pt>
                <c:pt idx="1314">
                  <c:v>622.39</c:v>
                </c:pt>
                <c:pt idx="1315">
                  <c:v>626.25</c:v>
                </c:pt>
                <c:pt idx="1316">
                  <c:v>624.04999999999995</c:v>
                </c:pt>
                <c:pt idx="1317">
                  <c:v>622.94000000000005</c:v>
                </c:pt>
                <c:pt idx="1318">
                  <c:v>620.74</c:v>
                </c:pt>
                <c:pt idx="1319">
                  <c:v>625.70000000000005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6E-EF41-B8D2-F2302067D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367880432"/>
        <c:axId val="1367889520"/>
      </c:lineChart>
      <c:catAx>
        <c:axId val="1367880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67889520"/>
        <c:crosses val="autoZero"/>
        <c:auto val="1"/>
        <c:lblAlgn val="ctr"/>
        <c:lblOffset val="100"/>
        <c:noMultiLvlLbl val="0"/>
      </c:catAx>
      <c:valAx>
        <c:axId val="1367889520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8804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800" b="1" dirty="0">
                <a:solidFill>
                  <a:schemeClr val="tx1"/>
                </a:solidFill>
              </a:rPr>
              <a:t>Average</a:t>
            </a:r>
            <a:r>
              <a:rPr lang="en-GB" sz="1800" b="1" baseline="0" dirty="0">
                <a:solidFill>
                  <a:schemeClr val="tx1"/>
                </a:solidFill>
              </a:rPr>
              <a:t> final cash balance on each generation</a:t>
            </a:r>
            <a:endParaRPr lang="en-GB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Sheet1!$A$2:$A$1001</c:f>
              <c:numCache>
                <c:formatCode>General</c:formatCode>
                <c:ptCount val="1000"/>
                <c:pt idx="0">
                  <c:v>3830</c:v>
                </c:pt>
                <c:pt idx="1">
                  <c:v>3910</c:v>
                </c:pt>
                <c:pt idx="2">
                  <c:v>3994</c:v>
                </c:pt>
                <c:pt idx="3">
                  <c:v>4108</c:v>
                </c:pt>
                <c:pt idx="4">
                  <c:v>4190</c:v>
                </c:pt>
                <c:pt idx="5">
                  <c:v>4311</c:v>
                </c:pt>
                <c:pt idx="6">
                  <c:v>4417</c:v>
                </c:pt>
                <c:pt idx="7">
                  <c:v>4470</c:v>
                </c:pt>
                <c:pt idx="8">
                  <c:v>4549</c:v>
                </c:pt>
                <c:pt idx="9">
                  <c:v>4623</c:v>
                </c:pt>
                <c:pt idx="10">
                  <c:v>4707</c:v>
                </c:pt>
                <c:pt idx="11">
                  <c:v>4763</c:v>
                </c:pt>
                <c:pt idx="12">
                  <c:v>4657</c:v>
                </c:pt>
                <c:pt idx="13">
                  <c:v>4682</c:v>
                </c:pt>
                <c:pt idx="14">
                  <c:v>4756</c:v>
                </c:pt>
                <c:pt idx="15">
                  <c:v>4789</c:v>
                </c:pt>
                <c:pt idx="16">
                  <c:v>4887</c:v>
                </c:pt>
                <c:pt idx="17">
                  <c:v>4942</c:v>
                </c:pt>
                <c:pt idx="18">
                  <c:v>4903</c:v>
                </c:pt>
                <c:pt idx="19">
                  <c:v>4968</c:v>
                </c:pt>
                <c:pt idx="20">
                  <c:v>5022</c:v>
                </c:pt>
                <c:pt idx="21">
                  <c:v>5001</c:v>
                </c:pt>
                <c:pt idx="22">
                  <c:v>5036</c:v>
                </c:pt>
                <c:pt idx="23">
                  <c:v>5071</c:v>
                </c:pt>
                <c:pt idx="24">
                  <c:v>5159</c:v>
                </c:pt>
                <c:pt idx="25">
                  <c:v>5171</c:v>
                </c:pt>
                <c:pt idx="26">
                  <c:v>5118</c:v>
                </c:pt>
                <c:pt idx="27">
                  <c:v>5136</c:v>
                </c:pt>
                <c:pt idx="28">
                  <c:v>5154</c:v>
                </c:pt>
                <c:pt idx="29">
                  <c:v>5114</c:v>
                </c:pt>
                <c:pt idx="30">
                  <c:v>5070</c:v>
                </c:pt>
                <c:pt idx="31">
                  <c:v>5030</c:v>
                </c:pt>
                <c:pt idx="32">
                  <c:v>5061</c:v>
                </c:pt>
                <c:pt idx="33">
                  <c:v>5125</c:v>
                </c:pt>
                <c:pt idx="34">
                  <c:v>5105</c:v>
                </c:pt>
                <c:pt idx="35">
                  <c:v>5003</c:v>
                </c:pt>
                <c:pt idx="36">
                  <c:v>5095</c:v>
                </c:pt>
                <c:pt idx="37">
                  <c:v>5080</c:v>
                </c:pt>
                <c:pt idx="38">
                  <c:v>5113</c:v>
                </c:pt>
                <c:pt idx="39">
                  <c:v>5111</c:v>
                </c:pt>
                <c:pt idx="40">
                  <c:v>5056</c:v>
                </c:pt>
                <c:pt idx="41">
                  <c:v>5018</c:v>
                </c:pt>
                <c:pt idx="42">
                  <c:v>5109</c:v>
                </c:pt>
                <c:pt idx="43">
                  <c:v>5061</c:v>
                </c:pt>
                <c:pt idx="44">
                  <c:v>5062</c:v>
                </c:pt>
                <c:pt idx="45">
                  <c:v>5029</c:v>
                </c:pt>
                <c:pt idx="46">
                  <c:v>5019</c:v>
                </c:pt>
                <c:pt idx="47">
                  <c:v>4960</c:v>
                </c:pt>
                <c:pt idx="48">
                  <c:v>5025</c:v>
                </c:pt>
                <c:pt idx="49">
                  <c:v>5013</c:v>
                </c:pt>
                <c:pt idx="50">
                  <c:v>5075</c:v>
                </c:pt>
                <c:pt idx="51">
                  <c:v>5081</c:v>
                </c:pt>
                <c:pt idx="52">
                  <c:v>5048</c:v>
                </c:pt>
                <c:pt idx="53">
                  <c:v>4946</c:v>
                </c:pt>
                <c:pt idx="54">
                  <c:v>4984</c:v>
                </c:pt>
                <c:pt idx="55">
                  <c:v>5026</c:v>
                </c:pt>
                <c:pt idx="56">
                  <c:v>4993</c:v>
                </c:pt>
                <c:pt idx="57">
                  <c:v>5029</c:v>
                </c:pt>
                <c:pt idx="58">
                  <c:v>5043</c:v>
                </c:pt>
                <c:pt idx="59">
                  <c:v>5034</c:v>
                </c:pt>
                <c:pt idx="60">
                  <c:v>5035</c:v>
                </c:pt>
                <c:pt idx="61">
                  <c:v>5029</c:v>
                </c:pt>
                <c:pt idx="62">
                  <c:v>5059</c:v>
                </c:pt>
                <c:pt idx="63">
                  <c:v>5018</c:v>
                </c:pt>
                <c:pt idx="64">
                  <c:v>4986</c:v>
                </c:pt>
                <c:pt idx="65">
                  <c:v>5097</c:v>
                </c:pt>
                <c:pt idx="66">
                  <c:v>5092</c:v>
                </c:pt>
                <c:pt idx="67">
                  <c:v>5066</c:v>
                </c:pt>
                <c:pt idx="68">
                  <c:v>5028</c:v>
                </c:pt>
                <c:pt idx="69">
                  <c:v>5045</c:v>
                </c:pt>
                <c:pt idx="70">
                  <c:v>5090</c:v>
                </c:pt>
                <c:pt idx="71">
                  <c:v>5088</c:v>
                </c:pt>
                <c:pt idx="72">
                  <c:v>5036</c:v>
                </c:pt>
                <c:pt idx="73">
                  <c:v>5044</c:v>
                </c:pt>
                <c:pt idx="74">
                  <c:v>5097</c:v>
                </c:pt>
                <c:pt idx="75">
                  <c:v>5017</c:v>
                </c:pt>
                <c:pt idx="76">
                  <c:v>4995</c:v>
                </c:pt>
                <c:pt idx="77">
                  <c:v>4980</c:v>
                </c:pt>
                <c:pt idx="78">
                  <c:v>4900</c:v>
                </c:pt>
                <c:pt idx="79">
                  <c:v>4970</c:v>
                </c:pt>
                <c:pt idx="80">
                  <c:v>4919</c:v>
                </c:pt>
                <c:pt idx="81">
                  <c:v>4840</c:v>
                </c:pt>
                <c:pt idx="82">
                  <c:v>4861</c:v>
                </c:pt>
                <c:pt idx="83">
                  <c:v>4837</c:v>
                </c:pt>
                <c:pt idx="84">
                  <c:v>4881</c:v>
                </c:pt>
                <c:pt idx="85">
                  <c:v>4890</c:v>
                </c:pt>
                <c:pt idx="86">
                  <c:v>4926</c:v>
                </c:pt>
                <c:pt idx="87">
                  <c:v>4925</c:v>
                </c:pt>
                <c:pt idx="88">
                  <c:v>4918</c:v>
                </c:pt>
                <c:pt idx="89">
                  <c:v>4942</c:v>
                </c:pt>
                <c:pt idx="90">
                  <c:v>4882</c:v>
                </c:pt>
                <c:pt idx="91">
                  <c:v>4776</c:v>
                </c:pt>
                <c:pt idx="92">
                  <c:v>4798</c:v>
                </c:pt>
                <c:pt idx="93">
                  <c:v>4823</c:v>
                </c:pt>
                <c:pt idx="94">
                  <c:v>4795</c:v>
                </c:pt>
                <c:pt idx="95">
                  <c:v>4746</c:v>
                </c:pt>
                <c:pt idx="96">
                  <c:v>4736</c:v>
                </c:pt>
                <c:pt idx="97">
                  <c:v>4686</c:v>
                </c:pt>
                <c:pt idx="98">
                  <c:v>4670</c:v>
                </c:pt>
                <c:pt idx="99">
                  <c:v>4692</c:v>
                </c:pt>
                <c:pt idx="100">
                  <c:v>4800</c:v>
                </c:pt>
                <c:pt idx="101">
                  <c:v>4744</c:v>
                </c:pt>
                <c:pt idx="102">
                  <c:v>4623</c:v>
                </c:pt>
                <c:pt idx="103">
                  <c:v>4680</c:v>
                </c:pt>
                <c:pt idx="104">
                  <c:v>4715</c:v>
                </c:pt>
                <c:pt idx="105">
                  <c:v>4707</c:v>
                </c:pt>
                <c:pt idx="106">
                  <c:v>4719</c:v>
                </c:pt>
                <c:pt idx="107">
                  <c:v>4701</c:v>
                </c:pt>
                <c:pt idx="108">
                  <c:v>4713</c:v>
                </c:pt>
                <c:pt idx="109">
                  <c:v>4709</c:v>
                </c:pt>
                <c:pt idx="110">
                  <c:v>4716</c:v>
                </c:pt>
                <c:pt idx="111">
                  <c:v>4784</c:v>
                </c:pt>
                <c:pt idx="112">
                  <c:v>4797</c:v>
                </c:pt>
                <c:pt idx="113">
                  <c:v>4786</c:v>
                </c:pt>
                <c:pt idx="114">
                  <c:v>4805</c:v>
                </c:pt>
                <c:pt idx="115">
                  <c:v>4815</c:v>
                </c:pt>
                <c:pt idx="116">
                  <c:v>4835</c:v>
                </c:pt>
                <c:pt idx="117">
                  <c:v>4830</c:v>
                </c:pt>
                <c:pt idx="118">
                  <c:v>4849</c:v>
                </c:pt>
                <c:pt idx="119">
                  <c:v>4828</c:v>
                </c:pt>
                <c:pt idx="120">
                  <c:v>4848</c:v>
                </c:pt>
                <c:pt idx="121">
                  <c:v>4871</c:v>
                </c:pt>
                <c:pt idx="122">
                  <c:v>4878</c:v>
                </c:pt>
                <c:pt idx="123">
                  <c:v>4897</c:v>
                </c:pt>
                <c:pt idx="124">
                  <c:v>4897</c:v>
                </c:pt>
                <c:pt idx="125">
                  <c:v>4804</c:v>
                </c:pt>
                <c:pt idx="126">
                  <c:v>4695</c:v>
                </c:pt>
                <c:pt idx="127">
                  <c:v>4695</c:v>
                </c:pt>
                <c:pt idx="128">
                  <c:v>4762</c:v>
                </c:pt>
                <c:pt idx="129">
                  <c:v>4775</c:v>
                </c:pt>
                <c:pt idx="130">
                  <c:v>4729</c:v>
                </c:pt>
                <c:pt idx="131">
                  <c:v>4740</c:v>
                </c:pt>
                <c:pt idx="132">
                  <c:v>4704</c:v>
                </c:pt>
                <c:pt idx="133">
                  <c:v>4678</c:v>
                </c:pt>
                <c:pt idx="134">
                  <c:v>4732</c:v>
                </c:pt>
                <c:pt idx="135">
                  <c:v>4735</c:v>
                </c:pt>
                <c:pt idx="136">
                  <c:v>4772</c:v>
                </c:pt>
                <c:pt idx="137">
                  <c:v>4794</c:v>
                </c:pt>
                <c:pt idx="138">
                  <c:v>4774</c:v>
                </c:pt>
                <c:pt idx="139">
                  <c:v>4752</c:v>
                </c:pt>
                <c:pt idx="140">
                  <c:v>4801</c:v>
                </c:pt>
                <c:pt idx="141">
                  <c:v>4888</c:v>
                </c:pt>
                <c:pt idx="142">
                  <c:v>4901</c:v>
                </c:pt>
                <c:pt idx="143">
                  <c:v>4927</c:v>
                </c:pt>
                <c:pt idx="144">
                  <c:v>4947</c:v>
                </c:pt>
                <c:pt idx="145">
                  <c:v>4951</c:v>
                </c:pt>
                <c:pt idx="146">
                  <c:v>4946</c:v>
                </c:pt>
                <c:pt idx="147">
                  <c:v>4944</c:v>
                </c:pt>
                <c:pt idx="148">
                  <c:v>4959</c:v>
                </c:pt>
                <c:pt idx="149">
                  <c:v>4918</c:v>
                </c:pt>
                <c:pt idx="150">
                  <c:v>4989</c:v>
                </c:pt>
                <c:pt idx="151">
                  <c:v>5009</c:v>
                </c:pt>
                <c:pt idx="152">
                  <c:v>5038</c:v>
                </c:pt>
                <c:pt idx="153">
                  <c:v>5051</c:v>
                </c:pt>
                <c:pt idx="154">
                  <c:v>5021</c:v>
                </c:pt>
                <c:pt idx="155">
                  <c:v>5048</c:v>
                </c:pt>
                <c:pt idx="156">
                  <c:v>5054</c:v>
                </c:pt>
                <c:pt idx="157">
                  <c:v>5026</c:v>
                </c:pt>
                <c:pt idx="158">
                  <c:v>5079</c:v>
                </c:pt>
                <c:pt idx="159">
                  <c:v>5123</c:v>
                </c:pt>
                <c:pt idx="160">
                  <c:v>5131</c:v>
                </c:pt>
                <c:pt idx="161">
                  <c:v>5002</c:v>
                </c:pt>
                <c:pt idx="162">
                  <c:v>5037</c:v>
                </c:pt>
                <c:pt idx="163">
                  <c:v>5007</c:v>
                </c:pt>
                <c:pt idx="164">
                  <c:v>4949</c:v>
                </c:pt>
                <c:pt idx="165">
                  <c:v>4938</c:v>
                </c:pt>
                <c:pt idx="166">
                  <c:v>4917</c:v>
                </c:pt>
                <c:pt idx="167">
                  <c:v>5013</c:v>
                </c:pt>
                <c:pt idx="168">
                  <c:v>4993</c:v>
                </c:pt>
                <c:pt idx="169">
                  <c:v>4954</c:v>
                </c:pt>
                <c:pt idx="170">
                  <c:v>5009</c:v>
                </c:pt>
                <c:pt idx="171">
                  <c:v>5024</c:v>
                </c:pt>
                <c:pt idx="172">
                  <c:v>4968</c:v>
                </c:pt>
                <c:pt idx="173">
                  <c:v>4918</c:v>
                </c:pt>
                <c:pt idx="174">
                  <c:v>4901</c:v>
                </c:pt>
                <c:pt idx="175">
                  <c:v>4876</c:v>
                </c:pt>
                <c:pt idx="176">
                  <c:v>4917</c:v>
                </c:pt>
                <c:pt idx="177">
                  <c:v>4915</c:v>
                </c:pt>
                <c:pt idx="178">
                  <c:v>5026</c:v>
                </c:pt>
                <c:pt idx="179">
                  <c:v>5057</c:v>
                </c:pt>
                <c:pt idx="180">
                  <c:v>5026</c:v>
                </c:pt>
                <c:pt idx="181">
                  <c:v>4933</c:v>
                </c:pt>
                <c:pt idx="182">
                  <c:v>4923</c:v>
                </c:pt>
                <c:pt idx="183">
                  <c:v>4957</c:v>
                </c:pt>
                <c:pt idx="184">
                  <c:v>4903</c:v>
                </c:pt>
                <c:pt idx="185">
                  <c:v>4968</c:v>
                </c:pt>
                <c:pt idx="186">
                  <c:v>4958</c:v>
                </c:pt>
                <c:pt idx="187">
                  <c:v>4979</c:v>
                </c:pt>
                <c:pt idx="188">
                  <c:v>4954</c:v>
                </c:pt>
                <c:pt idx="189">
                  <c:v>4930</c:v>
                </c:pt>
                <c:pt idx="190">
                  <c:v>5006</c:v>
                </c:pt>
                <c:pt idx="191">
                  <c:v>4931</c:v>
                </c:pt>
                <c:pt idx="192">
                  <c:v>4893</c:v>
                </c:pt>
                <c:pt idx="193">
                  <c:v>4852</c:v>
                </c:pt>
                <c:pt idx="194">
                  <c:v>4801</c:v>
                </c:pt>
                <c:pt idx="195">
                  <c:v>4842</c:v>
                </c:pt>
                <c:pt idx="196">
                  <c:v>4806</c:v>
                </c:pt>
                <c:pt idx="197">
                  <c:v>4808</c:v>
                </c:pt>
                <c:pt idx="198">
                  <c:v>4816</c:v>
                </c:pt>
                <c:pt idx="199">
                  <c:v>4839</c:v>
                </c:pt>
                <c:pt idx="200">
                  <c:v>4850</c:v>
                </c:pt>
                <c:pt idx="201">
                  <c:v>4900</c:v>
                </c:pt>
                <c:pt idx="202">
                  <c:v>4921</c:v>
                </c:pt>
                <c:pt idx="203">
                  <c:v>4829</c:v>
                </c:pt>
                <c:pt idx="204">
                  <c:v>4921</c:v>
                </c:pt>
                <c:pt idx="205">
                  <c:v>4876</c:v>
                </c:pt>
                <c:pt idx="206">
                  <c:v>4846</c:v>
                </c:pt>
                <c:pt idx="207">
                  <c:v>4844</c:v>
                </c:pt>
                <c:pt idx="208">
                  <c:v>4836</c:v>
                </c:pt>
                <c:pt idx="209">
                  <c:v>4828</c:v>
                </c:pt>
                <c:pt idx="210">
                  <c:v>4848</c:v>
                </c:pt>
                <c:pt idx="211">
                  <c:v>4912</c:v>
                </c:pt>
                <c:pt idx="212">
                  <c:v>4819</c:v>
                </c:pt>
                <c:pt idx="213">
                  <c:v>4873</c:v>
                </c:pt>
                <c:pt idx="214">
                  <c:v>4863</c:v>
                </c:pt>
                <c:pt idx="215">
                  <c:v>4812</c:v>
                </c:pt>
                <c:pt idx="216">
                  <c:v>4780</c:v>
                </c:pt>
                <c:pt idx="217">
                  <c:v>4837</c:v>
                </c:pt>
                <c:pt idx="218">
                  <c:v>4825</c:v>
                </c:pt>
                <c:pt idx="219">
                  <c:v>4891</c:v>
                </c:pt>
                <c:pt idx="220">
                  <c:v>4889</c:v>
                </c:pt>
                <c:pt idx="221">
                  <c:v>4906</c:v>
                </c:pt>
                <c:pt idx="222">
                  <c:v>4935</c:v>
                </c:pt>
                <c:pt idx="223">
                  <c:v>4894</c:v>
                </c:pt>
                <c:pt idx="224">
                  <c:v>4896</c:v>
                </c:pt>
                <c:pt idx="225">
                  <c:v>4932</c:v>
                </c:pt>
                <c:pt idx="226">
                  <c:v>4915</c:v>
                </c:pt>
                <c:pt idx="227">
                  <c:v>4820</c:v>
                </c:pt>
                <c:pt idx="228">
                  <c:v>4822</c:v>
                </c:pt>
                <c:pt idx="229">
                  <c:v>4742</c:v>
                </c:pt>
                <c:pt idx="230">
                  <c:v>4768</c:v>
                </c:pt>
                <c:pt idx="231">
                  <c:v>4779</c:v>
                </c:pt>
                <c:pt idx="232">
                  <c:v>4812</c:v>
                </c:pt>
                <c:pt idx="233">
                  <c:v>4846</c:v>
                </c:pt>
                <c:pt idx="234">
                  <c:v>4866</c:v>
                </c:pt>
                <c:pt idx="235">
                  <c:v>4932</c:v>
                </c:pt>
                <c:pt idx="236">
                  <c:v>4911</c:v>
                </c:pt>
                <c:pt idx="237">
                  <c:v>4839</c:v>
                </c:pt>
                <c:pt idx="238">
                  <c:v>4833</c:v>
                </c:pt>
                <c:pt idx="239">
                  <c:v>4810</c:v>
                </c:pt>
                <c:pt idx="240">
                  <c:v>4769</c:v>
                </c:pt>
                <c:pt idx="241">
                  <c:v>4806</c:v>
                </c:pt>
                <c:pt idx="242">
                  <c:v>4777</c:v>
                </c:pt>
                <c:pt idx="243">
                  <c:v>4783</c:v>
                </c:pt>
                <c:pt idx="244">
                  <c:v>4781</c:v>
                </c:pt>
                <c:pt idx="245">
                  <c:v>4891</c:v>
                </c:pt>
                <c:pt idx="246">
                  <c:v>4820</c:v>
                </c:pt>
                <c:pt idx="247">
                  <c:v>4814</c:v>
                </c:pt>
                <c:pt idx="248">
                  <c:v>4886</c:v>
                </c:pt>
                <c:pt idx="249">
                  <c:v>4818</c:v>
                </c:pt>
                <c:pt idx="250">
                  <c:v>4856</c:v>
                </c:pt>
                <c:pt idx="251">
                  <c:v>4820</c:v>
                </c:pt>
                <c:pt idx="252">
                  <c:v>4878</c:v>
                </c:pt>
                <c:pt idx="253">
                  <c:v>4991</c:v>
                </c:pt>
                <c:pt idx="254">
                  <c:v>4983</c:v>
                </c:pt>
                <c:pt idx="255">
                  <c:v>4903</c:v>
                </c:pt>
                <c:pt idx="256">
                  <c:v>4832</c:v>
                </c:pt>
                <c:pt idx="257">
                  <c:v>4826</c:v>
                </c:pt>
                <c:pt idx="258">
                  <c:v>4894</c:v>
                </c:pt>
                <c:pt idx="259">
                  <c:v>4865</c:v>
                </c:pt>
                <c:pt idx="260">
                  <c:v>4863</c:v>
                </c:pt>
                <c:pt idx="261">
                  <c:v>4864</c:v>
                </c:pt>
                <c:pt idx="262">
                  <c:v>4844</c:v>
                </c:pt>
                <c:pt idx="263">
                  <c:v>4856</c:v>
                </c:pt>
                <c:pt idx="264">
                  <c:v>4809</c:v>
                </c:pt>
                <c:pt idx="265">
                  <c:v>4698</c:v>
                </c:pt>
                <c:pt idx="266">
                  <c:v>4728</c:v>
                </c:pt>
                <c:pt idx="267">
                  <c:v>4724</c:v>
                </c:pt>
                <c:pt idx="268">
                  <c:v>4838</c:v>
                </c:pt>
                <c:pt idx="269">
                  <c:v>4803</c:v>
                </c:pt>
                <c:pt idx="270">
                  <c:v>4795</c:v>
                </c:pt>
                <c:pt idx="271">
                  <c:v>4760</c:v>
                </c:pt>
                <c:pt idx="272">
                  <c:v>4772</c:v>
                </c:pt>
                <c:pt idx="273">
                  <c:v>4836</c:v>
                </c:pt>
                <c:pt idx="274">
                  <c:v>4837</c:v>
                </c:pt>
                <c:pt idx="275">
                  <c:v>4844</c:v>
                </c:pt>
                <c:pt idx="276">
                  <c:v>4775</c:v>
                </c:pt>
                <c:pt idx="277">
                  <c:v>4777</c:v>
                </c:pt>
                <c:pt idx="278">
                  <c:v>4738</c:v>
                </c:pt>
                <c:pt idx="279">
                  <c:v>4767</c:v>
                </c:pt>
                <c:pt idx="280">
                  <c:v>4786</c:v>
                </c:pt>
                <c:pt idx="281">
                  <c:v>4842</c:v>
                </c:pt>
                <c:pt idx="282">
                  <c:v>4819</c:v>
                </c:pt>
                <c:pt idx="283">
                  <c:v>4886</c:v>
                </c:pt>
                <c:pt idx="284">
                  <c:v>4903</c:v>
                </c:pt>
                <c:pt idx="285">
                  <c:v>4948</c:v>
                </c:pt>
                <c:pt idx="286">
                  <c:v>4936</c:v>
                </c:pt>
                <c:pt idx="287">
                  <c:v>4988</c:v>
                </c:pt>
                <c:pt idx="288">
                  <c:v>4962</c:v>
                </c:pt>
                <c:pt idx="289">
                  <c:v>4979</c:v>
                </c:pt>
                <c:pt idx="290">
                  <c:v>4969</c:v>
                </c:pt>
                <c:pt idx="291">
                  <c:v>4954</c:v>
                </c:pt>
                <c:pt idx="292">
                  <c:v>4965</c:v>
                </c:pt>
                <c:pt idx="293">
                  <c:v>4962</c:v>
                </c:pt>
                <c:pt idx="294">
                  <c:v>4924</c:v>
                </c:pt>
                <c:pt idx="295">
                  <c:v>4904</c:v>
                </c:pt>
                <c:pt idx="296">
                  <c:v>4997</c:v>
                </c:pt>
                <c:pt idx="297">
                  <c:v>4960</c:v>
                </c:pt>
                <c:pt idx="298">
                  <c:v>4968</c:v>
                </c:pt>
                <c:pt idx="299">
                  <c:v>4969</c:v>
                </c:pt>
                <c:pt idx="300">
                  <c:v>4948</c:v>
                </c:pt>
                <c:pt idx="301">
                  <c:v>4950</c:v>
                </c:pt>
                <c:pt idx="302">
                  <c:v>4966</c:v>
                </c:pt>
                <c:pt idx="303">
                  <c:v>4954</c:v>
                </c:pt>
                <c:pt idx="304">
                  <c:v>4994</c:v>
                </c:pt>
                <c:pt idx="305">
                  <c:v>5025</c:v>
                </c:pt>
                <c:pt idx="306">
                  <c:v>4998</c:v>
                </c:pt>
                <c:pt idx="307">
                  <c:v>5052</c:v>
                </c:pt>
                <c:pt idx="308">
                  <c:v>5121</c:v>
                </c:pt>
                <c:pt idx="309">
                  <c:v>5064</c:v>
                </c:pt>
                <c:pt idx="310">
                  <c:v>5072</c:v>
                </c:pt>
                <c:pt idx="311">
                  <c:v>5065</c:v>
                </c:pt>
                <c:pt idx="312">
                  <c:v>5040</c:v>
                </c:pt>
                <c:pt idx="313">
                  <c:v>5050</c:v>
                </c:pt>
                <c:pt idx="314">
                  <c:v>5048</c:v>
                </c:pt>
                <c:pt idx="315">
                  <c:v>5135</c:v>
                </c:pt>
                <c:pt idx="316">
                  <c:v>5051</c:v>
                </c:pt>
                <c:pt idx="317">
                  <c:v>5113</c:v>
                </c:pt>
                <c:pt idx="318">
                  <c:v>4985</c:v>
                </c:pt>
                <c:pt idx="319">
                  <c:v>5015</c:v>
                </c:pt>
                <c:pt idx="320">
                  <c:v>5070</c:v>
                </c:pt>
                <c:pt idx="321">
                  <c:v>5134</c:v>
                </c:pt>
                <c:pt idx="322">
                  <c:v>5086</c:v>
                </c:pt>
                <c:pt idx="323">
                  <c:v>5048</c:v>
                </c:pt>
                <c:pt idx="324">
                  <c:v>4955</c:v>
                </c:pt>
                <c:pt idx="325">
                  <c:v>4899</c:v>
                </c:pt>
                <c:pt idx="326">
                  <c:v>4896</c:v>
                </c:pt>
                <c:pt idx="327">
                  <c:v>4894</c:v>
                </c:pt>
                <c:pt idx="328">
                  <c:v>4919</c:v>
                </c:pt>
                <c:pt idx="329">
                  <c:v>4933</c:v>
                </c:pt>
                <c:pt idx="330">
                  <c:v>4906</c:v>
                </c:pt>
                <c:pt idx="331">
                  <c:v>4897</c:v>
                </c:pt>
                <c:pt idx="332">
                  <c:v>4870</c:v>
                </c:pt>
                <c:pt idx="333">
                  <c:v>4920</c:v>
                </c:pt>
                <c:pt idx="334">
                  <c:v>4888</c:v>
                </c:pt>
                <c:pt idx="335">
                  <c:v>4927</c:v>
                </c:pt>
                <c:pt idx="336">
                  <c:v>4973</c:v>
                </c:pt>
                <c:pt idx="337">
                  <c:v>4936</c:v>
                </c:pt>
                <c:pt idx="338">
                  <c:v>4878</c:v>
                </c:pt>
                <c:pt idx="339">
                  <c:v>4906</c:v>
                </c:pt>
                <c:pt idx="340">
                  <c:v>4974</c:v>
                </c:pt>
                <c:pt idx="341">
                  <c:v>5014</c:v>
                </c:pt>
                <c:pt idx="342">
                  <c:v>4960</c:v>
                </c:pt>
                <c:pt idx="343">
                  <c:v>4961</c:v>
                </c:pt>
                <c:pt idx="344">
                  <c:v>5054</c:v>
                </c:pt>
                <c:pt idx="345">
                  <c:v>4949</c:v>
                </c:pt>
                <c:pt idx="346">
                  <c:v>5030</c:v>
                </c:pt>
                <c:pt idx="347">
                  <c:v>4948</c:v>
                </c:pt>
                <c:pt idx="348">
                  <c:v>4969</c:v>
                </c:pt>
                <c:pt idx="349">
                  <c:v>5029</c:v>
                </c:pt>
                <c:pt idx="350">
                  <c:v>4960</c:v>
                </c:pt>
                <c:pt idx="351">
                  <c:v>4979</c:v>
                </c:pt>
                <c:pt idx="352">
                  <c:v>4934</c:v>
                </c:pt>
                <c:pt idx="353">
                  <c:v>4894</c:v>
                </c:pt>
                <c:pt idx="354">
                  <c:v>4942</c:v>
                </c:pt>
                <c:pt idx="355">
                  <c:v>4918</c:v>
                </c:pt>
                <c:pt idx="356">
                  <c:v>4881</c:v>
                </c:pt>
                <c:pt idx="357">
                  <c:v>4845</c:v>
                </c:pt>
                <c:pt idx="358">
                  <c:v>4847</c:v>
                </c:pt>
                <c:pt idx="359">
                  <c:v>4847</c:v>
                </c:pt>
                <c:pt idx="360">
                  <c:v>4842</c:v>
                </c:pt>
                <c:pt idx="361">
                  <c:v>4894</c:v>
                </c:pt>
                <c:pt idx="362">
                  <c:v>4889</c:v>
                </c:pt>
                <c:pt idx="363">
                  <c:v>4834</c:v>
                </c:pt>
                <c:pt idx="364">
                  <c:v>4840</c:v>
                </c:pt>
                <c:pt idx="365">
                  <c:v>4910</c:v>
                </c:pt>
                <c:pt idx="366">
                  <c:v>4885</c:v>
                </c:pt>
                <c:pt idx="367">
                  <c:v>4845</c:v>
                </c:pt>
                <c:pt idx="368">
                  <c:v>4778</c:v>
                </c:pt>
                <c:pt idx="369">
                  <c:v>4761</c:v>
                </c:pt>
                <c:pt idx="370">
                  <c:v>4727</c:v>
                </c:pt>
                <c:pt idx="371">
                  <c:v>4763</c:v>
                </c:pt>
                <c:pt idx="372">
                  <c:v>4786</c:v>
                </c:pt>
                <c:pt idx="373">
                  <c:v>4805</c:v>
                </c:pt>
                <c:pt idx="374">
                  <c:v>4790</c:v>
                </c:pt>
                <c:pt idx="375">
                  <c:v>4717</c:v>
                </c:pt>
                <c:pt idx="376">
                  <c:v>4693</c:v>
                </c:pt>
                <c:pt idx="377">
                  <c:v>4743</c:v>
                </c:pt>
                <c:pt idx="378">
                  <c:v>4763</c:v>
                </c:pt>
                <c:pt idx="379">
                  <c:v>4785</c:v>
                </c:pt>
                <c:pt idx="380">
                  <c:v>4844</c:v>
                </c:pt>
                <c:pt idx="381">
                  <c:v>4756</c:v>
                </c:pt>
                <c:pt idx="382">
                  <c:v>4755</c:v>
                </c:pt>
                <c:pt idx="383">
                  <c:v>4768</c:v>
                </c:pt>
                <c:pt idx="384">
                  <c:v>4867</c:v>
                </c:pt>
                <c:pt idx="385">
                  <c:v>4918</c:v>
                </c:pt>
                <c:pt idx="386">
                  <c:v>4889</c:v>
                </c:pt>
                <c:pt idx="387">
                  <c:v>4956</c:v>
                </c:pt>
                <c:pt idx="388">
                  <c:v>4921</c:v>
                </c:pt>
                <c:pt idx="389">
                  <c:v>4859</c:v>
                </c:pt>
                <c:pt idx="390">
                  <c:v>4882</c:v>
                </c:pt>
                <c:pt idx="391">
                  <c:v>4894</c:v>
                </c:pt>
                <c:pt idx="392">
                  <c:v>4857</c:v>
                </c:pt>
                <c:pt idx="393">
                  <c:v>4846</c:v>
                </c:pt>
                <c:pt idx="394">
                  <c:v>4907</c:v>
                </c:pt>
                <c:pt idx="395">
                  <c:v>4965</c:v>
                </c:pt>
                <c:pt idx="396">
                  <c:v>4938</c:v>
                </c:pt>
                <c:pt idx="397">
                  <c:v>4968</c:v>
                </c:pt>
                <c:pt idx="398">
                  <c:v>4978</c:v>
                </c:pt>
                <c:pt idx="399">
                  <c:v>5020</c:v>
                </c:pt>
                <c:pt idx="400">
                  <c:v>4993</c:v>
                </c:pt>
                <c:pt idx="401">
                  <c:v>4994</c:v>
                </c:pt>
                <c:pt idx="402">
                  <c:v>5065</c:v>
                </c:pt>
                <c:pt idx="403">
                  <c:v>5087</c:v>
                </c:pt>
                <c:pt idx="404">
                  <c:v>5041</c:v>
                </c:pt>
                <c:pt idx="405">
                  <c:v>5083</c:v>
                </c:pt>
                <c:pt idx="406">
                  <c:v>5169</c:v>
                </c:pt>
                <c:pt idx="407">
                  <c:v>5114</c:v>
                </c:pt>
                <c:pt idx="408">
                  <c:v>5114</c:v>
                </c:pt>
                <c:pt idx="409">
                  <c:v>5153</c:v>
                </c:pt>
                <c:pt idx="410">
                  <c:v>5142</c:v>
                </c:pt>
                <c:pt idx="411">
                  <c:v>5117</c:v>
                </c:pt>
                <c:pt idx="412">
                  <c:v>4987</c:v>
                </c:pt>
                <c:pt idx="413">
                  <c:v>5033</c:v>
                </c:pt>
                <c:pt idx="414">
                  <c:v>5043</c:v>
                </c:pt>
                <c:pt idx="415">
                  <c:v>5025</c:v>
                </c:pt>
                <c:pt idx="416">
                  <c:v>5032</c:v>
                </c:pt>
                <c:pt idx="417">
                  <c:v>4974</c:v>
                </c:pt>
                <c:pt idx="418">
                  <c:v>4966</c:v>
                </c:pt>
                <c:pt idx="419">
                  <c:v>4956</c:v>
                </c:pt>
                <c:pt idx="420">
                  <c:v>4956</c:v>
                </c:pt>
                <c:pt idx="421">
                  <c:v>4948</c:v>
                </c:pt>
                <c:pt idx="422">
                  <c:v>5031</c:v>
                </c:pt>
                <c:pt idx="423">
                  <c:v>4956</c:v>
                </c:pt>
                <c:pt idx="424">
                  <c:v>4987</c:v>
                </c:pt>
                <c:pt idx="425">
                  <c:v>4962</c:v>
                </c:pt>
                <c:pt idx="426">
                  <c:v>5023</c:v>
                </c:pt>
                <c:pt idx="427">
                  <c:v>5027</c:v>
                </c:pt>
                <c:pt idx="428">
                  <c:v>5012</c:v>
                </c:pt>
                <c:pt idx="429">
                  <c:v>5048</c:v>
                </c:pt>
                <c:pt idx="430">
                  <c:v>4903</c:v>
                </c:pt>
                <c:pt idx="431">
                  <c:v>4872</c:v>
                </c:pt>
                <c:pt idx="432">
                  <c:v>4879</c:v>
                </c:pt>
                <c:pt idx="433">
                  <c:v>4916</c:v>
                </c:pt>
                <c:pt idx="434">
                  <c:v>4965</c:v>
                </c:pt>
                <c:pt idx="435">
                  <c:v>4980</c:v>
                </c:pt>
                <c:pt idx="436">
                  <c:v>4914</c:v>
                </c:pt>
                <c:pt idx="437">
                  <c:v>4895</c:v>
                </c:pt>
                <c:pt idx="438">
                  <c:v>4849</c:v>
                </c:pt>
                <c:pt idx="439">
                  <c:v>4905</c:v>
                </c:pt>
                <c:pt idx="440">
                  <c:v>4936</c:v>
                </c:pt>
                <c:pt idx="441">
                  <c:v>4873</c:v>
                </c:pt>
                <c:pt idx="442">
                  <c:v>4882</c:v>
                </c:pt>
                <c:pt idx="443">
                  <c:v>4907</c:v>
                </c:pt>
                <c:pt idx="444">
                  <c:v>4925</c:v>
                </c:pt>
                <c:pt idx="445">
                  <c:v>4906</c:v>
                </c:pt>
                <c:pt idx="446">
                  <c:v>4968</c:v>
                </c:pt>
                <c:pt idx="447">
                  <c:v>4842</c:v>
                </c:pt>
                <c:pt idx="448">
                  <c:v>4883</c:v>
                </c:pt>
                <c:pt idx="449">
                  <c:v>4864</c:v>
                </c:pt>
                <c:pt idx="450">
                  <c:v>4875</c:v>
                </c:pt>
                <c:pt idx="451">
                  <c:v>4941</c:v>
                </c:pt>
                <c:pt idx="452">
                  <c:v>5051</c:v>
                </c:pt>
                <c:pt idx="453">
                  <c:v>4941</c:v>
                </c:pt>
                <c:pt idx="454">
                  <c:v>4983</c:v>
                </c:pt>
                <c:pt idx="455">
                  <c:v>4970</c:v>
                </c:pt>
                <c:pt idx="456">
                  <c:v>4963</c:v>
                </c:pt>
                <c:pt idx="457">
                  <c:v>4921</c:v>
                </c:pt>
                <c:pt idx="458">
                  <c:v>4898</c:v>
                </c:pt>
                <c:pt idx="459">
                  <c:v>4934</c:v>
                </c:pt>
                <c:pt idx="460">
                  <c:v>4906</c:v>
                </c:pt>
                <c:pt idx="461">
                  <c:v>4953</c:v>
                </c:pt>
                <c:pt idx="462">
                  <c:v>5016</c:v>
                </c:pt>
                <c:pt idx="463">
                  <c:v>5058</c:v>
                </c:pt>
                <c:pt idx="464">
                  <c:v>4974</c:v>
                </c:pt>
                <c:pt idx="465">
                  <c:v>4956</c:v>
                </c:pt>
                <c:pt idx="466">
                  <c:v>4889</c:v>
                </c:pt>
                <c:pt idx="467">
                  <c:v>4897</c:v>
                </c:pt>
                <c:pt idx="468">
                  <c:v>4838</c:v>
                </c:pt>
                <c:pt idx="469">
                  <c:v>4857</c:v>
                </c:pt>
                <c:pt idx="470">
                  <c:v>4835</c:v>
                </c:pt>
                <c:pt idx="471">
                  <c:v>4856</c:v>
                </c:pt>
                <c:pt idx="472">
                  <c:v>4834</c:v>
                </c:pt>
                <c:pt idx="473">
                  <c:v>4878</c:v>
                </c:pt>
                <c:pt idx="474">
                  <c:v>4843</c:v>
                </c:pt>
                <c:pt idx="475">
                  <c:v>4886</c:v>
                </c:pt>
                <c:pt idx="476">
                  <c:v>4884</c:v>
                </c:pt>
                <c:pt idx="477">
                  <c:v>4852</c:v>
                </c:pt>
                <c:pt idx="478">
                  <c:v>4901</c:v>
                </c:pt>
                <c:pt idx="479">
                  <c:v>4918</c:v>
                </c:pt>
                <c:pt idx="480">
                  <c:v>4921</c:v>
                </c:pt>
                <c:pt idx="481">
                  <c:v>4883</c:v>
                </c:pt>
                <c:pt idx="482">
                  <c:v>4911</c:v>
                </c:pt>
                <c:pt idx="483">
                  <c:v>4962</c:v>
                </c:pt>
                <c:pt idx="484">
                  <c:v>4922</c:v>
                </c:pt>
                <c:pt idx="485">
                  <c:v>4979</c:v>
                </c:pt>
                <c:pt idx="486">
                  <c:v>5013</c:v>
                </c:pt>
                <c:pt idx="487">
                  <c:v>5075</c:v>
                </c:pt>
                <c:pt idx="488">
                  <c:v>5066</c:v>
                </c:pt>
                <c:pt idx="489">
                  <c:v>5065</c:v>
                </c:pt>
                <c:pt idx="490">
                  <c:v>5043</c:v>
                </c:pt>
                <c:pt idx="491">
                  <c:v>5035</c:v>
                </c:pt>
                <c:pt idx="492">
                  <c:v>4992</c:v>
                </c:pt>
                <c:pt idx="493">
                  <c:v>4988</c:v>
                </c:pt>
                <c:pt idx="494">
                  <c:v>4955</c:v>
                </c:pt>
                <c:pt idx="495">
                  <c:v>4965</c:v>
                </c:pt>
                <c:pt idx="496">
                  <c:v>5025</c:v>
                </c:pt>
                <c:pt idx="497">
                  <c:v>5017</c:v>
                </c:pt>
                <c:pt idx="498">
                  <c:v>4999</c:v>
                </c:pt>
                <c:pt idx="499">
                  <c:v>5043</c:v>
                </c:pt>
                <c:pt idx="500">
                  <c:v>5022</c:v>
                </c:pt>
                <c:pt idx="501">
                  <c:v>5004</c:v>
                </c:pt>
                <c:pt idx="502">
                  <c:v>5030</c:v>
                </c:pt>
                <c:pt idx="503">
                  <c:v>4970</c:v>
                </c:pt>
                <c:pt idx="504">
                  <c:v>4986</c:v>
                </c:pt>
                <c:pt idx="505">
                  <c:v>5058</c:v>
                </c:pt>
                <c:pt idx="506">
                  <c:v>5010</c:v>
                </c:pt>
                <c:pt idx="507">
                  <c:v>5018</c:v>
                </c:pt>
                <c:pt idx="508">
                  <c:v>5001</c:v>
                </c:pt>
                <c:pt idx="509">
                  <c:v>4948</c:v>
                </c:pt>
                <c:pt idx="510">
                  <c:v>4896</c:v>
                </c:pt>
                <c:pt idx="511">
                  <c:v>4988</c:v>
                </c:pt>
                <c:pt idx="512">
                  <c:v>5005</c:v>
                </c:pt>
                <c:pt idx="513">
                  <c:v>4988</c:v>
                </c:pt>
                <c:pt idx="514">
                  <c:v>4989</c:v>
                </c:pt>
                <c:pt idx="515">
                  <c:v>4983</c:v>
                </c:pt>
                <c:pt idx="516">
                  <c:v>4994</c:v>
                </c:pt>
                <c:pt idx="517">
                  <c:v>4990</c:v>
                </c:pt>
                <c:pt idx="518">
                  <c:v>4992</c:v>
                </c:pt>
                <c:pt idx="519">
                  <c:v>4993</c:v>
                </c:pt>
                <c:pt idx="520">
                  <c:v>5050</c:v>
                </c:pt>
                <c:pt idx="521">
                  <c:v>4997</c:v>
                </c:pt>
                <c:pt idx="522">
                  <c:v>4923</c:v>
                </c:pt>
                <c:pt idx="523">
                  <c:v>4975</c:v>
                </c:pt>
                <c:pt idx="524">
                  <c:v>5012</c:v>
                </c:pt>
                <c:pt idx="525">
                  <c:v>5019</c:v>
                </c:pt>
                <c:pt idx="526">
                  <c:v>4987</c:v>
                </c:pt>
                <c:pt idx="527">
                  <c:v>4955</c:v>
                </c:pt>
                <c:pt idx="528">
                  <c:v>4935</c:v>
                </c:pt>
                <c:pt idx="529">
                  <c:v>4906</c:v>
                </c:pt>
                <c:pt idx="530">
                  <c:v>4874</c:v>
                </c:pt>
                <c:pt idx="531">
                  <c:v>4895</c:v>
                </c:pt>
                <c:pt idx="532">
                  <c:v>4879</c:v>
                </c:pt>
                <c:pt idx="533">
                  <c:v>4863</c:v>
                </c:pt>
                <c:pt idx="534">
                  <c:v>4842</c:v>
                </c:pt>
                <c:pt idx="535">
                  <c:v>4876</c:v>
                </c:pt>
                <c:pt idx="536">
                  <c:v>4887</c:v>
                </c:pt>
                <c:pt idx="537">
                  <c:v>4935</c:v>
                </c:pt>
                <c:pt idx="538">
                  <c:v>4912</c:v>
                </c:pt>
                <c:pt idx="539">
                  <c:v>4920</c:v>
                </c:pt>
                <c:pt idx="540">
                  <c:v>4896</c:v>
                </c:pt>
                <c:pt idx="541">
                  <c:v>4870</c:v>
                </c:pt>
                <c:pt idx="542">
                  <c:v>4876</c:v>
                </c:pt>
                <c:pt idx="543">
                  <c:v>4872</c:v>
                </c:pt>
                <c:pt idx="544">
                  <c:v>4916</c:v>
                </c:pt>
                <c:pt idx="545">
                  <c:v>4833</c:v>
                </c:pt>
                <c:pt idx="546">
                  <c:v>4805</c:v>
                </c:pt>
                <c:pt idx="547">
                  <c:v>4880</c:v>
                </c:pt>
                <c:pt idx="548">
                  <c:v>4973</c:v>
                </c:pt>
                <c:pt idx="549">
                  <c:v>4958</c:v>
                </c:pt>
                <c:pt idx="550">
                  <c:v>4996</c:v>
                </c:pt>
                <c:pt idx="551">
                  <c:v>5033</c:v>
                </c:pt>
                <c:pt idx="552">
                  <c:v>5002</c:v>
                </c:pt>
                <c:pt idx="553">
                  <c:v>5046</c:v>
                </c:pt>
                <c:pt idx="554">
                  <c:v>5094</c:v>
                </c:pt>
                <c:pt idx="555">
                  <c:v>5153</c:v>
                </c:pt>
                <c:pt idx="556">
                  <c:v>5071</c:v>
                </c:pt>
                <c:pt idx="557">
                  <c:v>5094</c:v>
                </c:pt>
                <c:pt idx="558">
                  <c:v>5000</c:v>
                </c:pt>
                <c:pt idx="559">
                  <c:v>5019</c:v>
                </c:pt>
                <c:pt idx="560">
                  <c:v>4951</c:v>
                </c:pt>
                <c:pt idx="561">
                  <c:v>4874</c:v>
                </c:pt>
                <c:pt idx="562">
                  <c:v>4838</c:v>
                </c:pt>
                <c:pt idx="563">
                  <c:v>4878</c:v>
                </c:pt>
                <c:pt idx="564">
                  <c:v>4884</c:v>
                </c:pt>
                <c:pt idx="565">
                  <c:v>4768</c:v>
                </c:pt>
                <c:pt idx="566">
                  <c:v>4738</c:v>
                </c:pt>
                <c:pt idx="567">
                  <c:v>4770</c:v>
                </c:pt>
                <c:pt idx="568">
                  <c:v>4725</c:v>
                </c:pt>
                <c:pt idx="569">
                  <c:v>4745</c:v>
                </c:pt>
                <c:pt idx="570">
                  <c:v>4863</c:v>
                </c:pt>
                <c:pt idx="571">
                  <c:v>4889</c:v>
                </c:pt>
                <c:pt idx="572">
                  <c:v>4929</c:v>
                </c:pt>
                <c:pt idx="573">
                  <c:v>4942</c:v>
                </c:pt>
                <c:pt idx="574">
                  <c:v>4915</c:v>
                </c:pt>
                <c:pt idx="575">
                  <c:v>4890</c:v>
                </c:pt>
                <c:pt idx="576">
                  <c:v>4940</c:v>
                </c:pt>
                <c:pt idx="577">
                  <c:v>4919</c:v>
                </c:pt>
                <c:pt idx="578">
                  <c:v>4920</c:v>
                </c:pt>
                <c:pt idx="579">
                  <c:v>4905</c:v>
                </c:pt>
                <c:pt idx="580">
                  <c:v>4900</c:v>
                </c:pt>
                <c:pt idx="581">
                  <c:v>4870</c:v>
                </c:pt>
                <c:pt idx="582">
                  <c:v>4860</c:v>
                </c:pt>
                <c:pt idx="583">
                  <c:v>4832</c:v>
                </c:pt>
                <c:pt idx="584">
                  <c:v>4928</c:v>
                </c:pt>
                <c:pt idx="585">
                  <c:v>4917</c:v>
                </c:pt>
                <c:pt idx="586">
                  <c:v>4985</c:v>
                </c:pt>
                <c:pt idx="587">
                  <c:v>4914</c:v>
                </c:pt>
                <c:pt idx="588">
                  <c:v>4936</c:v>
                </c:pt>
                <c:pt idx="589">
                  <c:v>4891</c:v>
                </c:pt>
                <c:pt idx="590">
                  <c:v>4866</c:v>
                </c:pt>
                <c:pt idx="591">
                  <c:v>4980</c:v>
                </c:pt>
                <c:pt idx="592">
                  <c:v>4881</c:v>
                </c:pt>
                <c:pt idx="593">
                  <c:v>4825</c:v>
                </c:pt>
                <c:pt idx="594">
                  <c:v>4894</c:v>
                </c:pt>
                <c:pt idx="595">
                  <c:v>4952</c:v>
                </c:pt>
                <c:pt idx="596">
                  <c:v>4957</c:v>
                </c:pt>
                <c:pt idx="597">
                  <c:v>5000</c:v>
                </c:pt>
                <c:pt idx="598">
                  <c:v>4943</c:v>
                </c:pt>
                <c:pt idx="599">
                  <c:v>4962</c:v>
                </c:pt>
                <c:pt idx="600">
                  <c:v>4974</c:v>
                </c:pt>
                <c:pt idx="601">
                  <c:v>5046</c:v>
                </c:pt>
                <c:pt idx="602">
                  <c:v>5005</c:v>
                </c:pt>
                <c:pt idx="603">
                  <c:v>5013</c:v>
                </c:pt>
                <c:pt idx="604">
                  <c:v>5061</c:v>
                </c:pt>
                <c:pt idx="605">
                  <c:v>5013</c:v>
                </c:pt>
                <c:pt idx="606">
                  <c:v>4978</c:v>
                </c:pt>
                <c:pt idx="607">
                  <c:v>4955</c:v>
                </c:pt>
                <c:pt idx="608">
                  <c:v>4981</c:v>
                </c:pt>
                <c:pt idx="609">
                  <c:v>4983</c:v>
                </c:pt>
                <c:pt idx="610">
                  <c:v>5011</c:v>
                </c:pt>
                <c:pt idx="611">
                  <c:v>4997</c:v>
                </c:pt>
                <c:pt idx="612">
                  <c:v>5033</c:v>
                </c:pt>
                <c:pt idx="613">
                  <c:v>5058</c:v>
                </c:pt>
                <c:pt idx="614">
                  <c:v>5066</c:v>
                </c:pt>
                <c:pt idx="615">
                  <c:v>5072</c:v>
                </c:pt>
                <c:pt idx="616">
                  <c:v>5030</c:v>
                </c:pt>
                <c:pt idx="617">
                  <c:v>5084</c:v>
                </c:pt>
                <c:pt idx="618">
                  <c:v>5056</c:v>
                </c:pt>
                <c:pt idx="619">
                  <c:v>5074</c:v>
                </c:pt>
                <c:pt idx="620">
                  <c:v>5048</c:v>
                </c:pt>
                <c:pt idx="621">
                  <c:v>5055</c:v>
                </c:pt>
                <c:pt idx="622">
                  <c:v>5033</c:v>
                </c:pt>
                <c:pt idx="623">
                  <c:v>5030</c:v>
                </c:pt>
                <c:pt idx="624">
                  <c:v>5094</c:v>
                </c:pt>
                <c:pt idx="625">
                  <c:v>5025</c:v>
                </c:pt>
                <c:pt idx="626">
                  <c:v>5104</c:v>
                </c:pt>
                <c:pt idx="627">
                  <c:v>5137</c:v>
                </c:pt>
                <c:pt idx="628">
                  <c:v>5088</c:v>
                </c:pt>
                <c:pt idx="629">
                  <c:v>5107</c:v>
                </c:pt>
                <c:pt idx="630">
                  <c:v>5067</c:v>
                </c:pt>
                <c:pt idx="631">
                  <c:v>4991</c:v>
                </c:pt>
                <c:pt idx="632">
                  <c:v>4971</c:v>
                </c:pt>
                <c:pt idx="633">
                  <c:v>4941</c:v>
                </c:pt>
                <c:pt idx="634">
                  <c:v>4913</c:v>
                </c:pt>
                <c:pt idx="635">
                  <c:v>4938</c:v>
                </c:pt>
                <c:pt idx="636">
                  <c:v>4942</c:v>
                </c:pt>
                <c:pt idx="637">
                  <c:v>4987</c:v>
                </c:pt>
                <c:pt idx="638">
                  <c:v>4920</c:v>
                </c:pt>
                <c:pt idx="639">
                  <c:v>4924</c:v>
                </c:pt>
                <c:pt idx="640">
                  <c:v>4900</c:v>
                </c:pt>
                <c:pt idx="641">
                  <c:v>4960</c:v>
                </c:pt>
                <c:pt idx="642">
                  <c:v>4931</c:v>
                </c:pt>
                <c:pt idx="643">
                  <c:v>4927</c:v>
                </c:pt>
                <c:pt idx="644">
                  <c:v>4859</c:v>
                </c:pt>
                <c:pt idx="645">
                  <c:v>4904</c:v>
                </c:pt>
                <c:pt idx="646">
                  <c:v>4986</c:v>
                </c:pt>
                <c:pt idx="647">
                  <c:v>4949</c:v>
                </c:pt>
                <c:pt idx="648">
                  <c:v>4989</c:v>
                </c:pt>
                <c:pt idx="649">
                  <c:v>4928</c:v>
                </c:pt>
                <c:pt idx="650">
                  <c:v>4963</c:v>
                </c:pt>
                <c:pt idx="651">
                  <c:v>4967</c:v>
                </c:pt>
                <c:pt idx="652">
                  <c:v>4987</c:v>
                </c:pt>
                <c:pt idx="653">
                  <c:v>4956</c:v>
                </c:pt>
                <c:pt idx="654">
                  <c:v>4999</c:v>
                </c:pt>
                <c:pt idx="655">
                  <c:v>4977</c:v>
                </c:pt>
                <c:pt idx="656">
                  <c:v>4986</c:v>
                </c:pt>
                <c:pt idx="657">
                  <c:v>4988</c:v>
                </c:pt>
                <c:pt idx="658">
                  <c:v>4897</c:v>
                </c:pt>
                <c:pt idx="659">
                  <c:v>4869</c:v>
                </c:pt>
                <c:pt idx="660">
                  <c:v>4919</c:v>
                </c:pt>
                <c:pt idx="661">
                  <c:v>4926</c:v>
                </c:pt>
                <c:pt idx="662">
                  <c:v>4896</c:v>
                </c:pt>
                <c:pt idx="663">
                  <c:v>4909</c:v>
                </c:pt>
                <c:pt idx="664">
                  <c:v>4928</c:v>
                </c:pt>
                <c:pt idx="665">
                  <c:v>4984</c:v>
                </c:pt>
                <c:pt idx="666">
                  <c:v>4938</c:v>
                </c:pt>
                <c:pt idx="667">
                  <c:v>4975</c:v>
                </c:pt>
                <c:pt idx="668">
                  <c:v>4943</c:v>
                </c:pt>
                <c:pt idx="669">
                  <c:v>4934</c:v>
                </c:pt>
                <c:pt idx="670">
                  <c:v>4982</c:v>
                </c:pt>
                <c:pt idx="671">
                  <c:v>5036</c:v>
                </c:pt>
                <c:pt idx="672">
                  <c:v>5047</c:v>
                </c:pt>
                <c:pt idx="673">
                  <c:v>5065</c:v>
                </c:pt>
                <c:pt idx="674">
                  <c:v>4962</c:v>
                </c:pt>
                <c:pt idx="675">
                  <c:v>4969</c:v>
                </c:pt>
                <c:pt idx="676">
                  <c:v>4906</c:v>
                </c:pt>
                <c:pt idx="677">
                  <c:v>4932</c:v>
                </c:pt>
                <c:pt idx="678">
                  <c:v>4973</c:v>
                </c:pt>
                <c:pt idx="679">
                  <c:v>4933</c:v>
                </c:pt>
                <c:pt idx="680">
                  <c:v>4966</c:v>
                </c:pt>
                <c:pt idx="681">
                  <c:v>4980</c:v>
                </c:pt>
                <c:pt idx="682">
                  <c:v>4973</c:v>
                </c:pt>
                <c:pt idx="683">
                  <c:v>4961</c:v>
                </c:pt>
                <c:pt idx="684">
                  <c:v>4962</c:v>
                </c:pt>
                <c:pt idx="685">
                  <c:v>5056</c:v>
                </c:pt>
                <c:pt idx="686">
                  <c:v>5015</c:v>
                </c:pt>
                <c:pt idx="687">
                  <c:v>5011</c:v>
                </c:pt>
                <c:pt idx="688">
                  <c:v>5127</c:v>
                </c:pt>
                <c:pt idx="689">
                  <c:v>5120</c:v>
                </c:pt>
                <c:pt idx="690">
                  <c:v>5083</c:v>
                </c:pt>
                <c:pt idx="691">
                  <c:v>5069</c:v>
                </c:pt>
                <c:pt idx="692">
                  <c:v>5098</c:v>
                </c:pt>
                <c:pt idx="693">
                  <c:v>5138</c:v>
                </c:pt>
                <c:pt idx="694">
                  <c:v>5130</c:v>
                </c:pt>
                <c:pt idx="695">
                  <c:v>5171</c:v>
                </c:pt>
                <c:pt idx="696">
                  <c:v>5173</c:v>
                </c:pt>
                <c:pt idx="697">
                  <c:v>5181</c:v>
                </c:pt>
                <c:pt idx="698">
                  <c:v>5127</c:v>
                </c:pt>
                <c:pt idx="699">
                  <c:v>5137</c:v>
                </c:pt>
                <c:pt idx="700">
                  <c:v>5122</c:v>
                </c:pt>
                <c:pt idx="701">
                  <c:v>5165</c:v>
                </c:pt>
                <c:pt idx="702">
                  <c:v>5113</c:v>
                </c:pt>
                <c:pt idx="703">
                  <c:v>5086</c:v>
                </c:pt>
                <c:pt idx="704">
                  <c:v>5153</c:v>
                </c:pt>
                <c:pt idx="705">
                  <c:v>5132</c:v>
                </c:pt>
                <c:pt idx="706">
                  <c:v>5178</c:v>
                </c:pt>
                <c:pt idx="707">
                  <c:v>5172</c:v>
                </c:pt>
                <c:pt idx="708">
                  <c:v>5220</c:v>
                </c:pt>
                <c:pt idx="709">
                  <c:v>5239</c:v>
                </c:pt>
                <c:pt idx="710">
                  <c:v>5264</c:v>
                </c:pt>
                <c:pt idx="711">
                  <c:v>5154</c:v>
                </c:pt>
                <c:pt idx="712">
                  <c:v>5122</c:v>
                </c:pt>
                <c:pt idx="713">
                  <c:v>5141</c:v>
                </c:pt>
                <c:pt idx="714">
                  <c:v>5205</c:v>
                </c:pt>
                <c:pt idx="715">
                  <c:v>5109</c:v>
                </c:pt>
                <c:pt idx="716">
                  <c:v>5159</c:v>
                </c:pt>
                <c:pt idx="717">
                  <c:v>5067</c:v>
                </c:pt>
                <c:pt idx="718">
                  <c:v>5057</c:v>
                </c:pt>
                <c:pt idx="719">
                  <c:v>5085</c:v>
                </c:pt>
                <c:pt idx="720">
                  <c:v>5097</c:v>
                </c:pt>
                <c:pt idx="721">
                  <c:v>5059</c:v>
                </c:pt>
                <c:pt idx="722">
                  <c:v>5098</c:v>
                </c:pt>
                <c:pt idx="723">
                  <c:v>5095</c:v>
                </c:pt>
                <c:pt idx="724">
                  <c:v>5075</c:v>
                </c:pt>
                <c:pt idx="725">
                  <c:v>5067</c:v>
                </c:pt>
                <c:pt idx="726">
                  <c:v>5042</c:v>
                </c:pt>
                <c:pt idx="727">
                  <c:v>5054</c:v>
                </c:pt>
                <c:pt idx="728">
                  <c:v>4977</c:v>
                </c:pt>
                <c:pt idx="729">
                  <c:v>4953</c:v>
                </c:pt>
                <c:pt idx="730">
                  <c:v>4886</c:v>
                </c:pt>
                <c:pt idx="731">
                  <c:v>4963</c:v>
                </c:pt>
                <c:pt idx="732">
                  <c:v>4961</c:v>
                </c:pt>
                <c:pt idx="733">
                  <c:v>4973</c:v>
                </c:pt>
                <c:pt idx="734">
                  <c:v>5029</c:v>
                </c:pt>
                <c:pt idx="735">
                  <c:v>4967</c:v>
                </c:pt>
                <c:pt idx="736">
                  <c:v>4871</c:v>
                </c:pt>
                <c:pt idx="737">
                  <c:v>4908</c:v>
                </c:pt>
                <c:pt idx="738">
                  <c:v>4965</c:v>
                </c:pt>
                <c:pt idx="739">
                  <c:v>4944</c:v>
                </c:pt>
                <c:pt idx="740">
                  <c:v>4894</c:v>
                </c:pt>
                <c:pt idx="741">
                  <c:v>4888</c:v>
                </c:pt>
                <c:pt idx="742">
                  <c:v>4866</c:v>
                </c:pt>
                <c:pt idx="743">
                  <c:v>4861</c:v>
                </c:pt>
                <c:pt idx="744">
                  <c:v>4907</c:v>
                </c:pt>
                <c:pt idx="745">
                  <c:v>4962</c:v>
                </c:pt>
                <c:pt idx="746">
                  <c:v>4942</c:v>
                </c:pt>
                <c:pt idx="747">
                  <c:v>4942</c:v>
                </c:pt>
                <c:pt idx="748">
                  <c:v>4864</c:v>
                </c:pt>
                <c:pt idx="749">
                  <c:v>4800</c:v>
                </c:pt>
                <c:pt idx="750">
                  <c:v>4875</c:v>
                </c:pt>
                <c:pt idx="751">
                  <c:v>4906</c:v>
                </c:pt>
                <c:pt idx="752">
                  <c:v>4902</c:v>
                </c:pt>
                <c:pt idx="753">
                  <c:v>4814</c:v>
                </c:pt>
                <c:pt idx="754">
                  <c:v>4926</c:v>
                </c:pt>
                <c:pt idx="755">
                  <c:v>5012</c:v>
                </c:pt>
                <c:pt idx="756">
                  <c:v>5011</c:v>
                </c:pt>
                <c:pt idx="757">
                  <c:v>5036</c:v>
                </c:pt>
                <c:pt idx="758">
                  <c:v>5016</c:v>
                </c:pt>
                <c:pt idx="759">
                  <c:v>4959</c:v>
                </c:pt>
                <c:pt idx="760">
                  <c:v>4984</c:v>
                </c:pt>
                <c:pt idx="761">
                  <c:v>4953</c:v>
                </c:pt>
                <c:pt idx="762">
                  <c:v>5018</c:v>
                </c:pt>
                <c:pt idx="763">
                  <c:v>4918</c:v>
                </c:pt>
                <c:pt idx="764">
                  <c:v>4952</c:v>
                </c:pt>
                <c:pt idx="765">
                  <c:v>4981</c:v>
                </c:pt>
                <c:pt idx="766">
                  <c:v>5021</c:v>
                </c:pt>
                <c:pt idx="767">
                  <c:v>5014</c:v>
                </c:pt>
                <c:pt idx="768">
                  <c:v>5016</c:v>
                </c:pt>
                <c:pt idx="769">
                  <c:v>4973</c:v>
                </c:pt>
                <c:pt idx="770">
                  <c:v>4942</c:v>
                </c:pt>
                <c:pt idx="771">
                  <c:v>4951</c:v>
                </c:pt>
                <c:pt idx="772">
                  <c:v>4886</c:v>
                </c:pt>
                <c:pt idx="773">
                  <c:v>4937</c:v>
                </c:pt>
                <c:pt idx="774">
                  <c:v>4947</c:v>
                </c:pt>
                <c:pt idx="775">
                  <c:v>4974</c:v>
                </c:pt>
                <c:pt idx="776">
                  <c:v>4943</c:v>
                </c:pt>
                <c:pt idx="777">
                  <c:v>4880</c:v>
                </c:pt>
                <c:pt idx="778">
                  <c:v>4843</c:v>
                </c:pt>
                <c:pt idx="779">
                  <c:v>4906</c:v>
                </c:pt>
                <c:pt idx="780">
                  <c:v>4965</c:v>
                </c:pt>
                <c:pt idx="781">
                  <c:v>4946</c:v>
                </c:pt>
                <c:pt idx="782">
                  <c:v>4941</c:v>
                </c:pt>
                <c:pt idx="783">
                  <c:v>4931</c:v>
                </c:pt>
                <c:pt idx="784">
                  <c:v>4970</c:v>
                </c:pt>
                <c:pt idx="785">
                  <c:v>4984</c:v>
                </c:pt>
                <c:pt idx="786">
                  <c:v>4872</c:v>
                </c:pt>
                <c:pt idx="787">
                  <c:v>4892</c:v>
                </c:pt>
                <c:pt idx="788">
                  <c:v>4860</c:v>
                </c:pt>
                <c:pt idx="789">
                  <c:v>4868</c:v>
                </c:pt>
                <c:pt idx="790">
                  <c:v>4888</c:v>
                </c:pt>
                <c:pt idx="791">
                  <c:v>4858</c:v>
                </c:pt>
                <c:pt idx="792">
                  <c:v>4816</c:v>
                </c:pt>
                <c:pt idx="793">
                  <c:v>4797</c:v>
                </c:pt>
                <c:pt idx="794">
                  <c:v>4828</c:v>
                </c:pt>
                <c:pt idx="795">
                  <c:v>4854</c:v>
                </c:pt>
                <c:pt idx="796">
                  <c:v>4919</c:v>
                </c:pt>
                <c:pt idx="797">
                  <c:v>4943</c:v>
                </c:pt>
                <c:pt idx="798">
                  <c:v>5003</c:v>
                </c:pt>
                <c:pt idx="799">
                  <c:v>5050</c:v>
                </c:pt>
                <c:pt idx="800">
                  <c:v>5037</c:v>
                </c:pt>
                <c:pt idx="801">
                  <c:v>5076</c:v>
                </c:pt>
                <c:pt idx="802">
                  <c:v>5095</c:v>
                </c:pt>
                <c:pt idx="803">
                  <c:v>5098</c:v>
                </c:pt>
                <c:pt idx="804">
                  <c:v>5094</c:v>
                </c:pt>
                <c:pt idx="805">
                  <c:v>5080</c:v>
                </c:pt>
                <c:pt idx="806">
                  <c:v>5092</c:v>
                </c:pt>
                <c:pt idx="807">
                  <c:v>5075</c:v>
                </c:pt>
                <c:pt idx="808">
                  <c:v>5103</c:v>
                </c:pt>
                <c:pt idx="809">
                  <c:v>5078</c:v>
                </c:pt>
                <c:pt idx="810">
                  <c:v>5104</c:v>
                </c:pt>
                <c:pt idx="811">
                  <c:v>5072</c:v>
                </c:pt>
                <c:pt idx="812">
                  <c:v>5053</c:v>
                </c:pt>
                <c:pt idx="813">
                  <c:v>5158</c:v>
                </c:pt>
                <c:pt idx="814">
                  <c:v>5011</c:v>
                </c:pt>
                <c:pt idx="815">
                  <c:v>5006</c:v>
                </c:pt>
                <c:pt idx="816">
                  <c:v>5020</c:v>
                </c:pt>
                <c:pt idx="817">
                  <c:v>5018</c:v>
                </c:pt>
                <c:pt idx="818">
                  <c:v>4990</c:v>
                </c:pt>
                <c:pt idx="819">
                  <c:v>4992</c:v>
                </c:pt>
                <c:pt idx="820">
                  <c:v>5019</c:v>
                </c:pt>
                <c:pt idx="821">
                  <c:v>5088</c:v>
                </c:pt>
                <c:pt idx="822">
                  <c:v>5104</c:v>
                </c:pt>
                <c:pt idx="823">
                  <c:v>5111</c:v>
                </c:pt>
                <c:pt idx="824">
                  <c:v>5102</c:v>
                </c:pt>
                <c:pt idx="825">
                  <c:v>5100</c:v>
                </c:pt>
                <c:pt idx="826">
                  <c:v>5107</c:v>
                </c:pt>
                <c:pt idx="827">
                  <c:v>5091</c:v>
                </c:pt>
                <c:pt idx="828">
                  <c:v>5087</c:v>
                </c:pt>
                <c:pt idx="829">
                  <c:v>5121</c:v>
                </c:pt>
                <c:pt idx="830">
                  <c:v>5078</c:v>
                </c:pt>
                <c:pt idx="831">
                  <c:v>5157</c:v>
                </c:pt>
                <c:pt idx="832">
                  <c:v>5134</c:v>
                </c:pt>
                <c:pt idx="833">
                  <c:v>5116</c:v>
                </c:pt>
                <c:pt idx="834">
                  <c:v>5118</c:v>
                </c:pt>
                <c:pt idx="835">
                  <c:v>5085</c:v>
                </c:pt>
                <c:pt idx="836">
                  <c:v>5074</c:v>
                </c:pt>
                <c:pt idx="837">
                  <c:v>5034</c:v>
                </c:pt>
                <c:pt idx="838">
                  <c:v>5040</c:v>
                </c:pt>
                <c:pt idx="839">
                  <c:v>5037</c:v>
                </c:pt>
                <c:pt idx="840">
                  <c:v>4997</c:v>
                </c:pt>
                <c:pt idx="841">
                  <c:v>5081</c:v>
                </c:pt>
                <c:pt idx="842">
                  <c:v>4992</c:v>
                </c:pt>
                <c:pt idx="843">
                  <c:v>4994</c:v>
                </c:pt>
                <c:pt idx="844">
                  <c:v>5036</c:v>
                </c:pt>
                <c:pt idx="845">
                  <c:v>4936</c:v>
                </c:pt>
                <c:pt idx="846">
                  <c:v>4974</c:v>
                </c:pt>
                <c:pt idx="847">
                  <c:v>4964</c:v>
                </c:pt>
                <c:pt idx="848">
                  <c:v>5009</c:v>
                </c:pt>
                <c:pt idx="849">
                  <c:v>5046</c:v>
                </c:pt>
                <c:pt idx="850">
                  <c:v>5068</c:v>
                </c:pt>
                <c:pt idx="851">
                  <c:v>4994</c:v>
                </c:pt>
                <c:pt idx="852">
                  <c:v>4965</c:v>
                </c:pt>
                <c:pt idx="853">
                  <c:v>4938</c:v>
                </c:pt>
                <c:pt idx="854">
                  <c:v>4963</c:v>
                </c:pt>
                <c:pt idx="855">
                  <c:v>4960</c:v>
                </c:pt>
                <c:pt idx="856">
                  <c:v>5003</c:v>
                </c:pt>
                <c:pt idx="857">
                  <c:v>4928</c:v>
                </c:pt>
                <c:pt idx="858">
                  <c:v>4968</c:v>
                </c:pt>
                <c:pt idx="859">
                  <c:v>4997</c:v>
                </c:pt>
                <c:pt idx="860">
                  <c:v>4967</c:v>
                </c:pt>
                <c:pt idx="861">
                  <c:v>4934</c:v>
                </c:pt>
                <c:pt idx="862">
                  <c:v>4913</c:v>
                </c:pt>
                <c:pt idx="863">
                  <c:v>4974</c:v>
                </c:pt>
                <c:pt idx="864">
                  <c:v>4932</c:v>
                </c:pt>
                <c:pt idx="865">
                  <c:v>5025</c:v>
                </c:pt>
                <c:pt idx="866">
                  <c:v>5033</c:v>
                </c:pt>
                <c:pt idx="867">
                  <c:v>5026</c:v>
                </c:pt>
                <c:pt idx="868">
                  <c:v>5076</c:v>
                </c:pt>
                <c:pt idx="869">
                  <c:v>5070</c:v>
                </c:pt>
                <c:pt idx="870">
                  <c:v>5074</c:v>
                </c:pt>
                <c:pt idx="871">
                  <c:v>5040</c:v>
                </c:pt>
                <c:pt idx="872">
                  <c:v>5017</c:v>
                </c:pt>
                <c:pt idx="873">
                  <c:v>5053</c:v>
                </c:pt>
                <c:pt idx="874">
                  <c:v>5060</c:v>
                </c:pt>
                <c:pt idx="875">
                  <c:v>5104</c:v>
                </c:pt>
                <c:pt idx="876">
                  <c:v>5129</c:v>
                </c:pt>
                <c:pt idx="877">
                  <c:v>5106</c:v>
                </c:pt>
                <c:pt idx="878">
                  <c:v>5098</c:v>
                </c:pt>
                <c:pt idx="879">
                  <c:v>5077</c:v>
                </c:pt>
                <c:pt idx="880">
                  <c:v>5059</c:v>
                </c:pt>
                <c:pt idx="881">
                  <c:v>5023</c:v>
                </c:pt>
                <c:pt idx="882">
                  <c:v>4965</c:v>
                </c:pt>
                <c:pt idx="883">
                  <c:v>5069</c:v>
                </c:pt>
                <c:pt idx="884">
                  <c:v>5109</c:v>
                </c:pt>
                <c:pt idx="885">
                  <c:v>5093</c:v>
                </c:pt>
                <c:pt idx="886">
                  <c:v>5057</c:v>
                </c:pt>
                <c:pt idx="887">
                  <c:v>4993</c:v>
                </c:pt>
                <c:pt idx="888">
                  <c:v>4922</c:v>
                </c:pt>
                <c:pt idx="889">
                  <c:v>4923</c:v>
                </c:pt>
                <c:pt idx="890">
                  <c:v>4822</c:v>
                </c:pt>
                <c:pt idx="891">
                  <c:v>4894</c:v>
                </c:pt>
                <c:pt idx="892">
                  <c:v>4911</c:v>
                </c:pt>
                <c:pt idx="893">
                  <c:v>4898</c:v>
                </c:pt>
                <c:pt idx="894">
                  <c:v>4945</c:v>
                </c:pt>
                <c:pt idx="895">
                  <c:v>4860</c:v>
                </c:pt>
                <c:pt idx="896">
                  <c:v>4845</c:v>
                </c:pt>
                <c:pt idx="897">
                  <c:v>4866</c:v>
                </c:pt>
                <c:pt idx="898">
                  <c:v>4915</c:v>
                </c:pt>
                <c:pt idx="899">
                  <c:v>4872</c:v>
                </c:pt>
                <c:pt idx="900">
                  <c:v>4944</c:v>
                </c:pt>
                <c:pt idx="901">
                  <c:v>4937</c:v>
                </c:pt>
                <c:pt idx="902">
                  <c:v>4956</c:v>
                </c:pt>
                <c:pt idx="903">
                  <c:v>4974</c:v>
                </c:pt>
                <c:pt idx="904">
                  <c:v>4953</c:v>
                </c:pt>
                <c:pt idx="905">
                  <c:v>4939</c:v>
                </c:pt>
                <c:pt idx="906">
                  <c:v>5016</c:v>
                </c:pt>
                <c:pt idx="907">
                  <c:v>5064</c:v>
                </c:pt>
                <c:pt idx="908">
                  <c:v>5076</c:v>
                </c:pt>
                <c:pt idx="909">
                  <c:v>5070</c:v>
                </c:pt>
                <c:pt idx="910">
                  <c:v>5098</c:v>
                </c:pt>
                <c:pt idx="911">
                  <c:v>5140</c:v>
                </c:pt>
                <c:pt idx="912">
                  <c:v>5049</c:v>
                </c:pt>
                <c:pt idx="913">
                  <c:v>5121</c:v>
                </c:pt>
                <c:pt idx="914">
                  <c:v>5139</c:v>
                </c:pt>
                <c:pt idx="915">
                  <c:v>5160</c:v>
                </c:pt>
                <c:pt idx="916">
                  <c:v>5131</c:v>
                </c:pt>
                <c:pt idx="917">
                  <c:v>5135</c:v>
                </c:pt>
                <c:pt idx="918">
                  <c:v>5234</c:v>
                </c:pt>
                <c:pt idx="919">
                  <c:v>5279</c:v>
                </c:pt>
                <c:pt idx="920">
                  <c:v>5116</c:v>
                </c:pt>
                <c:pt idx="921">
                  <c:v>5126</c:v>
                </c:pt>
                <c:pt idx="922">
                  <c:v>5155</c:v>
                </c:pt>
                <c:pt idx="923">
                  <c:v>5144</c:v>
                </c:pt>
                <c:pt idx="924">
                  <c:v>5145</c:v>
                </c:pt>
                <c:pt idx="925">
                  <c:v>5057</c:v>
                </c:pt>
                <c:pt idx="926">
                  <c:v>5062</c:v>
                </c:pt>
                <c:pt idx="927">
                  <c:v>5034</c:v>
                </c:pt>
                <c:pt idx="928">
                  <c:v>4994</c:v>
                </c:pt>
                <c:pt idx="929">
                  <c:v>5071</c:v>
                </c:pt>
                <c:pt idx="930">
                  <c:v>5030</c:v>
                </c:pt>
                <c:pt idx="931">
                  <c:v>5067</c:v>
                </c:pt>
                <c:pt idx="932">
                  <c:v>5119</c:v>
                </c:pt>
                <c:pt idx="933">
                  <c:v>5175</c:v>
                </c:pt>
                <c:pt idx="934">
                  <c:v>5106</c:v>
                </c:pt>
                <c:pt idx="935">
                  <c:v>5124</c:v>
                </c:pt>
                <c:pt idx="936">
                  <c:v>5178</c:v>
                </c:pt>
                <c:pt idx="937">
                  <c:v>5242</c:v>
                </c:pt>
                <c:pt idx="938">
                  <c:v>5232</c:v>
                </c:pt>
                <c:pt idx="939">
                  <c:v>5177</c:v>
                </c:pt>
                <c:pt idx="940">
                  <c:v>5157</c:v>
                </c:pt>
                <c:pt idx="941">
                  <c:v>5174</c:v>
                </c:pt>
                <c:pt idx="942">
                  <c:v>5189</c:v>
                </c:pt>
                <c:pt idx="943">
                  <c:v>5179</c:v>
                </c:pt>
                <c:pt idx="944">
                  <c:v>5068</c:v>
                </c:pt>
                <c:pt idx="945">
                  <c:v>5098</c:v>
                </c:pt>
                <c:pt idx="946">
                  <c:v>5131</c:v>
                </c:pt>
                <c:pt idx="947">
                  <c:v>5090</c:v>
                </c:pt>
                <c:pt idx="948">
                  <c:v>5106</c:v>
                </c:pt>
                <c:pt idx="949">
                  <c:v>5092</c:v>
                </c:pt>
                <c:pt idx="950">
                  <c:v>5101</c:v>
                </c:pt>
                <c:pt idx="951">
                  <c:v>5095</c:v>
                </c:pt>
                <c:pt idx="952">
                  <c:v>5141</c:v>
                </c:pt>
                <c:pt idx="953">
                  <c:v>5185</c:v>
                </c:pt>
                <c:pt idx="954">
                  <c:v>5132</c:v>
                </c:pt>
                <c:pt idx="955">
                  <c:v>5125</c:v>
                </c:pt>
                <c:pt idx="956">
                  <c:v>5107</c:v>
                </c:pt>
                <c:pt idx="957">
                  <c:v>5141</c:v>
                </c:pt>
                <c:pt idx="958">
                  <c:v>5119</c:v>
                </c:pt>
                <c:pt idx="959">
                  <c:v>5139</c:v>
                </c:pt>
                <c:pt idx="960">
                  <c:v>5142</c:v>
                </c:pt>
                <c:pt idx="961">
                  <c:v>5109</c:v>
                </c:pt>
                <c:pt idx="962">
                  <c:v>5093</c:v>
                </c:pt>
                <c:pt idx="963">
                  <c:v>4973</c:v>
                </c:pt>
                <c:pt idx="964">
                  <c:v>4951</c:v>
                </c:pt>
                <c:pt idx="965">
                  <c:v>4911</c:v>
                </c:pt>
                <c:pt idx="966">
                  <c:v>4869</c:v>
                </c:pt>
                <c:pt idx="967">
                  <c:v>4869</c:v>
                </c:pt>
                <c:pt idx="968">
                  <c:v>4853</c:v>
                </c:pt>
                <c:pt idx="969">
                  <c:v>4878</c:v>
                </c:pt>
                <c:pt idx="970">
                  <c:v>4866</c:v>
                </c:pt>
                <c:pt idx="971">
                  <c:v>4795</c:v>
                </c:pt>
                <c:pt idx="972">
                  <c:v>4883</c:v>
                </c:pt>
                <c:pt idx="973">
                  <c:v>4946</c:v>
                </c:pt>
                <c:pt idx="974">
                  <c:v>5011</c:v>
                </c:pt>
                <c:pt idx="975">
                  <c:v>4949</c:v>
                </c:pt>
                <c:pt idx="976">
                  <c:v>5004</c:v>
                </c:pt>
                <c:pt idx="977">
                  <c:v>4982</c:v>
                </c:pt>
                <c:pt idx="978">
                  <c:v>4988</c:v>
                </c:pt>
                <c:pt idx="979">
                  <c:v>5005</c:v>
                </c:pt>
                <c:pt idx="980">
                  <c:v>4915</c:v>
                </c:pt>
                <c:pt idx="981">
                  <c:v>4924</c:v>
                </c:pt>
                <c:pt idx="982">
                  <c:v>4916</c:v>
                </c:pt>
                <c:pt idx="983">
                  <c:v>4866</c:v>
                </c:pt>
                <c:pt idx="984">
                  <c:v>4916</c:v>
                </c:pt>
                <c:pt idx="985">
                  <c:v>4851</c:v>
                </c:pt>
                <c:pt idx="986">
                  <c:v>4809</c:v>
                </c:pt>
                <c:pt idx="987">
                  <c:v>4873</c:v>
                </c:pt>
                <c:pt idx="988">
                  <c:v>4904</c:v>
                </c:pt>
                <c:pt idx="989">
                  <c:v>4898</c:v>
                </c:pt>
                <c:pt idx="990">
                  <c:v>4905</c:v>
                </c:pt>
                <c:pt idx="991">
                  <c:v>4947</c:v>
                </c:pt>
                <c:pt idx="992">
                  <c:v>4983</c:v>
                </c:pt>
                <c:pt idx="993">
                  <c:v>4875</c:v>
                </c:pt>
                <c:pt idx="994">
                  <c:v>4911</c:v>
                </c:pt>
                <c:pt idx="995">
                  <c:v>4949</c:v>
                </c:pt>
                <c:pt idx="996">
                  <c:v>4910</c:v>
                </c:pt>
                <c:pt idx="997">
                  <c:v>4934</c:v>
                </c:pt>
                <c:pt idx="998">
                  <c:v>4922</c:v>
                </c:pt>
                <c:pt idx="999">
                  <c:v>4936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E9-0340-824B-7CCE1883C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307983"/>
        <c:axId val="693642480"/>
      </c:lineChart>
      <c:catAx>
        <c:axId val="152730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642480"/>
        <c:crosses val="autoZero"/>
        <c:auto val="1"/>
        <c:lblAlgn val="ctr"/>
        <c:lblOffset val="100"/>
        <c:noMultiLvlLbl val="0"/>
      </c:catAx>
      <c:valAx>
        <c:axId val="69364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307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6:20:1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23627,'5'0'0,"-1"0"0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DFB47-0D82-8E46-9A4B-804119B94D9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04A71-CAF3-754A-B86B-4F88EB34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04A71-CAF3-754A-B86B-4F88EB34ED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4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7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7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5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7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74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219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0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0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06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079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7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332A-26FC-B941-848E-FDC0C963F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	OPTIMISING TRADING STRATEGIES  	BASED ON TECHINCAL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54D51B-78FD-F34F-B765-151A0663D003}"/>
                  </a:ext>
                </a:extLst>
              </p14:cNvPr>
              <p14:cNvContentPartPr/>
              <p14:nvPr/>
            </p14:nvContentPartPr>
            <p14:xfrm>
              <a:off x="2800587" y="-1004740"/>
              <a:ext cx="36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54D51B-78FD-F34F-B765-151A0663D0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1587" y="-1013740"/>
                <a:ext cx="212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Graphic 8" descr="Bar graph with upward trend with solid fill">
            <a:extLst>
              <a:ext uri="{FF2B5EF4-FFF2-40B4-BE49-F238E27FC236}">
                <a16:creationId xmlns:a16="http://schemas.microsoft.com/office/drawing/2014/main" id="{926F4886-12B8-EB4F-8CDD-3003F767D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0794" y="2821004"/>
            <a:ext cx="914400" cy="914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DDCF496-2802-B349-8452-5D1CA6E23C2D}"/>
              </a:ext>
            </a:extLst>
          </p:cNvPr>
          <p:cNvSpPr txBox="1">
            <a:spLocks/>
          </p:cNvSpPr>
          <p:nvPr/>
        </p:nvSpPr>
        <p:spPr bwMode="blackWhite">
          <a:xfrm>
            <a:off x="4145386" y="4237149"/>
            <a:ext cx="3968303" cy="92727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Miguel Cardona polo</a:t>
            </a:r>
          </a:p>
          <a:p>
            <a:endParaRPr lang="en-US" sz="2800" dirty="0"/>
          </a:p>
          <a:p>
            <a:r>
              <a:rPr lang="en-US" sz="2800" dirty="0"/>
              <a:t>mic25@kent.ac.uk</a:t>
            </a:r>
          </a:p>
        </p:txBody>
      </p:sp>
    </p:spTree>
    <p:extLst>
      <p:ext uri="{BB962C8B-B14F-4D97-AF65-F5344CB8AC3E}">
        <p14:creationId xmlns:p14="http://schemas.microsoft.com/office/powerpoint/2010/main" val="21985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92C3-48FA-5F4D-82A4-AE5683F9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/>
              <a:t>What was accomplished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2DBE2-B6CD-FF48-A2ED-BAC30939429B}"/>
              </a:ext>
            </a:extLst>
          </p:cNvPr>
          <p:cNvSpPr txBox="1"/>
          <p:nvPr/>
        </p:nvSpPr>
        <p:spPr>
          <a:xfrm>
            <a:off x="324853" y="2261937"/>
            <a:ext cx="4343400" cy="37856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PART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Task 1: </a:t>
            </a:r>
            <a:r>
              <a:rPr lang="en-US" dirty="0"/>
              <a:t>Technical Indicators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Task 2: </a:t>
            </a:r>
            <a:r>
              <a:rPr lang="en-US" dirty="0"/>
              <a:t>Trading signals ✅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sz="2000" b="1" dirty="0"/>
              <a:t>PART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Task 1: </a:t>
            </a:r>
            <a:r>
              <a:rPr lang="en-US" dirty="0"/>
              <a:t>Genetic Algorithm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Task 2: </a:t>
            </a:r>
            <a:r>
              <a:rPr lang="en-US" dirty="0"/>
              <a:t>Improved Genetic Algorithm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r>
              <a:rPr lang="en-US" sz="2000" b="1" dirty="0"/>
              <a:t>PART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Task 1: </a:t>
            </a:r>
            <a:r>
              <a:rPr lang="en-US" dirty="0"/>
              <a:t>Presentation ✅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3" name="Content Placeholder 8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A1FEA56E-0B07-3A41-AFD9-A91C4689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94" y="2273927"/>
            <a:ext cx="6609347" cy="1764593"/>
          </a:xfrm>
          <a:prstGeom prst="rect">
            <a:avLst/>
          </a:prstGeom>
        </p:spPr>
      </p:pic>
      <p:pic>
        <p:nvPicPr>
          <p:cNvPr id="20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6462CDC-7C42-F941-AFEF-75D6D7FA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9715" y="4584073"/>
            <a:ext cx="7167906" cy="1463516"/>
          </a:xfrm>
        </p:spPr>
      </p:pic>
    </p:spTree>
    <p:extLst>
      <p:ext uri="{BB962C8B-B14F-4D97-AF65-F5344CB8AC3E}">
        <p14:creationId xmlns:p14="http://schemas.microsoft.com/office/powerpoint/2010/main" val="229235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07CD-9B91-2541-AC37-7545F0D8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b="1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7D00-0E36-5543-964F-1CA53FA9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13021"/>
            <a:ext cx="9960864" cy="49449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What went well</a:t>
            </a:r>
          </a:p>
          <a:p>
            <a:r>
              <a:rPr lang="en-US" b="1" dirty="0"/>
              <a:t>All tasks were completed</a:t>
            </a:r>
          </a:p>
          <a:p>
            <a:r>
              <a:rPr lang="en-US" dirty="0"/>
              <a:t>Replicating the formulae to produce the technical indicators in Excel was quick.</a:t>
            </a:r>
          </a:p>
          <a:p>
            <a:r>
              <a:rPr lang="en-US" dirty="0"/>
              <a:t>An </a:t>
            </a:r>
            <a:r>
              <a:rPr lang="en-US" b="1" dirty="0"/>
              <a:t>appropriate solution </a:t>
            </a:r>
            <a:r>
              <a:rPr lang="en-US" dirty="0"/>
              <a:t>was found to implement the training data into the code.</a:t>
            </a:r>
          </a:p>
          <a:p>
            <a:r>
              <a:rPr lang="en-US" dirty="0"/>
              <a:t>Additional methods (elitism &amp; culling) worked really well. </a:t>
            </a:r>
          </a:p>
          <a:p>
            <a:r>
              <a:rPr lang="en-US" b="1" dirty="0"/>
              <a:t>Using global variables </a:t>
            </a:r>
            <a:r>
              <a:rPr lang="en-US" dirty="0"/>
              <a:t>made the </a:t>
            </a:r>
            <a:r>
              <a:rPr lang="en-US" b="1" dirty="0"/>
              <a:t>code sustainable</a:t>
            </a:r>
            <a:r>
              <a:rPr lang="en-US" dirty="0"/>
              <a:t>. I was able to make changes to individual functions without having to change others. It also helped at the time of adding the limiting stock gene.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What went wrong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training data wasn’t sustainable </a:t>
            </a:r>
            <a:r>
              <a:rPr lang="en-US" dirty="0">
                <a:solidFill>
                  <a:schemeClr val="tx1"/>
                </a:solidFill>
              </a:rPr>
              <a:t>in terms of changes. I made a mistake in one of the indicators, so I had to change the Excel file and go through the process explained in the slide before. Next time I would use </a:t>
            </a:r>
            <a:r>
              <a:rPr lang="en-US" b="1" dirty="0">
                <a:solidFill>
                  <a:schemeClr val="tx1"/>
                </a:solidFill>
              </a:rPr>
              <a:t>another method </a:t>
            </a:r>
            <a:r>
              <a:rPr lang="en-US" dirty="0">
                <a:solidFill>
                  <a:schemeClr val="tx1"/>
                </a:solidFill>
              </a:rPr>
              <a:t>to include the data.</a:t>
            </a:r>
          </a:p>
          <a:p>
            <a:r>
              <a:rPr lang="en-US" dirty="0">
                <a:solidFill>
                  <a:schemeClr val="tx1"/>
                </a:solidFill>
              </a:rPr>
              <a:t>Two-point crossover code is </a:t>
            </a:r>
            <a:r>
              <a:rPr lang="en-US" b="1" dirty="0">
                <a:solidFill>
                  <a:schemeClr val="tx1"/>
                </a:solidFill>
              </a:rPr>
              <a:t>repetitive and long</a:t>
            </a:r>
            <a:r>
              <a:rPr lang="en-US" dirty="0">
                <a:solidFill>
                  <a:schemeClr val="tx1"/>
                </a:solidFill>
              </a:rPr>
              <a:t>. Next time this should be done in a more concise and efficient manner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7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5312-FFDD-D54C-AF90-09EE1E51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65D18-3EDA-8645-8C62-F494F15D80CB}"/>
              </a:ext>
            </a:extLst>
          </p:cNvPr>
          <p:cNvSpPr txBox="1"/>
          <p:nvPr/>
        </p:nvSpPr>
        <p:spPr>
          <a:xfrm>
            <a:off x="1574919" y="1996395"/>
            <a:ext cx="2774835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optimal cash balance achieved with this GA was </a:t>
            </a:r>
            <a:r>
              <a:rPr lang="en-GB" sz="1600" b="1" dirty="0"/>
              <a:t>$</a:t>
            </a:r>
            <a:r>
              <a:rPr lang="en-US" sz="1600" b="1" dirty="0"/>
              <a:t>5855.96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DCE858-2284-0E40-B31F-D1118039937E}"/>
              </a:ext>
            </a:extLst>
          </p:cNvPr>
          <p:cNvSpPr txBox="1"/>
          <p:nvPr/>
        </p:nvSpPr>
        <p:spPr>
          <a:xfrm>
            <a:off x="6905807" y="1996395"/>
            <a:ext cx="3909214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After many runs the within the first 10 generations the GA found the optimal end cash balance of </a:t>
            </a:r>
            <a:r>
              <a:rPr lang="en-GB" sz="1600" b="1" dirty="0"/>
              <a:t>$</a:t>
            </a:r>
            <a:r>
              <a:rPr lang="en-US" sz="1600" b="1" dirty="0"/>
              <a:t>5855.96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B05F8-BC8D-554A-BA2C-4FF209238398}"/>
              </a:ext>
            </a:extLst>
          </p:cNvPr>
          <p:cNvSpPr txBox="1"/>
          <p:nvPr/>
        </p:nvSpPr>
        <p:spPr>
          <a:xfrm>
            <a:off x="4603062" y="2009343"/>
            <a:ext cx="1926752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This is an </a:t>
            </a:r>
            <a:r>
              <a:rPr lang="en-US" sz="1600" b="1" dirty="0"/>
              <a:t>increase of 95% </a:t>
            </a:r>
            <a:r>
              <a:rPr lang="en-US" sz="1600" dirty="0"/>
              <a:t>compared to the </a:t>
            </a:r>
            <a:r>
              <a:rPr lang="en-US" sz="1600" b="1" dirty="0"/>
              <a:t>initial $3000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ADA5283-6CA7-2847-85CF-0FEF7C527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859161"/>
              </p:ext>
            </p:extLst>
          </p:nvPr>
        </p:nvGraphicFramePr>
        <p:xfrm>
          <a:off x="2231135" y="3299908"/>
          <a:ext cx="7729727" cy="334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128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C5575D9-7FBB-E046-BF86-DCB144ABF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977376"/>
              </p:ext>
            </p:extLst>
          </p:nvPr>
        </p:nvGraphicFramePr>
        <p:xfrm>
          <a:off x="831169" y="2273968"/>
          <a:ext cx="6989357" cy="3698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812DB3-1200-6546-9422-B4704DA4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3230"/>
            <a:ext cx="7729728" cy="1188720"/>
          </a:xfrm>
        </p:spPr>
        <p:txBody>
          <a:bodyPr/>
          <a:lstStyle/>
          <a:p>
            <a:r>
              <a:rPr lang="en-US" b="1" dirty="0"/>
              <a:t>Did adding a trading limit had any improvements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16357-22AF-784F-A20E-1D998D7ED977}"/>
              </a:ext>
            </a:extLst>
          </p:cNvPr>
          <p:cNvSpPr txBox="1"/>
          <p:nvPr/>
        </p:nvSpPr>
        <p:spPr>
          <a:xfrm>
            <a:off x="1327355" y="5972191"/>
            <a:ext cx="56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stocks limiting trading (per decision)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BF8E5-F602-AB4D-B389-0D918C59BB35}"/>
              </a:ext>
            </a:extLst>
          </p:cNvPr>
          <p:cNvSpPr txBox="1"/>
          <p:nvPr/>
        </p:nvSpPr>
        <p:spPr>
          <a:xfrm>
            <a:off x="22479" y="3279748"/>
            <a:ext cx="840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Final cash balance after Genetic Algorithm applied. </a:t>
            </a:r>
          </a:p>
          <a:p>
            <a:pPr algn="ctr"/>
            <a:r>
              <a:rPr lang="en-US" sz="1200" dirty="0"/>
              <a:t>(in American dollars $)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A371961C-FB5C-E248-8F79-D7E1669FE63A}"/>
              </a:ext>
            </a:extLst>
          </p:cNvPr>
          <p:cNvSpPr/>
          <p:nvPr/>
        </p:nvSpPr>
        <p:spPr>
          <a:xfrm rot="14622326" flipV="1">
            <a:off x="5251918" y="3317922"/>
            <a:ext cx="258356" cy="573799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83106C-0F58-8442-828C-4AF00E22315B}"/>
              </a:ext>
            </a:extLst>
          </p:cNvPr>
          <p:cNvSpPr txBox="1"/>
          <p:nvPr/>
        </p:nvSpPr>
        <p:spPr>
          <a:xfrm>
            <a:off x="3025092" y="3759613"/>
            <a:ext cx="307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having 13 as the max. number of stocks for trading, the best cash balance reaches its optimum value </a:t>
            </a:r>
            <a:r>
              <a:rPr lang="en-GB" b="1" dirty="0"/>
              <a:t>$</a:t>
            </a:r>
            <a:r>
              <a:rPr lang="en-US" b="1" dirty="0"/>
              <a:t>5855.96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D2474-701A-0347-AE9D-19A2D3A0199F}"/>
              </a:ext>
            </a:extLst>
          </p:cNvPr>
          <p:cNvSpPr txBox="1"/>
          <p:nvPr/>
        </p:nvSpPr>
        <p:spPr>
          <a:xfrm>
            <a:off x="7961308" y="2160942"/>
            <a:ext cx="3465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b="1" dirty="0"/>
              <a:t>genetic feature proved to be irrelevant </a:t>
            </a:r>
            <a:r>
              <a:rPr lang="en-US" dirty="0"/>
              <a:t>(in this particular model) given that the trading with the total available stocks gives the same results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D807924-EB16-A246-8BEF-3951A5D31C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426598"/>
              </p:ext>
            </p:extLst>
          </p:nvPr>
        </p:nvGraphicFramePr>
        <p:xfrm>
          <a:off x="7913097" y="3960097"/>
          <a:ext cx="4095533" cy="247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287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9124-B6EA-EB46-8653-1233115D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0879"/>
            <a:ext cx="7729728" cy="1188720"/>
          </a:xfrm>
        </p:spPr>
        <p:txBody>
          <a:bodyPr/>
          <a:lstStyle/>
          <a:p>
            <a:r>
              <a:rPr lang="en-US" b="1" dirty="0"/>
              <a:t>Effect of changing genetic parameters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9BF1D5-FA86-9E4B-BFF9-036D987025A1}"/>
              </a:ext>
            </a:extLst>
          </p:cNvPr>
          <p:cNvSpPr txBox="1">
            <a:spLocks/>
          </p:cNvSpPr>
          <p:nvPr/>
        </p:nvSpPr>
        <p:spPr>
          <a:xfrm>
            <a:off x="2231137" y="1906635"/>
            <a:ext cx="7729728" cy="437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Crossover probability has been tested with values in the range of 0.0 – 1.0</a:t>
            </a:r>
          </a:p>
          <a:p>
            <a:r>
              <a:rPr lang="en-US" dirty="0"/>
              <a:t>Mutation probability has been tested with values in the range of 0.0 – 1.0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Changing these factors were not as significant as expected. Given the large number of individuals and generations - eventually the optimum result, for the devised GA, appeared (</a:t>
            </a:r>
            <a:r>
              <a:rPr lang="en-GB" b="1" dirty="0"/>
              <a:t>$</a:t>
            </a:r>
            <a:r>
              <a:rPr lang="en-US" b="1" dirty="0"/>
              <a:t>5855.96</a:t>
            </a:r>
            <a:r>
              <a:rPr lang="en-US" dirty="0"/>
              <a:t>). With a high crossover probability and a relatively low mutation probability the optimum value came out earlier.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92D2E-937F-A54D-8478-454DFDEEA846}"/>
              </a:ext>
            </a:extLst>
          </p:cNvPr>
          <p:cNvSpPr/>
          <p:nvPr/>
        </p:nvSpPr>
        <p:spPr>
          <a:xfrm>
            <a:off x="5334912" y="2883772"/>
            <a:ext cx="1215615" cy="9106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DNA with solid fill">
            <a:extLst>
              <a:ext uri="{FF2B5EF4-FFF2-40B4-BE49-F238E27FC236}">
                <a16:creationId xmlns:a16="http://schemas.microsoft.com/office/drawing/2014/main" id="{1DF92AEC-AF72-F04F-A022-5E5BB6F53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963" y="2947341"/>
            <a:ext cx="783515" cy="78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9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8C2D-EDD6-1544-88F1-D5487C3D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b="1" dirty="0"/>
              <a:t>Additional methods: elitism &amp; culling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C8E6-2C41-354A-AB5C-EF010321064D}"/>
              </a:ext>
            </a:extLst>
          </p:cNvPr>
          <p:cNvSpPr/>
          <p:nvPr/>
        </p:nvSpPr>
        <p:spPr>
          <a:xfrm>
            <a:off x="165668" y="1896256"/>
            <a:ext cx="2467485" cy="196716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Top Individual </a:t>
            </a:r>
            <a:r>
              <a:rPr lang="en-US" dirty="0">
                <a:solidFill>
                  <a:schemeClr val="tx1"/>
                </a:solidFill>
              </a:rPr>
              <a:t>of each generation </a:t>
            </a:r>
            <a:r>
              <a:rPr lang="en-US" b="1" dirty="0">
                <a:solidFill>
                  <a:schemeClr val="tx1"/>
                </a:solidFill>
              </a:rPr>
              <a:t>conserves its genetic material</a:t>
            </a:r>
          </a:p>
        </p:txBody>
      </p:sp>
      <p:pic>
        <p:nvPicPr>
          <p:cNvPr id="6" name="Graphic 5" descr="Ribbon with solid fill">
            <a:extLst>
              <a:ext uri="{FF2B5EF4-FFF2-40B4-BE49-F238E27FC236}">
                <a16:creationId xmlns:a16="http://schemas.microsoft.com/office/drawing/2014/main" id="{DACB4924-EFED-D94D-B153-11D65D57C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65" y="1888156"/>
            <a:ext cx="914400" cy="914400"/>
          </a:xfrm>
          <a:prstGeom prst="rect">
            <a:avLst/>
          </a:prstGeom>
        </p:spPr>
      </p:pic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486F0E9B-93DF-9D4A-A1B7-BD0555216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245" y="1948118"/>
            <a:ext cx="558384" cy="5583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4A20A10-891A-3C49-A3AF-DACEDE36A701}"/>
              </a:ext>
            </a:extLst>
          </p:cNvPr>
          <p:cNvSpPr/>
          <p:nvPr/>
        </p:nvSpPr>
        <p:spPr>
          <a:xfrm>
            <a:off x="165669" y="4047345"/>
            <a:ext cx="2355792" cy="228704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8 </a:t>
            </a:r>
            <a:r>
              <a:rPr lang="en-US" b="1" dirty="0">
                <a:solidFill>
                  <a:schemeClr val="tx1"/>
                </a:solidFill>
              </a:rPr>
              <a:t>fit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individuals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replaced</a:t>
            </a:r>
            <a:r>
              <a:rPr lang="en-US" dirty="0">
                <a:solidFill>
                  <a:schemeClr val="tx1"/>
                </a:solidFill>
              </a:rPr>
              <a:t> by the 8 fittest</a:t>
            </a:r>
          </a:p>
        </p:txBody>
      </p:sp>
      <p:pic>
        <p:nvPicPr>
          <p:cNvPr id="13" name="Graphic 12" descr="Recycle with solid fill">
            <a:extLst>
              <a:ext uri="{FF2B5EF4-FFF2-40B4-BE49-F238E27FC236}">
                <a16:creationId xmlns:a16="http://schemas.microsoft.com/office/drawing/2014/main" id="{EE6CD43B-7FED-D348-95E0-B3AD564E5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365" y="404734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1D798D-49CC-124C-A501-57D1821E3E42}"/>
              </a:ext>
            </a:extLst>
          </p:cNvPr>
          <p:cNvSpPr txBox="1"/>
          <p:nvPr/>
        </p:nvSpPr>
        <p:spPr>
          <a:xfrm>
            <a:off x="2745362" y="1896256"/>
            <a:ext cx="2194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Avoids losing a high fitness individual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20905-6F36-DF41-A3F4-5DF347D35DD9}"/>
              </a:ext>
            </a:extLst>
          </p:cNvPr>
          <p:cNvSpPr txBox="1"/>
          <p:nvPr/>
        </p:nvSpPr>
        <p:spPr>
          <a:xfrm>
            <a:off x="2698813" y="4047345"/>
            <a:ext cx="2355791" cy="210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Rewards high fitness individuals, their genetic material doubles each generation, and removes low fitness individuals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B8698B3-CD8E-0043-90E3-F79F6ADF7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069389"/>
              </p:ext>
            </p:extLst>
          </p:nvPr>
        </p:nvGraphicFramePr>
        <p:xfrm>
          <a:off x="5884386" y="2407200"/>
          <a:ext cx="5704017" cy="347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31059DD-4AAA-024F-8718-781425EB6640}"/>
              </a:ext>
            </a:extLst>
          </p:cNvPr>
          <p:cNvSpPr txBox="1"/>
          <p:nvPr/>
        </p:nvSpPr>
        <p:spPr>
          <a:xfrm>
            <a:off x="7055460" y="3856979"/>
            <a:ext cx="239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40</a:t>
            </a:r>
            <a:r>
              <a:rPr lang="en-US" baseline="30000" dirty="0"/>
              <a:t>th</a:t>
            </a:r>
            <a:r>
              <a:rPr lang="en-US" dirty="0"/>
              <a:t> generation the average end cash balance stabilizes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26A12-4DA0-3E41-8ECD-C158C7727058}"/>
              </a:ext>
            </a:extLst>
          </p:cNvPr>
          <p:cNvSpPr txBox="1"/>
          <p:nvPr/>
        </p:nvSpPr>
        <p:spPr>
          <a:xfrm>
            <a:off x="10303986" y="4178829"/>
            <a:ext cx="128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Highest average at generation 921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BCCC7ED0-F819-7C41-B91E-B0AECFDD1573}"/>
              </a:ext>
            </a:extLst>
          </p:cNvPr>
          <p:cNvSpPr/>
          <p:nvPr/>
        </p:nvSpPr>
        <p:spPr>
          <a:xfrm>
            <a:off x="10982290" y="3763594"/>
            <a:ext cx="119416" cy="36790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58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{EB7C61CD-19D9-184F-AFEF-09040EAE24E2}tf10001120</Template>
  <TotalTime>17821</TotalTime>
  <Words>515</Words>
  <Application>Microsoft Macintosh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 OPTIMISING TRADING STRATEGIES   BASED ON TECHINCAL ANALYSIS</vt:lpstr>
      <vt:lpstr>What was accomplished</vt:lpstr>
      <vt:lpstr>reflection</vt:lpstr>
      <vt:lpstr>Results</vt:lpstr>
      <vt:lpstr>Did adding a trading limit had any improvements ?</vt:lpstr>
      <vt:lpstr>Effect of changing genetic parameters</vt:lpstr>
      <vt:lpstr>Additional methods: elitism &amp; culling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OPTIMISING TRADING STRATEGIES   BASED ON TECHINCAL ANALYSIS</dc:title>
  <dc:creator>Miguel Cardona Polo</dc:creator>
  <cp:lastModifiedBy>Miguel Cardona Polo</cp:lastModifiedBy>
  <cp:revision>22</cp:revision>
  <dcterms:created xsi:type="dcterms:W3CDTF">2021-11-25T15:21:55Z</dcterms:created>
  <dcterms:modified xsi:type="dcterms:W3CDTF">2021-12-12T18:31:29Z</dcterms:modified>
</cp:coreProperties>
</file>