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98b4a6b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f98b4a6b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8b4a6b3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f98b4a6b3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98b4a7f6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f98b4a7f6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98b4a7f6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f98b4a7f6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98b4a6b3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f98b4a6b3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2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800104" y="585907"/>
            <a:ext cx="7543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" sz="2300">
                <a:solidFill>
                  <a:srgbClr val="2D3B45"/>
                </a:solidFill>
                <a:highlight>
                  <a:srgbClr val="FFFFFF"/>
                </a:highlight>
              </a:rPr>
              <a:t>STDISCM Problem Set 2</a:t>
            </a:r>
            <a:endParaRPr sz="4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822960" y="357916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100"/>
              <a:t>Kua, Miguel Carlo F.</a:t>
            </a:r>
            <a:endParaRPr sz="2100"/>
          </a:p>
        </p:txBody>
      </p:sp>
      <p:sp>
        <p:nvSpPr>
          <p:cNvPr id="62" name="Google Shape;62;p14"/>
          <p:cNvSpPr txBox="1"/>
          <p:nvPr/>
        </p:nvSpPr>
        <p:spPr>
          <a:xfrm>
            <a:off x="822960" y="1939067"/>
            <a:ext cx="75438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Calibri"/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Looking for Group - Synchronization</a:t>
            </a:r>
            <a:endParaRPr sz="16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194063" y="132160"/>
            <a:ext cx="7979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Algorithm Flow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2743" y="4709888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4450" y="770450"/>
            <a:ext cx="4684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Read through the “config.txt” file containing the parameters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Create parties through createParty()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If enough players exist, deducts 1 </a:t>
            </a:r>
            <a:r>
              <a:rPr lang="en" sz="1300" u="sng"/>
              <a:t>healer</a:t>
            </a:r>
            <a:r>
              <a:rPr lang="en" sz="1300"/>
              <a:t>, 1 </a:t>
            </a:r>
            <a:r>
              <a:rPr lang="en" sz="1300" u="sng"/>
              <a:t>tank</a:t>
            </a:r>
            <a:r>
              <a:rPr lang="en" sz="1300"/>
              <a:t> and 3 </a:t>
            </a:r>
            <a:r>
              <a:rPr lang="en" sz="1300" u="sng"/>
              <a:t>dps</a:t>
            </a:r>
            <a:r>
              <a:rPr lang="en" sz="1300"/>
              <a:t> players to the player pool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Using round-robin, </a:t>
            </a:r>
            <a:r>
              <a:rPr lang="en" sz="1300"/>
              <a:t>assign</a:t>
            </a:r>
            <a:r>
              <a:rPr lang="en" sz="1300"/>
              <a:t> party to </a:t>
            </a:r>
            <a:r>
              <a:rPr lang="en" sz="1300"/>
              <a:t>next</a:t>
            </a:r>
            <a:r>
              <a:rPr lang="en" sz="1300"/>
              <a:t> available instance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Execute thread to simulate the dungeon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Once run is started, set instance to </a:t>
            </a:r>
            <a:r>
              <a:rPr b="1" lang="en" sz="1300"/>
              <a:t>ACTIVE</a:t>
            </a:r>
            <a:r>
              <a:rPr lang="en" sz="1300"/>
              <a:t>, whilst sleeping for random duration between </a:t>
            </a:r>
            <a:r>
              <a:rPr lang="en" sz="1300" u="sng"/>
              <a:t>t1</a:t>
            </a:r>
            <a:r>
              <a:rPr lang="en" sz="1300"/>
              <a:t> and </a:t>
            </a:r>
            <a:r>
              <a:rPr lang="en" sz="1300" u="sng"/>
              <a:t>t2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After the sleep duration, mark instance as </a:t>
            </a:r>
            <a:r>
              <a:rPr b="1" lang="en" sz="1300"/>
              <a:t>EMPTY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 constant monitoring purposes, program will constantly update the instances’ status every 2 seconds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Program will end on these </a:t>
            </a:r>
            <a:r>
              <a:rPr lang="en" sz="1300"/>
              <a:t>occasions</a:t>
            </a:r>
            <a:r>
              <a:rPr lang="en" sz="1300"/>
              <a:t>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Insufficient amount of players for a party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All waiting threads are notified for exit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Invalid inputs</a:t>
            </a:r>
            <a:endParaRPr sz="13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800" y="227950"/>
            <a:ext cx="3453800" cy="19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450" y="2535724"/>
            <a:ext cx="3766499" cy="18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671350" y="2092550"/>
            <a:ext cx="8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config.txt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579125" y="4277225"/>
            <a:ext cx="131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summary.txt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title"/>
          </p:nvPr>
        </p:nvSpPr>
        <p:spPr>
          <a:xfrm>
            <a:off x="194063" y="132160"/>
            <a:ext cx="7979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Deadlock and Starvation Risks</a:t>
            </a:r>
            <a:endParaRPr/>
          </a:p>
        </p:txBody>
      </p: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194075" y="838175"/>
            <a:ext cx="83826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Deadlock risks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Circular waits may occur if all threads use the same mutex to proceed and none being released by them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Threads may call cv.wait(lock, condition), but the conditions never become true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Lacking a proper shutdown flag, it can lead to threads being blocked, causing a deadlock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Starvation risks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some scenarios, when there are more DPS players but limited amount of supports or tanks, players do not have a choice but to wait longer, even in FIFO </a:t>
            </a:r>
            <a:r>
              <a:rPr lang="en" sz="1600"/>
              <a:t>matchmaking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Without proper scheduling techniques, threads that arrive late could face a possibility of not being scheduled, creating starvation to new parties</a:t>
            </a:r>
            <a:endParaRPr sz="16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7268" y="4625138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title"/>
          </p:nvPr>
        </p:nvSpPr>
        <p:spPr>
          <a:xfrm>
            <a:off x="194063" y="132160"/>
            <a:ext cx="7979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Synchronization Mechanisms Used</a:t>
            </a:r>
            <a:endParaRPr/>
          </a:p>
        </p:txBody>
      </p: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194075" y="838175"/>
            <a:ext cx="86667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/>
              <a:t>std::mutex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used for sharing crucial data (instanceStats, player counts)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lock_guard and unique_lock functionalities were implemented to avoid race conditions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/>
              <a:t>std::condition_variable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used for notifying the threads if an instance is empty or insufficient players remain to create a party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/>
              <a:t>cv.notify_one() &amp; cv.notify_all()</a:t>
            </a:r>
            <a:endParaRPr sz="1600" u="sng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wakes the thread and all threads respectively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/>
              <a:t>std::atomic&lt;int&gt;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used to safely update the amount of current active dungeons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/>
              <a:t>keepRunning</a:t>
            </a:r>
            <a:r>
              <a:rPr lang="en" sz="1600"/>
              <a:t> flag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signals the threads if no more parties can be formed</a:t>
            </a:r>
            <a:endParaRPr sz="160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43768" y="4658138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30740" y="214952"/>
            <a:ext cx="76392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End of slides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06154" y="1584664"/>
            <a:ext cx="78900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905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457950" y="4767262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