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Lst>
  <p:sldSz cy="5143500" cx="9144000"/>
  <p:notesSz cx="6858000" cy="9144000"/>
  <p:embeddedFontLst>
    <p:embeddedFont>
      <p:font typeface="Raleway"/>
      <p:regular r:id="rId42"/>
      <p:bold r:id="rId43"/>
      <p:italic r:id="rId44"/>
      <p:boldItalic r:id="rId45"/>
    </p:embeddedFont>
    <p:embeddedFont>
      <p:font typeface="Anaheim"/>
      <p:regular r:id="rId46"/>
    </p:embeddedFont>
    <p:embeddedFont>
      <p:font typeface="Assistant"/>
      <p:regular r:id="rId47"/>
      <p:bold r:id="rId48"/>
    </p:embeddedFont>
    <p:embeddedFont>
      <p:font typeface="Bebas Neue"/>
      <p:regular r:id="rId49"/>
    </p:embeddedFont>
    <p:embeddedFont>
      <p:font typeface="Outfit"/>
      <p:regular r:id="rId50"/>
      <p:bold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font" Target="fonts/Raleway-regular.fntdata"/><Relationship Id="rId41" Type="http://schemas.openxmlformats.org/officeDocument/2006/relationships/slide" Target="slides/slide37.xml"/><Relationship Id="rId44" Type="http://schemas.openxmlformats.org/officeDocument/2006/relationships/font" Target="fonts/Raleway-italic.fntdata"/><Relationship Id="rId43" Type="http://schemas.openxmlformats.org/officeDocument/2006/relationships/font" Target="fonts/Raleway-bold.fntdata"/><Relationship Id="rId46" Type="http://schemas.openxmlformats.org/officeDocument/2006/relationships/font" Target="fonts/Anaheim-regular.fntdata"/><Relationship Id="rId45" Type="http://schemas.openxmlformats.org/officeDocument/2006/relationships/font" Target="fonts/Raleway-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Assistant-bold.fntdata"/><Relationship Id="rId47" Type="http://schemas.openxmlformats.org/officeDocument/2006/relationships/font" Target="fonts/Assistant-regular.fntdata"/><Relationship Id="rId49" Type="http://schemas.openxmlformats.org/officeDocument/2006/relationships/font" Target="fonts/BebasNeue-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Outfit-bold.fntdata"/><Relationship Id="rId50" Type="http://schemas.openxmlformats.org/officeDocument/2006/relationships/font" Target="fonts/Outfit-regular.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4" name="Shape 3184"/>
        <p:cNvGrpSpPr/>
        <p:nvPr/>
      </p:nvGrpSpPr>
      <p:grpSpPr>
        <a:xfrm>
          <a:off x="0" y="0"/>
          <a:ext cx="0" cy="0"/>
          <a:chOff x="0" y="0"/>
          <a:chExt cx="0" cy="0"/>
        </a:xfrm>
      </p:grpSpPr>
      <p:sp>
        <p:nvSpPr>
          <p:cNvPr id="3185" name="Google Shape;3185;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6" name="Google Shape;3186;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0" name="Shape 3470"/>
        <p:cNvGrpSpPr/>
        <p:nvPr/>
      </p:nvGrpSpPr>
      <p:grpSpPr>
        <a:xfrm>
          <a:off x="0" y="0"/>
          <a:ext cx="0" cy="0"/>
          <a:chOff x="0" y="0"/>
          <a:chExt cx="0" cy="0"/>
        </a:xfrm>
      </p:grpSpPr>
      <p:sp>
        <p:nvSpPr>
          <p:cNvPr id="3471" name="Google Shape;3471;g27008decbba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2" name="Google Shape;3472;g27008decbba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6" name="Shape 3476"/>
        <p:cNvGrpSpPr/>
        <p:nvPr/>
      </p:nvGrpSpPr>
      <p:grpSpPr>
        <a:xfrm>
          <a:off x="0" y="0"/>
          <a:ext cx="0" cy="0"/>
          <a:chOff x="0" y="0"/>
          <a:chExt cx="0" cy="0"/>
        </a:xfrm>
      </p:grpSpPr>
      <p:sp>
        <p:nvSpPr>
          <p:cNvPr id="3477" name="Google Shape;3477;g27008decbba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8" name="Google Shape;3478;g27008decbba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3" name="Shape 3553"/>
        <p:cNvGrpSpPr/>
        <p:nvPr/>
      </p:nvGrpSpPr>
      <p:grpSpPr>
        <a:xfrm>
          <a:off x="0" y="0"/>
          <a:ext cx="0" cy="0"/>
          <a:chOff x="0" y="0"/>
          <a:chExt cx="0" cy="0"/>
        </a:xfrm>
      </p:grpSpPr>
      <p:sp>
        <p:nvSpPr>
          <p:cNvPr id="3554" name="Google Shape;3554;g27008decbba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5" name="Google Shape;3555;g27008decbba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9" name="Shape 3559"/>
        <p:cNvGrpSpPr/>
        <p:nvPr/>
      </p:nvGrpSpPr>
      <p:grpSpPr>
        <a:xfrm>
          <a:off x="0" y="0"/>
          <a:ext cx="0" cy="0"/>
          <a:chOff x="0" y="0"/>
          <a:chExt cx="0" cy="0"/>
        </a:xfrm>
      </p:grpSpPr>
      <p:sp>
        <p:nvSpPr>
          <p:cNvPr id="3560" name="Google Shape;3560;g27008decbba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1" name="Google Shape;3561;g27008decbba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6" name="Shape 3606"/>
        <p:cNvGrpSpPr/>
        <p:nvPr/>
      </p:nvGrpSpPr>
      <p:grpSpPr>
        <a:xfrm>
          <a:off x="0" y="0"/>
          <a:ext cx="0" cy="0"/>
          <a:chOff x="0" y="0"/>
          <a:chExt cx="0" cy="0"/>
        </a:xfrm>
      </p:grpSpPr>
      <p:sp>
        <p:nvSpPr>
          <p:cNvPr id="3607" name="Google Shape;3607;g27008decbba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8" name="Google Shape;3608;g27008decbba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0" name="Shape 3620"/>
        <p:cNvGrpSpPr/>
        <p:nvPr/>
      </p:nvGrpSpPr>
      <p:grpSpPr>
        <a:xfrm>
          <a:off x="0" y="0"/>
          <a:ext cx="0" cy="0"/>
          <a:chOff x="0" y="0"/>
          <a:chExt cx="0" cy="0"/>
        </a:xfrm>
      </p:grpSpPr>
      <p:sp>
        <p:nvSpPr>
          <p:cNvPr id="3621" name="Google Shape;3621;g27008decbba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2" name="Google Shape;3622;g27008decbba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6" name="Shape 3626"/>
        <p:cNvGrpSpPr/>
        <p:nvPr/>
      </p:nvGrpSpPr>
      <p:grpSpPr>
        <a:xfrm>
          <a:off x="0" y="0"/>
          <a:ext cx="0" cy="0"/>
          <a:chOff x="0" y="0"/>
          <a:chExt cx="0" cy="0"/>
        </a:xfrm>
      </p:grpSpPr>
      <p:sp>
        <p:nvSpPr>
          <p:cNvPr id="3627" name="Google Shape;3627;g27008decbba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8" name="Google Shape;3628;g27008decbba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3" name="Shape 3703"/>
        <p:cNvGrpSpPr/>
        <p:nvPr/>
      </p:nvGrpSpPr>
      <p:grpSpPr>
        <a:xfrm>
          <a:off x="0" y="0"/>
          <a:ext cx="0" cy="0"/>
          <a:chOff x="0" y="0"/>
          <a:chExt cx="0" cy="0"/>
        </a:xfrm>
      </p:grpSpPr>
      <p:sp>
        <p:nvSpPr>
          <p:cNvPr id="3704" name="Google Shape;3704;g27008decbba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5" name="Google Shape;3705;g27008decbba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8" name="Shape 3708"/>
        <p:cNvGrpSpPr/>
        <p:nvPr/>
      </p:nvGrpSpPr>
      <p:grpSpPr>
        <a:xfrm>
          <a:off x="0" y="0"/>
          <a:ext cx="0" cy="0"/>
          <a:chOff x="0" y="0"/>
          <a:chExt cx="0" cy="0"/>
        </a:xfrm>
      </p:grpSpPr>
      <p:sp>
        <p:nvSpPr>
          <p:cNvPr id="3709" name="Google Shape;3709;g27008decbba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0" name="Google Shape;3710;g27008decbba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3" name="Shape 3713"/>
        <p:cNvGrpSpPr/>
        <p:nvPr/>
      </p:nvGrpSpPr>
      <p:grpSpPr>
        <a:xfrm>
          <a:off x="0" y="0"/>
          <a:ext cx="0" cy="0"/>
          <a:chOff x="0" y="0"/>
          <a:chExt cx="0" cy="0"/>
        </a:xfrm>
      </p:grpSpPr>
      <p:sp>
        <p:nvSpPr>
          <p:cNvPr id="3714" name="Google Shape;3714;g27008decbba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5" name="Google Shape;3715;g27008decbba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5" name="Shape 3215"/>
        <p:cNvGrpSpPr/>
        <p:nvPr/>
      </p:nvGrpSpPr>
      <p:grpSpPr>
        <a:xfrm>
          <a:off x="0" y="0"/>
          <a:ext cx="0" cy="0"/>
          <a:chOff x="0" y="0"/>
          <a:chExt cx="0" cy="0"/>
        </a:xfrm>
      </p:grpSpPr>
      <p:sp>
        <p:nvSpPr>
          <p:cNvPr id="3216" name="Google Shape;3216;gd431007ba2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7" name="Google Shape;3217;gd431007ba2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8" name="Shape 3718"/>
        <p:cNvGrpSpPr/>
        <p:nvPr/>
      </p:nvGrpSpPr>
      <p:grpSpPr>
        <a:xfrm>
          <a:off x="0" y="0"/>
          <a:ext cx="0" cy="0"/>
          <a:chOff x="0" y="0"/>
          <a:chExt cx="0" cy="0"/>
        </a:xfrm>
      </p:grpSpPr>
      <p:sp>
        <p:nvSpPr>
          <p:cNvPr id="3719" name="Google Shape;3719;g2700f6e99e3_8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0" name="Google Shape;3720;g2700f6e99e3_8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3" name="Shape 3723"/>
        <p:cNvGrpSpPr/>
        <p:nvPr/>
      </p:nvGrpSpPr>
      <p:grpSpPr>
        <a:xfrm>
          <a:off x="0" y="0"/>
          <a:ext cx="0" cy="0"/>
          <a:chOff x="0" y="0"/>
          <a:chExt cx="0" cy="0"/>
        </a:xfrm>
      </p:grpSpPr>
      <p:sp>
        <p:nvSpPr>
          <p:cNvPr id="3724" name="Google Shape;3724;g2700f6e99e3_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5" name="Google Shape;3725;g2700f6e99e3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8" name="Shape 3728"/>
        <p:cNvGrpSpPr/>
        <p:nvPr/>
      </p:nvGrpSpPr>
      <p:grpSpPr>
        <a:xfrm>
          <a:off x="0" y="0"/>
          <a:ext cx="0" cy="0"/>
          <a:chOff x="0" y="0"/>
          <a:chExt cx="0" cy="0"/>
        </a:xfrm>
      </p:grpSpPr>
      <p:sp>
        <p:nvSpPr>
          <p:cNvPr id="3729" name="Google Shape;3729;g2700f6e99e3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0" name="Google Shape;3730;g2700f6e99e3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3" name="Shape 3733"/>
        <p:cNvGrpSpPr/>
        <p:nvPr/>
      </p:nvGrpSpPr>
      <p:grpSpPr>
        <a:xfrm>
          <a:off x="0" y="0"/>
          <a:ext cx="0" cy="0"/>
          <a:chOff x="0" y="0"/>
          <a:chExt cx="0" cy="0"/>
        </a:xfrm>
      </p:grpSpPr>
      <p:sp>
        <p:nvSpPr>
          <p:cNvPr id="3734" name="Google Shape;3734;g2700f6e99e3_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5" name="Google Shape;3735;g2700f6e99e3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8" name="Shape 3738"/>
        <p:cNvGrpSpPr/>
        <p:nvPr/>
      </p:nvGrpSpPr>
      <p:grpSpPr>
        <a:xfrm>
          <a:off x="0" y="0"/>
          <a:ext cx="0" cy="0"/>
          <a:chOff x="0" y="0"/>
          <a:chExt cx="0" cy="0"/>
        </a:xfrm>
      </p:grpSpPr>
      <p:sp>
        <p:nvSpPr>
          <p:cNvPr id="3739" name="Google Shape;3739;g27008decbba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0" name="Google Shape;3740;g27008decbba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3" name="Shape 3743"/>
        <p:cNvGrpSpPr/>
        <p:nvPr/>
      </p:nvGrpSpPr>
      <p:grpSpPr>
        <a:xfrm>
          <a:off x="0" y="0"/>
          <a:ext cx="0" cy="0"/>
          <a:chOff x="0" y="0"/>
          <a:chExt cx="0" cy="0"/>
        </a:xfrm>
      </p:grpSpPr>
      <p:sp>
        <p:nvSpPr>
          <p:cNvPr id="3744" name="Google Shape;3744;g27008decbba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5" name="Google Shape;3745;g27008decbba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8" name="Shape 3748"/>
        <p:cNvGrpSpPr/>
        <p:nvPr/>
      </p:nvGrpSpPr>
      <p:grpSpPr>
        <a:xfrm>
          <a:off x="0" y="0"/>
          <a:ext cx="0" cy="0"/>
          <a:chOff x="0" y="0"/>
          <a:chExt cx="0" cy="0"/>
        </a:xfrm>
      </p:grpSpPr>
      <p:sp>
        <p:nvSpPr>
          <p:cNvPr id="3749" name="Google Shape;3749;g27008decbba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0" name="Google Shape;3750;g27008decbba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3" name="Shape 3753"/>
        <p:cNvGrpSpPr/>
        <p:nvPr/>
      </p:nvGrpSpPr>
      <p:grpSpPr>
        <a:xfrm>
          <a:off x="0" y="0"/>
          <a:ext cx="0" cy="0"/>
          <a:chOff x="0" y="0"/>
          <a:chExt cx="0" cy="0"/>
        </a:xfrm>
      </p:grpSpPr>
      <p:sp>
        <p:nvSpPr>
          <p:cNvPr id="3754" name="Google Shape;3754;g27008decbba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5" name="Google Shape;3755;g27008decbba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8" name="Shape 3758"/>
        <p:cNvGrpSpPr/>
        <p:nvPr/>
      </p:nvGrpSpPr>
      <p:grpSpPr>
        <a:xfrm>
          <a:off x="0" y="0"/>
          <a:ext cx="0" cy="0"/>
          <a:chOff x="0" y="0"/>
          <a:chExt cx="0" cy="0"/>
        </a:xfrm>
      </p:grpSpPr>
      <p:sp>
        <p:nvSpPr>
          <p:cNvPr id="3759" name="Google Shape;3759;g27008decbba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0" name="Google Shape;3760;g27008decbba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3" name="Shape 3763"/>
        <p:cNvGrpSpPr/>
        <p:nvPr/>
      </p:nvGrpSpPr>
      <p:grpSpPr>
        <a:xfrm>
          <a:off x="0" y="0"/>
          <a:ext cx="0" cy="0"/>
          <a:chOff x="0" y="0"/>
          <a:chExt cx="0" cy="0"/>
        </a:xfrm>
      </p:grpSpPr>
      <p:sp>
        <p:nvSpPr>
          <p:cNvPr id="3764" name="Google Shape;3764;g27008decbba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5" name="Google Shape;3765;g27008decbba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4" name="Shape 3274"/>
        <p:cNvGrpSpPr/>
        <p:nvPr/>
      </p:nvGrpSpPr>
      <p:grpSpPr>
        <a:xfrm>
          <a:off x="0" y="0"/>
          <a:ext cx="0" cy="0"/>
          <a:chOff x="0" y="0"/>
          <a:chExt cx="0" cy="0"/>
        </a:xfrm>
      </p:grpSpPr>
      <p:sp>
        <p:nvSpPr>
          <p:cNvPr id="3275" name="Google Shape;3275;g27008decb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6" name="Google Shape;3276;g27008decb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8" name="Shape 3768"/>
        <p:cNvGrpSpPr/>
        <p:nvPr/>
      </p:nvGrpSpPr>
      <p:grpSpPr>
        <a:xfrm>
          <a:off x="0" y="0"/>
          <a:ext cx="0" cy="0"/>
          <a:chOff x="0" y="0"/>
          <a:chExt cx="0" cy="0"/>
        </a:xfrm>
      </p:grpSpPr>
      <p:sp>
        <p:nvSpPr>
          <p:cNvPr id="3769" name="Google Shape;3769;g27008decbba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0" name="Google Shape;3770;g27008decbba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3" name="Shape 3773"/>
        <p:cNvGrpSpPr/>
        <p:nvPr/>
      </p:nvGrpSpPr>
      <p:grpSpPr>
        <a:xfrm>
          <a:off x="0" y="0"/>
          <a:ext cx="0" cy="0"/>
          <a:chOff x="0" y="0"/>
          <a:chExt cx="0" cy="0"/>
        </a:xfrm>
      </p:grpSpPr>
      <p:sp>
        <p:nvSpPr>
          <p:cNvPr id="3774" name="Google Shape;3774;g27008decbba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5" name="Google Shape;3775;g27008decbba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8" name="Shape 3778"/>
        <p:cNvGrpSpPr/>
        <p:nvPr/>
      </p:nvGrpSpPr>
      <p:grpSpPr>
        <a:xfrm>
          <a:off x="0" y="0"/>
          <a:ext cx="0" cy="0"/>
          <a:chOff x="0" y="0"/>
          <a:chExt cx="0" cy="0"/>
        </a:xfrm>
      </p:grpSpPr>
      <p:sp>
        <p:nvSpPr>
          <p:cNvPr id="3779" name="Google Shape;3779;g27008decbba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0" name="Google Shape;3780;g27008decbba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3" name="Shape 3783"/>
        <p:cNvGrpSpPr/>
        <p:nvPr/>
      </p:nvGrpSpPr>
      <p:grpSpPr>
        <a:xfrm>
          <a:off x="0" y="0"/>
          <a:ext cx="0" cy="0"/>
          <a:chOff x="0" y="0"/>
          <a:chExt cx="0" cy="0"/>
        </a:xfrm>
      </p:grpSpPr>
      <p:sp>
        <p:nvSpPr>
          <p:cNvPr id="3784" name="Google Shape;3784;g27008decbba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5" name="Google Shape;3785;g27008decbba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8" name="Shape 3788"/>
        <p:cNvGrpSpPr/>
        <p:nvPr/>
      </p:nvGrpSpPr>
      <p:grpSpPr>
        <a:xfrm>
          <a:off x="0" y="0"/>
          <a:ext cx="0" cy="0"/>
          <a:chOff x="0" y="0"/>
          <a:chExt cx="0" cy="0"/>
        </a:xfrm>
      </p:grpSpPr>
      <p:sp>
        <p:nvSpPr>
          <p:cNvPr id="3789" name="Google Shape;3789;g27008decbba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0" name="Google Shape;3790;g27008decbba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3" name="Shape 3793"/>
        <p:cNvGrpSpPr/>
        <p:nvPr/>
      </p:nvGrpSpPr>
      <p:grpSpPr>
        <a:xfrm>
          <a:off x="0" y="0"/>
          <a:ext cx="0" cy="0"/>
          <a:chOff x="0" y="0"/>
          <a:chExt cx="0" cy="0"/>
        </a:xfrm>
      </p:grpSpPr>
      <p:sp>
        <p:nvSpPr>
          <p:cNvPr id="3794" name="Google Shape;3794;g27008decbba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5" name="Google Shape;3795;g27008decbba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8" name="Shape 3798"/>
        <p:cNvGrpSpPr/>
        <p:nvPr/>
      </p:nvGrpSpPr>
      <p:grpSpPr>
        <a:xfrm>
          <a:off x="0" y="0"/>
          <a:ext cx="0" cy="0"/>
          <a:chOff x="0" y="0"/>
          <a:chExt cx="0" cy="0"/>
        </a:xfrm>
      </p:grpSpPr>
      <p:sp>
        <p:nvSpPr>
          <p:cNvPr id="3799" name="Google Shape;3799;g27008decbba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0" name="Google Shape;3800;g27008decbba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3" name="Shape 3803"/>
        <p:cNvGrpSpPr/>
        <p:nvPr/>
      </p:nvGrpSpPr>
      <p:grpSpPr>
        <a:xfrm>
          <a:off x="0" y="0"/>
          <a:ext cx="0" cy="0"/>
          <a:chOff x="0" y="0"/>
          <a:chExt cx="0" cy="0"/>
        </a:xfrm>
      </p:grpSpPr>
      <p:sp>
        <p:nvSpPr>
          <p:cNvPr id="3804" name="Google Shape;3804;g2700f6e99e3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5" name="Google Shape;3805;g2700f6e99e3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1" name="Shape 3351"/>
        <p:cNvGrpSpPr/>
        <p:nvPr/>
      </p:nvGrpSpPr>
      <p:grpSpPr>
        <a:xfrm>
          <a:off x="0" y="0"/>
          <a:ext cx="0" cy="0"/>
          <a:chOff x="0" y="0"/>
          <a:chExt cx="0" cy="0"/>
        </a:xfrm>
      </p:grpSpPr>
      <p:sp>
        <p:nvSpPr>
          <p:cNvPr id="3352" name="Google Shape;3352;g54dda1946d_6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3" name="Google Shape;3353;g54dda1946d_6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6" name="Shape 3366"/>
        <p:cNvGrpSpPr/>
        <p:nvPr/>
      </p:nvGrpSpPr>
      <p:grpSpPr>
        <a:xfrm>
          <a:off x="0" y="0"/>
          <a:ext cx="0" cy="0"/>
          <a:chOff x="0" y="0"/>
          <a:chExt cx="0" cy="0"/>
        </a:xfrm>
      </p:grpSpPr>
      <p:sp>
        <p:nvSpPr>
          <p:cNvPr id="3367" name="Google Shape;3367;g25111bff086_0_1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8" name="Google Shape;3368;g25111bff086_0_1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3" name="Shape 3443"/>
        <p:cNvGrpSpPr/>
        <p:nvPr/>
      </p:nvGrpSpPr>
      <p:grpSpPr>
        <a:xfrm>
          <a:off x="0" y="0"/>
          <a:ext cx="0" cy="0"/>
          <a:chOff x="0" y="0"/>
          <a:chExt cx="0" cy="0"/>
        </a:xfrm>
      </p:grpSpPr>
      <p:sp>
        <p:nvSpPr>
          <p:cNvPr id="3444" name="Google Shape;3444;g184d99d1a7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5" name="Google Shape;3445;g184d99d1a7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9" name="Shape 3449"/>
        <p:cNvGrpSpPr/>
        <p:nvPr/>
      </p:nvGrpSpPr>
      <p:grpSpPr>
        <a:xfrm>
          <a:off x="0" y="0"/>
          <a:ext cx="0" cy="0"/>
          <a:chOff x="0" y="0"/>
          <a:chExt cx="0" cy="0"/>
        </a:xfrm>
      </p:grpSpPr>
      <p:sp>
        <p:nvSpPr>
          <p:cNvPr id="3450" name="Google Shape;3450;g27008decbba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1" name="Google Shape;3451;g27008decbba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8" name="Shape 3458"/>
        <p:cNvGrpSpPr/>
        <p:nvPr/>
      </p:nvGrpSpPr>
      <p:grpSpPr>
        <a:xfrm>
          <a:off x="0" y="0"/>
          <a:ext cx="0" cy="0"/>
          <a:chOff x="0" y="0"/>
          <a:chExt cx="0" cy="0"/>
        </a:xfrm>
      </p:grpSpPr>
      <p:sp>
        <p:nvSpPr>
          <p:cNvPr id="3459" name="Google Shape;3459;g27008decbba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0" name="Google Shape;3460;g27008decbba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4" name="Shape 3464"/>
        <p:cNvGrpSpPr/>
        <p:nvPr/>
      </p:nvGrpSpPr>
      <p:grpSpPr>
        <a:xfrm>
          <a:off x="0" y="0"/>
          <a:ext cx="0" cy="0"/>
          <a:chOff x="0" y="0"/>
          <a:chExt cx="0" cy="0"/>
        </a:xfrm>
      </p:grpSpPr>
      <p:sp>
        <p:nvSpPr>
          <p:cNvPr id="3465" name="Google Shape;3465;g27008decbba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6" name="Google Shape;3466;g27008decbba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396950" y="1584975"/>
            <a:ext cx="6350100" cy="17121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191919"/>
              </a:buClr>
              <a:buSzPts val="5200"/>
              <a:buNone/>
              <a:defRPr sz="53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2096550" y="3510325"/>
            <a:ext cx="4950900" cy="475800"/>
          </a:xfrm>
          <a:prstGeom prst="rect">
            <a:avLst/>
          </a:prstGeom>
          <a:noFill/>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1" name="Google Shape;11;p2"/>
          <p:cNvGrpSpPr/>
          <p:nvPr/>
        </p:nvGrpSpPr>
        <p:grpSpPr>
          <a:xfrm>
            <a:off x="129270" y="983010"/>
            <a:ext cx="456384" cy="3416106"/>
            <a:chOff x="266375" y="539498"/>
            <a:chExt cx="428570" cy="3208214"/>
          </a:xfrm>
        </p:grpSpPr>
        <p:sp>
          <p:nvSpPr>
            <p:cNvPr id="12" name="Google Shape;12;p2"/>
            <p:cNvSpPr/>
            <p:nvPr/>
          </p:nvSpPr>
          <p:spPr>
            <a:xfrm>
              <a:off x="272526" y="545649"/>
              <a:ext cx="416268" cy="3195912"/>
            </a:xfrm>
            <a:custGeom>
              <a:rect b="b" l="l" r="r" t="t"/>
              <a:pathLst>
                <a:path extrusionOk="0" h="52998" w="6903">
                  <a:moveTo>
                    <a:pt x="0" y="1"/>
                  </a:moveTo>
                  <a:lnTo>
                    <a:pt x="0" y="52997"/>
                  </a:lnTo>
                  <a:lnTo>
                    <a:pt x="6902" y="52997"/>
                  </a:lnTo>
                  <a:lnTo>
                    <a:pt x="690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72526" y="545649"/>
              <a:ext cx="416268" cy="182234"/>
            </a:xfrm>
            <a:custGeom>
              <a:rect b="b" l="l" r="r" t="t"/>
              <a:pathLst>
                <a:path extrusionOk="0" h="3022" w="6903">
                  <a:moveTo>
                    <a:pt x="0" y="1"/>
                  </a:moveTo>
                  <a:lnTo>
                    <a:pt x="0" y="3021"/>
                  </a:lnTo>
                  <a:lnTo>
                    <a:pt x="6902" y="3021"/>
                  </a:lnTo>
                  <a:lnTo>
                    <a:pt x="69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66375" y="539498"/>
              <a:ext cx="428570" cy="3208214"/>
            </a:xfrm>
            <a:custGeom>
              <a:rect b="b" l="l" r="r" t="t"/>
              <a:pathLst>
                <a:path extrusionOk="0" h="53202" w="7107">
                  <a:moveTo>
                    <a:pt x="6917" y="205"/>
                  </a:moveTo>
                  <a:lnTo>
                    <a:pt x="6917" y="53012"/>
                  </a:lnTo>
                  <a:lnTo>
                    <a:pt x="190" y="53012"/>
                  </a:lnTo>
                  <a:lnTo>
                    <a:pt x="190" y="205"/>
                  </a:lnTo>
                  <a:close/>
                  <a:moveTo>
                    <a:pt x="0" y="0"/>
                  </a:moveTo>
                  <a:lnTo>
                    <a:pt x="0" y="53201"/>
                  </a:lnTo>
                  <a:lnTo>
                    <a:pt x="7106" y="53201"/>
                  </a:lnTo>
                  <a:lnTo>
                    <a:pt x="710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72526" y="721614"/>
              <a:ext cx="416268" cy="12422"/>
            </a:xfrm>
            <a:custGeom>
              <a:rect b="b" l="l" r="r" t="t"/>
              <a:pathLst>
                <a:path extrusionOk="0" h="206" w="6903">
                  <a:moveTo>
                    <a:pt x="0" y="1"/>
                  </a:moveTo>
                  <a:lnTo>
                    <a:pt x="0" y="205"/>
                  </a:lnTo>
                  <a:lnTo>
                    <a:pt x="6902" y="205"/>
                  </a:lnTo>
                  <a:lnTo>
                    <a:pt x="69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317392" y="573811"/>
              <a:ext cx="71338" cy="125912"/>
            </a:xfrm>
            <a:custGeom>
              <a:rect b="b" l="l" r="r" t="t"/>
              <a:pathLst>
                <a:path extrusionOk="0" h="2088" w="1183">
                  <a:moveTo>
                    <a:pt x="1037" y="1"/>
                  </a:moveTo>
                  <a:lnTo>
                    <a:pt x="1" y="1037"/>
                  </a:lnTo>
                  <a:lnTo>
                    <a:pt x="1037" y="2087"/>
                  </a:lnTo>
                  <a:lnTo>
                    <a:pt x="1182" y="1941"/>
                  </a:lnTo>
                  <a:lnTo>
                    <a:pt x="278" y="1037"/>
                  </a:lnTo>
                  <a:lnTo>
                    <a:pt x="1182" y="146"/>
                  </a:lnTo>
                  <a:lnTo>
                    <a:pt x="103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409776" y="3458174"/>
              <a:ext cx="205089" cy="205089"/>
            </a:xfrm>
            <a:custGeom>
              <a:rect b="b" l="l" r="r" t="t"/>
              <a:pathLst>
                <a:path extrusionOk="0" h="3401" w="3401">
                  <a:moveTo>
                    <a:pt x="1" y="1"/>
                  </a:moveTo>
                  <a:lnTo>
                    <a:pt x="1" y="3401"/>
                  </a:lnTo>
                  <a:lnTo>
                    <a:pt x="3400" y="3401"/>
                  </a:lnTo>
                  <a:lnTo>
                    <a:pt x="340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346458" y="3394856"/>
              <a:ext cx="205029" cy="205089"/>
            </a:xfrm>
            <a:custGeom>
              <a:rect b="b" l="l" r="r" t="t"/>
              <a:pathLst>
                <a:path extrusionOk="0" h="3401" w="3400">
                  <a:moveTo>
                    <a:pt x="0" y="0"/>
                  </a:moveTo>
                  <a:lnTo>
                    <a:pt x="0" y="3400"/>
                  </a:lnTo>
                  <a:lnTo>
                    <a:pt x="3400" y="3400"/>
                  </a:lnTo>
                  <a:lnTo>
                    <a:pt x="340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396570" y="784992"/>
              <a:ext cx="168123" cy="209491"/>
            </a:xfrm>
            <a:custGeom>
              <a:rect b="b" l="l" r="r" t="t"/>
              <a:pathLst>
                <a:path extrusionOk="0" h="3474" w="2788">
                  <a:moveTo>
                    <a:pt x="1" y="1"/>
                  </a:moveTo>
                  <a:lnTo>
                    <a:pt x="1" y="3473"/>
                  </a:lnTo>
                  <a:lnTo>
                    <a:pt x="1095" y="2146"/>
                  </a:lnTo>
                  <a:lnTo>
                    <a:pt x="2788" y="2175"/>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66375" y="721614"/>
              <a:ext cx="428570" cy="336186"/>
            </a:xfrm>
            <a:custGeom>
              <a:rect b="b" l="l" r="r" t="t"/>
              <a:pathLst>
                <a:path extrusionOk="0" h="5575" w="7107">
                  <a:moveTo>
                    <a:pt x="6917" y="205"/>
                  </a:moveTo>
                  <a:lnTo>
                    <a:pt x="6917" y="5371"/>
                  </a:lnTo>
                  <a:lnTo>
                    <a:pt x="190" y="5371"/>
                  </a:lnTo>
                  <a:lnTo>
                    <a:pt x="190" y="205"/>
                  </a:lnTo>
                  <a:close/>
                  <a:moveTo>
                    <a:pt x="0" y="1"/>
                  </a:moveTo>
                  <a:lnTo>
                    <a:pt x="0" y="5575"/>
                  </a:lnTo>
                  <a:lnTo>
                    <a:pt x="7106" y="5575"/>
                  </a:lnTo>
                  <a:lnTo>
                    <a:pt x="710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357011" y="1426317"/>
              <a:ext cx="212988" cy="186757"/>
            </a:xfrm>
            <a:custGeom>
              <a:rect b="b" l="l" r="r" t="t"/>
              <a:pathLst>
                <a:path extrusionOk="0" h="3097" w="3532">
                  <a:moveTo>
                    <a:pt x="2393" y="193"/>
                  </a:moveTo>
                  <a:cubicBezTo>
                    <a:pt x="2612" y="193"/>
                    <a:pt x="2787" y="251"/>
                    <a:pt x="2918" y="382"/>
                  </a:cubicBezTo>
                  <a:cubicBezTo>
                    <a:pt x="3312" y="776"/>
                    <a:pt x="3094" y="1608"/>
                    <a:pt x="2466" y="2250"/>
                  </a:cubicBezTo>
                  <a:cubicBezTo>
                    <a:pt x="2043" y="2664"/>
                    <a:pt x="1537" y="2900"/>
                    <a:pt x="1129" y="2900"/>
                  </a:cubicBezTo>
                  <a:cubicBezTo>
                    <a:pt x="918" y="2900"/>
                    <a:pt x="733" y="2837"/>
                    <a:pt x="598" y="2702"/>
                  </a:cubicBezTo>
                  <a:cubicBezTo>
                    <a:pt x="219" y="2323"/>
                    <a:pt x="423" y="1491"/>
                    <a:pt x="1065" y="849"/>
                  </a:cubicBezTo>
                  <a:cubicBezTo>
                    <a:pt x="1488" y="426"/>
                    <a:pt x="1999" y="193"/>
                    <a:pt x="2393" y="193"/>
                  </a:cubicBezTo>
                  <a:close/>
                  <a:moveTo>
                    <a:pt x="2398" y="0"/>
                  </a:moveTo>
                  <a:cubicBezTo>
                    <a:pt x="1939" y="0"/>
                    <a:pt x="1389" y="248"/>
                    <a:pt x="934" y="703"/>
                  </a:cubicBezTo>
                  <a:cubicBezTo>
                    <a:pt x="204" y="1433"/>
                    <a:pt x="0" y="2381"/>
                    <a:pt x="467" y="2848"/>
                  </a:cubicBezTo>
                  <a:cubicBezTo>
                    <a:pt x="628" y="3009"/>
                    <a:pt x="861" y="3096"/>
                    <a:pt x="1124" y="3096"/>
                  </a:cubicBezTo>
                  <a:cubicBezTo>
                    <a:pt x="1591" y="3096"/>
                    <a:pt x="2145" y="2848"/>
                    <a:pt x="2597" y="2381"/>
                  </a:cubicBezTo>
                  <a:cubicBezTo>
                    <a:pt x="3312" y="1666"/>
                    <a:pt x="3531" y="703"/>
                    <a:pt x="3064" y="251"/>
                  </a:cubicBezTo>
                  <a:cubicBezTo>
                    <a:pt x="2895" y="81"/>
                    <a:pt x="2661" y="0"/>
                    <a:pt x="23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484552" y="1516229"/>
              <a:ext cx="100404" cy="125007"/>
            </a:xfrm>
            <a:custGeom>
              <a:rect b="b" l="l" r="r" t="t"/>
              <a:pathLst>
                <a:path extrusionOk="0" h="2073" w="1665">
                  <a:moveTo>
                    <a:pt x="1" y="0"/>
                  </a:moveTo>
                  <a:lnTo>
                    <a:pt x="1" y="2072"/>
                  </a:lnTo>
                  <a:lnTo>
                    <a:pt x="658" y="1284"/>
                  </a:lnTo>
                  <a:lnTo>
                    <a:pt x="1664" y="1299"/>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478401" y="1503867"/>
              <a:ext cx="125007" cy="154073"/>
            </a:xfrm>
            <a:custGeom>
              <a:rect b="b" l="l" r="r" t="t"/>
              <a:pathLst>
                <a:path extrusionOk="0" h="2555" w="2073">
                  <a:moveTo>
                    <a:pt x="205" y="409"/>
                  </a:moveTo>
                  <a:lnTo>
                    <a:pt x="1474" y="1402"/>
                  </a:lnTo>
                  <a:lnTo>
                    <a:pt x="716" y="1387"/>
                  </a:lnTo>
                  <a:lnTo>
                    <a:pt x="205" y="2015"/>
                  </a:lnTo>
                  <a:lnTo>
                    <a:pt x="205" y="409"/>
                  </a:lnTo>
                  <a:close/>
                  <a:moveTo>
                    <a:pt x="1" y="1"/>
                  </a:moveTo>
                  <a:lnTo>
                    <a:pt x="1" y="2554"/>
                  </a:lnTo>
                  <a:lnTo>
                    <a:pt x="803" y="1591"/>
                  </a:lnTo>
                  <a:lnTo>
                    <a:pt x="2073" y="1606"/>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266375" y="1369270"/>
              <a:ext cx="428570" cy="335282"/>
            </a:xfrm>
            <a:custGeom>
              <a:rect b="b" l="l" r="r" t="t"/>
              <a:pathLst>
                <a:path extrusionOk="0" h="5560" w="7107">
                  <a:moveTo>
                    <a:pt x="6917" y="190"/>
                  </a:moveTo>
                  <a:lnTo>
                    <a:pt x="6917" y="5370"/>
                  </a:lnTo>
                  <a:lnTo>
                    <a:pt x="190" y="5370"/>
                  </a:lnTo>
                  <a:lnTo>
                    <a:pt x="190" y="190"/>
                  </a:lnTo>
                  <a:close/>
                  <a:moveTo>
                    <a:pt x="0" y="0"/>
                  </a:moveTo>
                  <a:lnTo>
                    <a:pt x="0" y="5560"/>
                  </a:lnTo>
                  <a:lnTo>
                    <a:pt x="7106" y="5560"/>
                  </a:lnTo>
                  <a:lnTo>
                    <a:pt x="710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376368" y="2401420"/>
              <a:ext cx="208586" cy="212988"/>
            </a:xfrm>
            <a:custGeom>
              <a:rect b="b" l="l" r="r" t="t"/>
              <a:pathLst>
                <a:path extrusionOk="0" h="3532" w="3459">
                  <a:moveTo>
                    <a:pt x="1737" y="0"/>
                  </a:moveTo>
                  <a:lnTo>
                    <a:pt x="0" y="2160"/>
                  </a:lnTo>
                  <a:lnTo>
                    <a:pt x="482" y="3531"/>
                  </a:lnTo>
                  <a:lnTo>
                    <a:pt x="2977" y="3531"/>
                  </a:lnTo>
                  <a:lnTo>
                    <a:pt x="3458" y="2160"/>
                  </a:lnTo>
                  <a:lnTo>
                    <a:pt x="173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474904" y="2401420"/>
              <a:ext cx="11518" cy="177772"/>
            </a:xfrm>
            <a:custGeom>
              <a:rect b="b" l="l" r="r" t="t"/>
              <a:pathLst>
                <a:path extrusionOk="0" h="2948" w="191">
                  <a:moveTo>
                    <a:pt x="0" y="0"/>
                  </a:moveTo>
                  <a:lnTo>
                    <a:pt x="0" y="2948"/>
                  </a:lnTo>
                  <a:lnTo>
                    <a:pt x="190" y="2948"/>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266375" y="2339790"/>
              <a:ext cx="428570" cy="335342"/>
            </a:xfrm>
            <a:custGeom>
              <a:rect b="b" l="l" r="r" t="t"/>
              <a:pathLst>
                <a:path extrusionOk="0" h="5561" w="7107">
                  <a:moveTo>
                    <a:pt x="6917" y="205"/>
                  </a:moveTo>
                  <a:lnTo>
                    <a:pt x="6917" y="5371"/>
                  </a:lnTo>
                  <a:lnTo>
                    <a:pt x="190" y="5371"/>
                  </a:lnTo>
                  <a:lnTo>
                    <a:pt x="190" y="205"/>
                  </a:lnTo>
                  <a:close/>
                  <a:moveTo>
                    <a:pt x="0" y="1"/>
                  </a:moveTo>
                  <a:lnTo>
                    <a:pt x="0" y="5560"/>
                  </a:lnTo>
                  <a:lnTo>
                    <a:pt x="7106" y="5560"/>
                  </a:lnTo>
                  <a:lnTo>
                    <a:pt x="710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376368" y="2079341"/>
              <a:ext cx="208586" cy="209491"/>
            </a:xfrm>
            <a:custGeom>
              <a:rect b="b" l="l" r="r" t="t"/>
              <a:pathLst>
                <a:path extrusionOk="0" h="3474" w="3459">
                  <a:moveTo>
                    <a:pt x="0" y="1"/>
                  </a:moveTo>
                  <a:lnTo>
                    <a:pt x="0" y="891"/>
                  </a:lnTo>
                  <a:lnTo>
                    <a:pt x="1182" y="891"/>
                  </a:lnTo>
                  <a:lnTo>
                    <a:pt x="1182" y="3474"/>
                  </a:lnTo>
                  <a:lnTo>
                    <a:pt x="2276" y="3474"/>
                  </a:lnTo>
                  <a:lnTo>
                    <a:pt x="2276" y="891"/>
                  </a:lnTo>
                  <a:lnTo>
                    <a:pt x="3458" y="891"/>
                  </a:lnTo>
                  <a:lnTo>
                    <a:pt x="34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266375" y="2016022"/>
              <a:ext cx="428570" cy="336186"/>
            </a:xfrm>
            <a:custGeom>
              <a:rect b="b" l="l" r="r" t="t"/>
              <a:pathLst>
                <a:path extrusionOk="0" h="5575" w="7107">
                  <a:moveTo>
                    <a:pt x="6917" y="204"/>
                  </a:moveTo>
                  <a:lnTo>
                    <a:pt x="6917" y="5370"/>
                  </a:lnTo>
                  <a:lnTo>
                    <a:pt x="190" y="5370"/>
                  </a:lnTo>
                  <a:lnTo>
                    <a:pt x="190" y="204"/>
                  </a:lnTo>
                  <a:close/>
                  <a:moveTo>
                    <a:pt x="0" y="0"/>
                  </a:moveTo>
                  <a:lnTo>
                    <a:pt x="0" y="5574"/>
                  </a:lnTo>
                  <a:lnTo>
                    <a:pt x="7106" y="5574"/>
                  </a:lnTo>
                  <a:lnTo>
                    <a:pt x="710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377212" y="1753764"/>
              <a:ext cx="195440" cy="189290"/>
            </a:xfrm>
            <a:custGeom>
              <a:rect b="b" l="l" r="r" t="t"/>
              <a:pathLst>
                <a:path extrusionOk="0" h="3139" w="3241">
                  <a:moveTo>
                    <a:pt x="2481" y="1"/>
                  </a:moveTo>
                  <a:lnTo>
                    <a:pt x="1518" y="599"/>
                  </a:lnTo>
                  <a:lnTo>
                    <a:pt x="482" y="147"/>
                  </a:lnTo>
                  <a:lnTo>
                    <a:pt x="759" y="1241"/>
                  </a:lnTo>
                  <a:lnTo>
                    <a:pt x="1" y="2087"/>
                  </a:lnTo>
                  <a:lnTo>
                    <a:pt x="1139" y="2160"/>
                  </a:lnTo>
                  <a:lnTo>
                    <a:pt x="1708" y="3138"/>
                  </a:lnTo>
                  <a:lnTo>
                    <a:pt x="2131" y="2102"/>
                  </a:lnTo>
                  <a:lnTo>
                    <a:pt x="3240" y="1854"/>
                  </a:lnTo>
                  <a:lnTo>
                    <a:pt x="2379" y="1124"/>
                  </a:lnTo>
                  <a:lnTo>
                    <a:pt x="248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444993" y="1803936"/>
              <a:ext cx="143460" cy="167279"/>
            </a:xfrm>
            <a:custGeom>
              <a:rect b="b" l="l" r="r" t="t"/>
              <a:pathLst>
                <a:path extrusionOk="0" h="2774" w="2379">
                  <a:moveTo>
                    <a:pt x="146" y="1"/>
                  </a:moveTo>
                  <a:lnTo>
                    <a:pt x="0" y="132"/>
                  </a:lnTo>
                  <a:lnTo>
                    <a:pt x="2218" y="2773"/>
                  </a:lnTo>
                  <a:lnTo>
                    <a:pt x="2379" y="2642"/>
                  </a:lnTo>
                  <a:lnTo>
                    <a:pt x="14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266375" y="1693099"/>
              <a:ext cx="428570" cy="335282"/>
            </a:xfrm>
            <a:custGeom>
              <a:rect b="b" l="l" r="r" t="t"/>
              <a:pathLst>
                <a:path extrusionOk="0" h="5560" w="7107">
                  <a:moveTo>
                    <a:pt x="6917" y="190"/>
                  </a:moveTo>
                  <a:lnTo>
                    <a:pt x="6917" y="5355"/>
                  </a:lnTo>
                  <a:lnTo>
                    <a:pt x="190" y="5355"/>
                  </a:lnTo>
                  <a:lnTo>
                    <a:pt x="190" y="190"/>
                  </a:lnTo>
                  <a:close/>
                  <a:moveTo>
                    <a:pt x="0" y="0"/>
                  </a:moveTo>
                  <a:lnTo>
                    <a:pt x="0" y="5559"/>
                  </a:lnTo>
                  <a:lnTo>
                    <a:pt x="7106" y="5559"/>
                  </a:lnTo>
                  <a:lnTo>
                    <a:pt x="710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373715" y="2779763"/>
              <a:ext cx="158415" cy="156244"/>
            </a:xfrm>
            <a:custGeom>
              <a:rect b="b" l="l" r="r" t="t"/>
              <a:pathLst>
                <a:path extrusionOk="0" h="2591" w="2627">
                  <a:moveTo>
                    <a:pt x="2145" y="1"/>
                  </a:moveTo>
                  <a:lnTo>
                    <a:pt x="146" y="2000"/>
                  </a:lnTo>
                  <a:cubicBezTo>
                    <a:pt x="0" y="2131"/>
                    <a:pt x="0" y="2350"/>
                    <a:pt x="146" y="2481"/>
                  </a:cubicBezTo>
                  <a:cubicBezTo>
                    <a:pt x="212" y="2554"/>
                    <a:pt x="299" y="2591"/>
                    <a:pt x="387" y="2591"/>
                  </a:cubicBezTo>
                  <a:cubicBezTo>
                    <a:pt x="475" y="2591"/>
                    <a:pt x="562" y="2554"/>
                    <a:pt x="628" y="2481"/>
                  </a:cubicBezTo>
                  <a:lnTo>
                    <a:pt x="2627" y="482"/>
                  </a:lnTo>
                  <a:lnTo>
                    <a:pt x="21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28573" y="2726334"/>
              <a:ext cx="59036" cy="57046"/>
            </a:xfrm>
            <a:custGeom>
              <a:rect b="b" l="l" r="r" t="t"/>
              <a:pathLst>
                <a:path extrusionOk="0" h="946" w="979">
                  <a:moveTo>
                    <a:pt x="591" y="0"/>
                  </a:moveTo>
                  <a:cubicBezTo>
                    <a:pt x="504" y="0"/>
                    <a:pt x="416" y="33"/>
                    <a:pt x="351" y="99"/>
                  </a:cubicBezTo>
                  <a:lnTo>
                    <a:pt x="0" y="449"/>
                  </a:lnTo>
                  <a:lnTo>
                    <a:pt x="497" y="945"/>
                  </a:lnTo>
                  <a:lnTo>
                    <a:pt x="832" y="595"/>
                  </a:lnTo>
                  <a:cubicBezTo>
                    <a:pt x="978" y="464"/>
                    <a:pt x="978" y="245"/>
                    <a:pt x="832" y="99"/>
                  </a:cubicBezTo>
                  <a:cubicBezTo>
                    <a:pt x="767" y="33"/>
                    <a:pt x="679" y="0"/>
                    <a:pt x="5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501316" y="2735560"/>
              <a:ext cx="76584" cy="73509"/>
            </a:xfrm>
            <a:custGeom>
              <a:rect b="b" l="l" r="r" t="t"/>
              <a:pathLst>
                <a:path extrusionOk="0" h="1219" w="1270">
                  <a:moveTo>
                    <a:pt x="272" y="0"/>
                  </a:moveTo>
                  <a:cubicBezTo>
                    <a:pt x="208" y="0"/>
                    <a:pt x="146" y="26"/>
                    <a:pt x="102" y="77"/>
                  </a:cubicBezTo>
                  <a:cubicBezTo>
                    <a:pt x="0" y="165"/>
                    <a:pt x="0" y="325"/>
                    <a:pt x="102" y="427"/>
                  </a:cubicBezTo>
                  <a:lnTo>
                    <a:pt x="817" y="1142"/>
                  </a:lnTo>
                  <a:cubicBezTo>
                    <a:pt x="868" y="1193"/>
                    <a:pt x="934" y="1219"/>
                    <a:pt x="998" y="1219"/>
                  </a:cubicBezTo>
                  <a:cubicBezTo>
                    <a:pt x="1062" y="1219"/>
                    <a:pt x="1124" y="1193"/>
                    <a:pt x="1167" y="1142"/>
                  </a:cubicBezTo>
                  <a:cubicBezTo>
                    <a:pt x="1270" y="1055"/>
                    <a:pt x="1270" y="894"/>
                    <a:pt x="1167" y="792"/>
                  </a:cubicBezTo>
                  <a:lnTo>
                    <a:pt x="452" y="77"/>
                  </a:lnTo>
                  <a:cubicBezTo>
                    <a:pt x="401" y="26"/>
                    <a:pt x="336" y="0"/>
                    <a:pt x="2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266375" y="2663619"/>
              <a:ext cx="428570" cy="335342"/>
            </a:xfrm>
            <a:custGeom>
              <a:rect b="b" l="l" r="r" t="t"/>
              <a:pathLst>
                <a:path extrusionOk="0" h="5561" w="7107">
                  <a:moveTo>
                    <a:pt x="6917" y="190"/>
                  </a:moveTo>
                  <a:lnTo>
                    <a:pt x="6917" y="5356"/>
                  </a:lnTo>
                  <a:lnTo>
                    <a:pt x="190" y="5356"/>
                  </a:lnTo>
                  <a:lnTo>
                    <a:pt x="190" y="190"/>
                  </a:lnTo>
                  <a:close/>
                  <a:moveTo>
                    <a:pt x="0" y="1"/>
                  </a:moveTo>
                  <a:lnTo>
                    <a:pt x="0" y="5560"/>
                  </a:lnTo>
                  <a:lnTo>
                    <a:pt x="7106" y="5560"/>
                  </a:lnTo>
                  <a:lnTo>
                    <a:pt x="710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449395" y="3122948"/>
              <a:ext cx="137309" cy="136465"/>
            </a:xfrm>
            <a:custGeom>
              <a:rect b="b" l="l" r="r" t="t"/>
              <a:pathLst>
                <a:path extrusionOk="0" h="2263" w="2277">
                  <a:moveTo>
                    <a:pt x="423" y="0"/>
                  </a:moveTo>
                  <a:lnTo>
                    <a:pt x="0" y="438"/>
                  </a:lnTo>
                  <a:lnTo>
                    <a:pt x="1737" y="2175"/>
                  </a:lnTo>
                  <a:cubicBezTo>
                    <a:pt x="1795" y="2233"/>
                    <a:pt x="1872" y="2262"/>
                    <a:pt x="1948" y="2262"/>
                  </a:cubicBezTo>
                  <a:cubicBezTo>
                    <a:pt x="2025" y="2262"/>
                    <a:pt x="2101" y="2233"/>
                    <a:pt x="2160" y="2175"/>
                  </a:cubicBezTo>
                  <a:cubicBezTo>
                    <a:pt x="2277" y="2058"/>
                    <a:pt x="2277" y="1868"/>
                    <a:pt x="2160" y="1751"/>
                  </a:cubicBezTo>
                  <a:lnTo>
                    <a:pt x="4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376368" y="3049921"/>
              <a:ext cx="156666" cy="157570"/>
            </a:xfrm>
            <a:custGeom>
              <a:rect b="b" l="l" r="r" t="t"/>
              <a:pathLst>
                <a:path extrusionOk="0" h="2613" w="2598">
                  <a:moveTo>
                    <a:pt x="1299" y="0"/>
                  </a:moveTo>
                  <a:cubicBezTo>
                    <a:pt x="584" y="0"/>
                    <a:pt x="0" y="584"/>
                    <a:pt x="0" y="1299"/>
                  </a:cubicBezTo>
                  <a:cubicBezTo>
                    <a:pt x="0" y="2029"/>
                    <a:pt x="584" y="2612"/>
                    <a:pt x="1299" y="2612"/>
                  </a:cubicBezTo>
                  <a:cubicBezTo>
                    <a:pt x="2014" y="2612"/>
                    <a:pt x="2597" y="2029"/>
                    <a:pt x="2597" y="1299"/>
                  </a:cubicBezTo>
                  <a:cubicBezTo>
                    <a:pt x="2597" y="584"/>
                    <a:pt x="2014" y="0"/>
                    <a:pt x="129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370157" y="3043770"/>
              <a:ext cx="169028" cy="169872"/>
            </a:xfrm>
            <a:custGeom>
              <a:rect b="b" l="l" r="r" t="t"/>
              <a:pathLst>
                <a:path extrusionOk="0" h="2817" w="2803">
                  <a:moveTo>
                    <a:pt x="1402" y="204"/>
                  </a:moveTo>
                  <a:cubicBezTo>
                    <a:pt x="2058" y="204"/>
                    <a:pt x="2598" y="744"/>
                    <a:pt x="2598" y="1401"/>
                  </a:cubicBezTo>
                  <a:cubicBezTo>
                    <a:pt x="2598" y="2072"/>
                    <a:pt x="2058" y="2612"/>
                    <a:pt x="1402" y="2612"/>
                  </a:cubicBezTo>
                  <a:cubicBezTo>
                    <a:pt x="731" y="2612"/>
                    <a:pt x="191" y="2072"/>
                    <a:pt x="191" y="1401"/>
                  </a:cubicBezTo>
                  <a:cubicBezTo>
                    <a:pt x="191" y="744"/>
                    <a:pt x="731" y="204"/>
                    <a:pt x="1402" y="204"/>
                  </a:cubicBezTo>
                  <a:close/>
                  <a:moveTo>
                    <a:pt x="1402" y="0"/>
                  </a:moveTo>
                  <a:cubicBezTo>
                    <a:pt x="628" y="0"/>
                    <a:pt x="1" y="642"/>
                    <a:pt x="1" y="1401"/>
                  </a:cubicBezTo>
                  <a:cubicBezTo>
                    <a:pt x="1" y="2174"/>
                    <a:pt x="628" y="2816"/>
                    <a:pt x="1402" y="2816"/>
                  </a:cubicBezTo>
                  <a:cubicBezTo>
                    <a:pt x="2175" y="2816"/>
                    <a:pt x="2803" y="2174"/>
                    <a:pt x="2803" y="1401"/>
                  </a:cubicBezTo>
                  <a:cubicBezTo>
                    <a:pt x="2803" y="642"/>
                    <a:pt x="2175" y="0"/>
                    <a:pt x="14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266375" y="2986542"/>
              <a:ext cx="428570" cy="336186"/>
            </a:xfrm>
            <a:custGeom>
              <a:rect b="b" l="l" r="r" t="t"/>
              <a:pathLst>
                <a:path extrusionOk="0" h="5575" w="7107">
                  <a:moveTo>
                    <a:pt x="6917" y="205"/>
                  </a:moveTo>
                  <a:lnTo>
                    <a:pt x="6917" y="5370"/>
                  </a:lnTo>
                  <a:lnTo>
                    <a:pt x="190" y="5370"/>
                  </a:lnTo>
                  <a:lnTo>
                    <a:pt x="190" y="205"/>
                  </a:lnTo>
                  <a:close/>
                  <a:moveTo>
                    <a:pt x="0" y="1"/>
                  </a:moveTo>
                  <a:lnTo>
                    <a:pt x="0" y="5575"/>
                  </a:lnTo>
                  <a:lnTo>
                    <a:pt x="7106" y="5575"/>
                  </a:lnTo>
                  <a:lnTo>
                    <a:pt x="710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396570" y="1108821"/>
              <a:ext cx="168123" cy="209491"/>
            </a:xfrm>
            <a:custGeom>
              <a:rect b="b" l="l" r="r" t="t"/>
              <a:pathLst>
                <a:path extrusionOk="0" h="3474" w="2788">
                  <a:moveTo>
                    <a:pt x="1" y="0"/>
                  </a:moveTo>
                  <a:lnTo>
                    <a:pt x="1" y="3473"/>
                  </a:lnTo>
                  <a:lnTo>
                    <a:pt x="1095" y="2145"/>
                  </a:lnTo>
                  <a:lnTo>
                    <a:pt x="2788" y="2174"/>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390419" y="1096459"/>
              <a:ext cx="191883" cy="237652"/>
            </a:xfrm>
            <a:custGeom>
              <a:rect b="b" l="l" r="r" t="t"/>
              <a:pathLst>
                <a:path extrusionOk="0" h="3941" w="3182">
                  <a:moveTo>
                    <a:pt x="205" y="410"/>
                  </a:moveTo>
                  <a:lnTo>
                    <a:pt x="2598" y="2277"/>
                  </a:lnTo>
                  <a:lnTo>
                    <a:pt x="1153" y="2248"/>
                  </a:lnTo>
                  <a:lnTo>
                    <a:pt x="205" y="3401"/>
                  </a:lnTo>
                  <a:lnTo>
                    <a:pt x="205" y="410"/>
                  </a:lnTo>
                  <a:close/>
                  <a:moveTo>
                    <a:pt x="1" y="1"/>
                  </a:moveTo>
                  <a:lnTo>
                    <a:pt x="1" y="3941"/>
                  </a:lnTo>
                  <a:lnTo>
                    <a:pt x="1255" y="2438"/>
                  </a:lnTo>
                  <a:lnTo>
                    <a:pt x="3182" y="2482"/>
                  </a:lnTo>
                  <a:lnTo>
                    <a:pt x="3182" y="2482"/>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390419" y="1096459"/>
              <a:ext cx="191883" cy="237652"/>
            </a:xfrm>
            <a:custGeom>
              <a:rect b="b" l="l" r="r" t="t"/>
              <a:pathLst>
                <a:path extrusionOk="0" h="3941" w="3182">
                  <a:moveTo>
                    <a:pt x="205" y="410"/>
                  </a:moveTo>
                  <a:lnTo>
                    <a:pt x="2598" y="2277"/>
                  </a:lnTo>
                  <a:lnTo>
                    <a:pt x="1153" y="2248"/>
                  </a:lnTo>
                  <a:lnTo>
                    <a:pt x="205" y="3401"/>
                  </a:lnTo>
                  <a:lnTo>
                    <a:pt x="205" y="410"/>
                  </a:lnTo>
                  <a:close/>
                  <a:moveTo>
                    <a:pt x="1" y="1"/>
                  </a:moveTo>
                  <a:lnTo>
                    <a:pt x="1" y="3941"/>
                  </a:lnTo>
                  <a:lnTo>
                    <a:pt x="1255" y="2438"/>
                  </a:lnTo>
                  <a:lnTo>
                    <a:pt x="3182" y="2482"/>
                  </a:lnTo>
                  <a:lnTo>
                    <a:pt x="3182" y="2482"/>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266375" y="1045442"/>
              <a:ext cx="428570" cy="335342"/>
            </a:xfrm>
            <a:custGeom>
              <a:rect b="b" l="l" r="r" t="t"/>
              <a:pathLst>
                <a:path extrusionOk="0" h="5561" w="7107">
                  <a:moveTo>
                    <a:pt x="6917" y="205"/>
                  </a:moveTo>
                  <a:lnTo>
                    <a:pt x="6917" y="5370"/>
                  </a:lnTo>
                  <a:lnTo>
                    <a:pt x="190" y="5370"/>
                  </a:lnTo>
                  <a:lnTo>
                    <a:pt x="190" y="205"/>
                  </a:lnTo>
                  <a:close/>
                  <a:moveTo>
                    <a:pt x="0" y="1"/>
                  </a:moveTo>
                  <a:lnTo>
                    <a:pt x="0" y="5560"/>
                  </a:lnTo>
                  <a:lnTo>
                    <a:pt x="7106" y="5560"/>
                  </a:lnTo>
                  <a:lnTo>
                    <a:pt x="710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 name="Google Shape;45;p2"/>
          <p:cNvGrpSpPr/>
          <p:nvPr/>
        </p:nvGrpSpPr>
        <p:grpSpPr>
          <a:xfrm>
            <a:off x="0" y="285340"/>
            <a:ext cx="9144080" cy="4858099"/>
            <a:chOff x="0" y="285340"/>
            <a:chExt cx="9144080" cy="4858099"/>
          </a:xfrm>
        </p:grpSpPr>
        <p:grpSp>
          <p:nvGrpSpPr>
            <p:cNvPr id="46" name="Google Shape;46;p2"/>
            <p:cNvGrpSpPr/>
            <p:nvPr/>
          </p:nvGrpSpPr>
          <p:grpSpPr>
            <a:xfrm>
              <a:off x="0" y="285340"/>
              <a:ext cx="9144080" cy="4858099"/>
              <a:chOff x="0" y="0"/>
              <a:chExt cx="9144080" cy="4858099"/>
            </a:xfrm>
          </p:grpSpPr>
          <p:sp>
            <p:nvSpPr>
              <p:cNvPr id="47" name="Google Shape;47;p2"/>
              <p:cNvSpPr/>
              <p:nvPr/>
            </p:nvSpPr>
            <p:spPr>
              <a:xfrm>
                <a:off x="0" y="0"/>
                <a:ext cx="9144080" cy="247047"/>
              </a:xfrm>
              <a:custGeom>
                <a:rect b="b" l="l" r="r" t="t"/>
                <a:pathLst>
                  <a:path extrusionOk="0" h="2978" w="123577">
                    <a:moveTo>
                      <a:pt x="123372" y="205"/>
                    </a:moveTo>
                    <a:lnTo>
                      <a:pt x="123372" y="2787"/>
                    </a:lnTo>
                    <a:lnTo>
                      <a:pt x="205" y="2787"/>
                    </a:lnTo>
                    <a:lnTo>
                      <a:pt x="205" y="205"/>
                    </a:lnTo>
                    <a:close/>
                    <a:moveTo>
                      <a:pt x="0" y="0"/>
                    </a:moveTo>
                    <a:lnTo>
                      <a:pt x="0" y="2977"/>
                    </a:lnTo>
                    <a:lnTo>
                      <a:pt x="123576" y="2977"/>
                    </a:lnTo>
                    <a:lnTo>
                      <a:pt x="12357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5208705"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5276482"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5343098" y="72589"/>
                <a:ext cx="17006" cy="161103"/>
              </a:xfrm>
              <a:custGeom>
                <a:rect b="b" l="l" r="r" t="t"/>
                <a:pathLst>
                  <a:path extrusionOk="0" h="1942" w="205">
                    <a:moveTo>
                      <a:pt x="0" y="1"/>
                    </a:moveTo>
                    <a:lnTo>
                      <a:pt x="0"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5409630"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5477490"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5544023"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5610638"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5678415" y="72589"/>
                <a:ext cx="15762" cy="161103"/>
              </a:xfrm>
              <a:custGeom>
                <a:rect b="b" l="l" r="r" t="t"/>
                <a:pathLst>
                  <a:path extrusionOk="0" h="1942" w="190">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5744948"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7219367"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5879340"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6347806" y="72589"/>
                <a:ext cx="17006" cy="161103"/>
              </a:xfrm>
              <a:custGeom>
                <a:rect b="b" l="l" r="r" t="t"/>
                <a:pathLst>
                  <a:path extrusionOk="0" h="1942" w="205">
                    <a:moveTo>
                      <a:pt x="0" y="1"/>
                    </a:moveTo>
                    <a:lnTo>
                      <a:pt x="0"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5945956"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6013733" y="72589"/>
                <a:ext cx="15762" cy="161103"/>
              </a:xfrm>
              <a:custGeom>
                <a:rect b="b" l="l" r="r" t="t"/>
                <a:pathLst>
                  <a:path extrusionOk="0" h="1942" w="190">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6080266"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6146881"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5812725"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4003072" y="72589"/>
                <a:ext cx="15845" cy="161103"/>
              </a:xfrm>
              <a:custGeom>
                <a:rect b="b" l="l" r="r" t="t"/>
                <a:pathLst>
                  <a:path extrusionOk="0" h="1942" w="191">
                    <a:moveTo>
                      <a:pt x="1" y="1"/>
                    </a:moveTo>
                    <a:lnTo>
                      <a:pt x="1"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4137464"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4270612"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4338389" y="72589"/>
                <a:ext cx="15845" cy="161103"/>
              </a:xfrm>
              <a:custGeom>
                <a:rect b="b" l="l" r="r" t="t"/>
                <a:pathLst>
                  <a:path extrusionOk="0" h="1942" w="191">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4404922"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4471537"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4539314"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4605930"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4672463" y="72589"/>
                <a:ext cx="17006" cy="161103"/>
              </a:xfrm>
              <a:custGeom>
                <a:rect b="b" l="l" r="r" t="t"/>
                <a:pathLst>
                  <a:path extrusionOk="0" h="1942" w="205">
                    <a:moveTo>
                      <a:pt x="1" y="1"/>
                    </a:moveTo>
                    <a:lnTo>
                      <a:pt x="1"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4806855"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4874632"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4941248"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5075557"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5142173"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4740240"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3064979"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3131511"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3199288"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3265904"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3332436" y="72589"/>
                <a:ext cx="17089" cy="161103"/>
              </a:xfrm>
              <a:custGeom>
                <a:rect b="b" l="l" r="r" t="t"/>
                <a:pathLst>
                  <a:path extrusionOk="0" h="1942" w="206">
                    <a:moveTo>
                      <a:pt x="1" y="1"/>
                    </a:moveTo>
                    <a:lnTo>
                      <a:pt x="1"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3400296"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3466829"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3533445"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3601222"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3734370"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5007780" y="72589"/>
                <a:ext cx="17006" cy="161103"/>
              </a:xfrm>
              <a:custGeom>
                <a:rect b="b" l="l" r="r" t="t"/>
                <a:pathLst>
                  <a:path extrusionOk="0" h="1942" w="205">
                    <a:moveTo>
                      <a:pt x="1" y="1"/>
                    </a:moveTo>
                    <a:lnTo>
                      <a:pt x="1"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7018441" y="72589"/>
                <a:ext cx="15762" cy="161103"/>
              </a:xfrm>
              <a:custGeom>
                <a:rect b="b" l="l" r="r" t="t"/>
                <a:pathLst>
                  <a:path extrusionOk="0" h="1942" w="190">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7084974"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7152751"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7285899"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7353676" y="72589"/>
                <a:ext cx="15845" cy="161103"/>
              </a:xfrm>
              <a:custGeom>
                <a:rect b="b" l="l" r="r" t="t"/>
                <a:pathLst>
                  <a:path extrusionOk="0" h="1942" w="191">
                    <a:moveTo>
                      <a:pt x="1" y="1"/>
                    </a:moveTo>
                    <a:lnTo>
                      <a:pt x="1" y="1942"/>
                    </a:lnTo>
                    <a:lnTo>
                      <a:pt x="191" y="1942"/>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7420292"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7486907"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7554684"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7621217"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8157459"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7755609"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8090927"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7822142"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7890002"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7956534"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8023150" y="72589"/>
                <a:ext cx="17006" cy="161103"/>
              </a:xfrm>
              <a:custGeom>
                <a:rect b="b" l="l" r="r" t="t"/>
                <a:pathLst>
                  <a:path extrusionOk="0" h="1942" w="205">
                    <a:moveTo>
                      <a:pt x="0" y="1"/>
                    </a:moveTo>
                    <a:lnTo>
                      <a:pt x="0" y="1942"/>
                    </a:lnTo>
                    <a:lnTo>
                      <a:pt x="204" y="1942"/>
                    </a:lnTo>
                    <a:lnTo>
                      <a:pt x="2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7688994" y="72589"/>
                <a:ext cx="15845" cy="161103"/>
              </a:xfrm>
              <a:custGeom>
                <a:rect b="b" l="l" r="r" t="t"/>
                <a:pathLst>
                  <a:path extrusionOk="0" h="1942" w="191">
                    <a:moveTo>
                      <a:pt x="1" y="1"/>
                    </a:moveTo>
                    <a:lnTo>
                      <a:pt x="1" y="1942"/>
                    </a:lnTo>
                    <a:lnTo>
                      <a:pt x="191" y="1942"/>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6214658"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6281191"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6415583"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6482199"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p:nvPr/>
            </p:nvSpPr>
            <p:spPr>
              <a:xfrm>
                <a:off x="6616508"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
              <p:cNvSpPr/>
              <p:nvPr/>
            </p:nvSpPr>
            <p:spPr>
              <a:xfrm>
                <a:off x="6683124" y="72589"/>
                <a:ext cx="17006" cy="161103"/>
              </a:xfrm>
              <a:custGeom>
                <a:rect b="b" l="l" r="r" t="t"/>
                <a:pathLst>
                  <a:path extrusionOk="0" h="1942" w="205">
                    <a:moveTo>
                      <a:pt x="0" y="1"/>
                    </a:moveTo>
                    <a:lnTo>
                      <a:pt x="0"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p:nvPr/>
            </p:nvSpPr>
            <p:spPr>
              <a:xfrm>
                <a:off x="6750901"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p:nvPr/>
            </p:nvSpPr>
            <p:spPr>
              <a:xfrm>
                <a:off x="6884049"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
              <p:cNvSpPr/>
              <p:nvPr/>
            </p:nvSpPr>
            <p:spPr>
              <a:xfrm>
                <a:off x="6951826"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
              <p:cNvSpPr/>
              <p:nvPr/>
            </p:nvSpPr>
            <p:spPr>
              <a:xfrm>
                <a:off x="6548731"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
              <p:cNvSpPr/>
              <p:nvPr/>
            </p:nvSpPr>
            <p:spPr>
              <a:xfrm>
                <a:off x="6817433"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
              <p:cNvSpPr/>
              <p:nvPr/>
            </p:nvSpPr>
            <p:spPr>
              <a:xfrm>
                <a:off x="3802147"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
              <p:cNvSpPr/>
              <p:nvPr/>
            </p:nvSpPr>
            <p:spPr>
              <a:xfrm>
                <a:off x="3935295"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
              <p:cNvSpPr/>
              <p:nvPr/>
            </p:nvSpPr>
            <p:spPr>
              <a:xfrm>
                <a:off x="4069687"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
              <p:cNvSpPr/>
              <p:nvPr/>
            </p:nvSpPr>
            <p:spPr>
              <a:xfrm>
                <a:off x="4203997"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
              <p:cNvSpPr/>
              <p:nvPr/>
            </p:nvSpPr>
            <p:spPr>
              <a:xfrm>
                <a:off x="3667754" y="72589"/>
                <a:ext cx="17089" cy="161103"/>
              </a:xfrm>
              <a:custGeom>
                <a:rect b="b" l="l" r="r" t="t"/>
                <a:pathLst>
                  <a:path extrusionOk="0" h="1942" w="206">
                    <a:moveTo>
                      <a:pt x="1" y="1"/>
                    </a:moveTo>
                    <a:lnTo>
                      <a:pt x="1"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
              <p:cNvSpPr/>
              <p:nvPr/>
            </p:nvSpPr>
            <p:spPr>
              <a:xfrm>
                <a:off x="1054318"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
              <p:cNvSpPr/>
              <p:nvPr/>
            </p:nvSpPr>
            <p:spPr>
              <a:xfrm>
                <a:off x="1120933"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
              <p:cNvSpPr/>
              <p:nvPr/>
            </p:nvSpPr>
            <p:spPr>
              <a:xfrm>
                <a:off x="1188710"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
              <p:cNvSpPr/>
              <p:nvPr/>
            </p:nvSpPr>
            <p:spPr>
              <a:xfrm>
                <a:off x="1255243"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
              <p:cNvSpPr/>
              <p:nvPr/>
            </p:nvSpPr>
            <p:spPr>
              <a:xfrm>
                <a:off x="1323020" y="72589"/>
                <a:ext cx="15845" cy="161103"/>
              </a:xfrm>
              <a:custGeom>
                <a:rect b="b" l="l" r="r" t="t"/>
                <a:pathLst>
                  <a:path extrusionOk="0" h="1942" w="191">
                    <a:moveTo>
                      <a:pt x="1" y="1"/>
                    </a:moveTo>
                    <a:lnTo>
                      <a:pt x="1" y="1942"/>
                    </a:lnTo>
                    <a:lnTo>
                      <a:pt x="191" y="1942"/>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
              <p:cNvSpPr/>
              <p:nvPr/>
            </p:nvSpPr>
            <p:spPr>
              <a:xfrm>
                <a:off x="1456251"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
              <p:cNvSpPr/>
              <p:nvPr/>
            </p:nvSpPr>
            <p:spPr>
              <a:xfrm>
                <a:off x="1590560"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
              <p:cNvSpPr/>
              <p:nvPr/>
            </p:nvSpPr>
            <p:spPr>
              <a:xfrm>
                <a:off x="1724953"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
              <p:cNvSpPr/>
              <p:nvPr/>
            </p:nvSpPr>
            <p:spPr>
              <a:xfrm>
                <a:off x="1858101"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
              <p:cNvSpPr/>
              <p:nvPr/>
            </p:nvSpPr>
            <p:spPr>
              <a:xfrm>
                <a:off x="2126803"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
              <p:cNvSpPr/>
              <p:nvPr/>
            </p:nvSpPr>
            <p:spPr>
              <a:xfrm>
                <a:off x="2261195"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
              <p:cNvSpPr/>
              <p:nvPr/>
            </p:nvSpPr>
            <p:spPr>
              <a:xfrm>
                <a:off x="2394344"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
              <p:cNvSpPr/>
              <p:nvPr/>
            </p:nvSpPr>
            <p:spPr>
              <a:xfrm>
                <a:off x="2528736"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
              <p:cNvSpPr/>
              <p:nvPr/>
            </p:nvSpPr>
            <p:spPr>
              <a:xfrm>
                <a:off x="2663046" y="72589"/>
                <a:ext cx="15845" cy="161103"/>
              </a:xfrm>
              <a:custGeom>
                <a:rect b="b" l="l" r="r" t="t"/>
                <a:pathLst>
                  <a:path extrusionOk="0" h="1942" w="191">
                    <a:moveTo>
                      <a:pt x="1" y="1"/>
                    </a:moveTo>
                    <a:lnTo>
                      <a:pt x="1"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
              <p:cNvSpPr/>
              <p:nvPr/>
            </p:nvSpPr>
            <p:spPr>
              <a:xfrm>
                <a:off x="1992493" y="72589"/>
                <a:ext cx="17006" cy="161103"/>
              </a:xfrm>
              <a:custGeom>
                <a:rect b="b" l="l" r="r" t="t"/>
                <a:pathLst>
                  <a:path extrusionOk="0" h="1942" w="205">
                    <a:moveTo>
                      <a:pt x="0" y="1"/>
                    </a:moveTo>
                    <a:lnTo>
                      <a:pt x="0" y="1942"/>
                    </a:lnTo>
                    <a:lnTo>
                      <a:pt x="204" y="1942"/>
                    </a:lnTo>
                    <a:lnTo>
                      <a:pt x="2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
              <p:cNvSpPr/>
              <p:nvPr/>
            </p:nvSpPr>
            <p:spPr>
              <a:xfrm>
                <a:off x="1389635"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
              <p:cNvSpPr/>
              <p:nvPr/>
            </p:nvSpPr>
            <p:spPr>
              <a:xfrm>
                <a:off x="1524028"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
              <p:cNvSpPr/>
              <p:nvPr/>
            </p:nvSpPr>
            <p:spPr>
              <a:xfrm>
                <a:off x="1657176" y="72589"/>
                <a:ext cx="17006" cy="161103"/>
              </a:xfrm>
              <a:custGeom>
                <a:rect b="b" l="l" r="r" t="t"/>
                <a:pathLst>
                  <a:path extrusionOk="0" h="1942" w="205">
                    <a:moveTo>
                      <a:pt x="0" y="1"/>
                    </a:moveTo>
                    <a:lnTo>
                      <a:pt x="0" y="1942"/>
                    </a:lnTo>
                    <a:lnTo>
                      <a:pt x="204" y="1942"/>
                    </a:lnTo>
                    <a:lnTo>
                      <a:pt x="2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
              <p:cNvSpPr/>
              <p:nvPr/>
            </p:nvSpPr>
            <p:spPr>
              <a:xfrm>
                <a:off x="1791485"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
              <p:cNvSpPr/>
              <p:nvPr/>
            </p:nvSpPr>
            <p:spPr>
              <a:xfrm>
                <a:off x="1925878"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
              <p:cNvSpPr/>
              <p:nvPr/>
            </p:nvSpPr>
            <p:spPr>
              <a:xfrm>
                <a:off x="2059026"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
              <p:cNvSpPr/>
              <p:nvPr/>
            </p:nvSpPr>
            <p:spPr>
              <a:xfrm>
                <a:off x="2193418"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
              <p:cNvSpPr/>
              <p:nvPr/>
            </p:nvSpPr>
            <p:spPr>
              <a:xfrm>
                <a:off x="2327728" y="72589"/>
                <a:ext cx="15845" cy="161103"/>
              </a:xfrm>
              <a:custGeom>
                <a:rect b="b" l="l" r="r" t="t"/>
                <a:pathLst>
                  <a:path extrusionOk="0" h="1942" w="191">
                    <a:moveTo>
                      <a:pt x="1" y="1"/>
                    </a:moveTo>
                    <a:lnTo>
                      <a:pt x="1" y="1942"/>
                    </a:lnTo>
                    <a:lnTo>
                      <a:pt x="191" y="1942"/>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
              <p:cNvSpPr/>
              <p:nvPr/>
            </p:nvSpPr>
            <p:spPr>
              <a:xfrm>
                <a:off x="2462121"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
              <p:cNvSpPr/>
              <p:nvPr/>
            </p:nvSpPr>
            <p:spPr>
              <a:xfrm>
                <a:off x="2729661"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
              <p:cNvSpPr/>
              <p:nvPr/>
            </p:nvSpPr>
            <p:spPr>
              <a:xfrm>
                <a:off x="3868679"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
              <p:cNvSpPr/>
              <p:nvPr/>
            </p:nvSpPr>
            <p:spPr>
              <a:xfrm>
                <a:off x="8559393"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
              <p:cNvSpPr/>
              <p:nvPr/>
            </p:nvSpPr>
            <p:spPr>
              <a:xfrm>
                <a:off x="8693702"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
              <p:cNvSpPr/>
              <p:nvPr/>
            </p:nvSpPr>
            <p:spPr>
              <a:xfrm>
                <a:off x="8828095"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
              <p:cNvSpPr/>
              <p:nvPr/>
            </p:nvSpPr>
            <p:spPr>
              <a:xfrm>
                <a:off x="8291852"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
              <p:cNvSpPr/>
              <p:nvPr/>
            </p:nvSpPr>
            <p:spPr>
              <a:xfrm>
                <a:off x="8358385" y="72589"/>
                <a:ext cx="17089" cy="161103"/>
              </a:xfrm>
              <a:custGeom>
                <a:rect b="b" l="l" r="r" t="t"/>
                <a:pathLst>
                  <a:path extrusionOk="0" h="1942" w="206">
                    <a:moveTo>
                      <a:pt x="1" y="1"/>
                    </a:moveTo>
                    <a:lnTo>
                      <a:pt x="1"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
              <p:cNvSpPr/>
              <p:nvPr/>
            </p:nvSpPr>
            <p:spPr>
              <a:xfrm>
                <a:off x="8492777"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
              <p:cNvSpPr/>
              <p:nvPr/>
            </p:nvSpPr>
            <p:spPr>
              <a:xfrm>
                <a:off x="8627170" y="72589"/>
                <a:ext cx="15762" cy="161103"/>
              </a:xfrm>
              <a:custGeom>
                <a:rect b="b" l="l" r="r" t="t"/>
                <a:pathLst>
                  <a:path extrusionOk="0" h="1942" w="190">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
              <p:cNvSpPr/>
              <p:nvPr/>
            </p:nvSpPr>
            <p:spPr>
              <a:xfrm>
                <a:off x="8760318"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
              <p:cNvSpPr/>
              <p:nvPr/>
            </p:nvSpPr>
            <p:spPr>
              <a:xfrm>
                <a:off x="8224075"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
              <p:cNvSpPr/>
              <p:nvPr/>
            </p:nvSpPr>
            <p:spPr>
              <a:xfrm>
                <a:off x="8425000"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
              <p:cNvSpPr/>
              <p:nvPr/>
            </p:nvSpPr>
            <p:spPr>
              <a:xfrm>
                <a:off x="2796194"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
              <p:cNvSpPr/>
              <p:nvPr/>
            </p:nvSpPr>
            <p:spPr>
              <a:xfrm>
                <a:off x="2863971"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
              <p:cNvSpPr/>
              <p:nvPr/>
            </p:nvSpPr>
            <p:spPr>
              <a:xfrm>
                <a:off x="2930586"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
              <p:cNvSpPr/>
              <p:nvPr/>
            </p:nvSpPr>
            <p:spPr>
              <a:xfrm>
                <a:off x="2997202" y="72589"/>
                <a:ext cx="17006" cy="161103"/>
              </a:xfrm>
              <a:custGeom>
                <a:rect b="b" l="l" r="r" t="t"/>
                <a:pathLst>
                  <a:path extrusionOk="0" h="1942" w="205">
                    <a:moveTo>
                      <a:pt x="0" y="1"/>
                    </a:moveTo>
                    <a:lnTo>
                      <a:pt x="0" y="1942"/>
                    </a:lnTo>
                    <a:lnTo>
                      <a:pt x="204" y="1942"/>
                    </a:lnTo>
                    <a:lnTo>
                      <a:pt x="2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
              <p:cNvSpPr/>
              <p:nvPr/>
            </p:nvSpPr>
            <p:spPr>
              <a:xfrm>
                <a:off x="2595269"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
              <p:cNvSpPr/>
              <p:nvPr/>
            </p:nvSpPr>
            <p:spPr>
              <a:xfrm>
                <a:off x="49609"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
              <p:cNvSpPr/>
              <p:nvPr/>
            </p:nvSpPr>
            <p:spPr>
              <a:xfrm>
                <a:off x="116225"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
              <p:cNvSpPr/>
              <p:nvPr/>
            </p:nvSpPr>
            <p:spPr>
              <a:xfrm>
                <a:off x="182757"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
              <p:cNvSpPr/>
              <p:nvPr/>
            </p:nvSpPr>
            <p:spPr>
              <a:xfrm>
                <a:off x="250534"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
              <p:cNvSpPr/>
              <p:nvPr/>
            </p:nvSpPr>
            <p:spPr>
              <a:xfrm>
                <a:off x="317150" y="72589"/>
                <a:ext cx="17006" cy="161103"/>
              </a:xfrm>
              <a:custGeom>
                <a:rect b="b" l="l" r="r" t="t"/>
                <a:pathLst>
                  <a:path extrusionOk="0" h="1942" w="205">
                    <a:moveTo>
                      <a:pt x="0" y="1"/>
                    </a:moveTo>
                    <a:lnTo>
                      <a:pt x="0"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
              <p:cNvSpPr/>
              <p:nvPr/>
            </p:nvSpPr>
            <p:spPr>
              <a:xfrm>
                <a:off x="384927"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
              <p:cNvSpPr/>
              <p:nvPr/>
            </p:nvSpPr>
            <p:spPr>
              <a:xfrm>
                <a:off x="451542"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
              <p:cNvSpPr/>
              <p:nvPr/>
            </p:nvSpPr>
            <p:spPr>
              <a:xfrm>
                <a:off x="518075"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
              <p:cNvSpPr/>
              <p:nvPr/>
            </p:nvSpPr>
            <p:spPr>
              <a:xfrm>
                <a:off x="585852"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
              <p:cNvSpPr/>
              <p:nvPr/>
            </p:nvSpPr>
            <p:spPr>
              <a:xfrm>
                <a:off x="719000"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
              <p:cNvSpPr/>
              <p:nvPr/>
            </p:nvSpPr>
            <p:spPr>
              <a:xfrm>
                <a:off x="786777"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
              <p:cNvSpPr/>
              <p:nvPr/>
            </p:nvSpPr>
            <p:spPr>
              <a:xfrm>
                <a:off x="853392"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
              <p:cNvSpPr/>
              <p:nvPr/>
            </p:nvSpPr>
            <p:spPr>
              <a:xfrm>
                <a:off x="919925"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
              <p:cNvSpPr/>
              <p:nvPr/>
            </p:nvSpPr>
            <p:spPr>
              <a:xfrm>
                <a:off x="987785" y="72589"/>
                <a:ext cx="15762" cy="161103"/>
              </a:xfrm>
              <a:custGeom>
                <a:rect b="b" l="l" r="r" t="t"/>
                <a:pathLst>
                  <a:path extrusionOk="0" h="1942" w="190">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
              <p:cNvSpPr/>
              <p:nvPr/>
            </p:nvSpPr>
            <p:spPr>
              <a:xfrm>
                <a:off x="652467" y="72589"/>
                <a:ext cx="17006" cy="161103"/>
              </a:xfrm>
              <a:custGeom>
                <a:rect b="b" l="l" r="r" t="t"/>
                <a:pathLst>
                  <a:path extrusionOk="0" h="1942" w="205">
                    <a:moveTo>
                      <a:pt x="0" y="1"/>
                    </a:moveTo>
                    <a:lnTo>
                      <a:pt x="0"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
              <p:cNvSpPr/>
              <p:nvPr/>
            </p:nvSpPr>
            <p:spPr>
              <a:xfrm>
                <a:off x="8883675" y="11"/>
                <a:ext cx="260328" cy="4858088"/>
              </a:xfrm>
              <a:custGeom>
                <a:rect b="b" l="l" r="r" t="t"/>
                <a:pathLst>
                  <a:path extrusionOk="0" h="62001" w="3138">
                    <a:moveTo>
                      <a:pt x="2934" y="205"/>
                    </a:moveTo>
                    <a:lnTo>
                      <a:pt x="2934" y="61796"/>
                    </a:lnTo>
                    <a:lnTo>
                      <a:pt x="205" y="61796"/>
                    </a:lnTo>
                    <a:lnTo>
                      <a:pt x="205" y="205"/>
                    </a:lnTo>
                    <a:close/>
                    <a:moveTo>
                      <a:pt x="1" y="0"/>
                    </a:moveTo>
                    <a:lnTo>
                      <a:pt x="1" y="62000"/>
                    </a:lnTo>
                    <a:lnTo>
                      <a:pt x="3138" y="62000"/>
                    </a:lnTo>
                    <a:lnTo>
                      <a:pt x="313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
              <p:cNvSpPr/>
              <p:nvPr/>
            </p:nvSpPr>
            <p:spPr>
              <a:xfrm>
                <a:off x="8986630" y="791671"/>
                <a:ext cx="53342" cy="2791437"/>
              </a:xfrm>
              <a:custGeom>
                <a:rect b="b" l="l" r="r" t="t"/>
                <a:pathLst>
                  <a:path extrusionOk="0" h="33649" w="643">
                    <a:moveTo>
                      <a:pt x="321" y="0"/>
                    </a:moveTo>
                    <a:cubicBezTo>
                      <a:pt x="146" y="0"/>
                      <a:pt x="0" y="146"/>
                      <a:pt x="0" y="321"/>
                    </a:cubicBezTo>
                    <a:lnTo>
                      <a:pt x="0" y="33342"/>
                    </a:lnTo>
                    <a:cubicBezTo>
                      <a:pt x="0" y="33517"/>
                      <a:pt x="146" y="33649"/>
                      <a:pt x="321" y="33649"/>
                    </a:cubicBezTo>
                    <a:cubicBezTo>
                      <a:pt x="496" y="33649"/>
                      <a:pt x="642" y="33517"/>
                      <a:pt x="642" y="33342"/>
                    </a:cubicBezTo>
                    <a:lnTo>
                      <a:pt x="642" y="321"/>
                    </a:lnTo>
                    <a:cubicBezTo>
                      <a:pt x="642" y="146"/>
                      <a:pt x="496" y="0"/>
                      <a:pt x="3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
              <p:cNvSpPr/>
              <p:nvPr/>
            </p:nvSpPr>
            <p:spPr>
              <a:xfrm>
                <a:off x="8927314" y="66533"/>
                <a:ext cx="173132" cy="98139"/>
              </a:xfrm>
              <a:custGeom>
                <a:rect b="b" l="l" r="r" t="t"/>
                <a:pathLst>
                  <a:path extrusionOk="0" h="1183" w="2087">
                    <a:moveTo>
                      <a:pt x="1036" y="1"/>
                    </a:moveTo>
                    <a:lnTo>
                      <a:pt x="0" y="1052"/>
                    </a:lnTo>
                    <a:lnTo>
                      <a:pt x="131" y="1183"/>
                    </a:lnTo>
                    <a:lnTo>
                      <a:pt x="1036" y="278"/>
                    </a:lnTo>
                    <a:lnTo>
                      <a:pt x="1941" y="1183"/>
                    </a:lnTo>
                    <a:lnTo>
                      <a:pt x="2087" y="1052"/>
                    </a:lnTo>
                    <a:lnTo>
                      <a:pt x="10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 name="Google Shape;183;p2"/>
            <p:cNvSpPr/>
            <p:nvPr/>
          </p:nvSpPr>
          <p:spPr>
            <a:xfrm>
              <a:off x="8927314" y="4978745"/>
              <a:ext cx="173132" cy="98139"/>
            </a:xfrm>
            <a:custGeom>
              <a:rect b="b" l="l" r="r" t="t"/>
              <a:pathLst>
                <a:path extrusionOk="0" h="1183" w="2087">
                  <a:moveTo>
                    <a:pt x="131" y="1"/>
                  </a:moveTo>
                  <a:lnTo>
                    <a:pt x="0" y="132"/>
                  </a:lnTo>
                  <a:lnTo>
                    <a:pt x="1036" y="1183"/>
                  </a:lnTo>
                  <a:lnTo>
                    <a:pt x="2087" y="132"/>
                  </a:lnTo>
                  <a:lnTo>
                    <a:pt x="1941" y="1"/>
                  </a:lnTo>
                  <a:lnTo>
                    <a:pt x="1036" y="905"/>
                  </a:lnTo>
                  <a:lnTo>
                    <a:pt x="1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29" name="Shape 1029"/>
        <p:cNvGrpSpPr/>
        <p:nvPr/>
      </p:nvGrpSpPr>
      <p:grpSpPr>
        <a:xfrm>
          <a:off x="0" y="0"/>
          <a:ext cx="0" cy="0"/>
          <a:chOff x="0" y="0"/>
          <a:chExt cx="0" cy="0"/>
        </a:xfrm>
      </p:grpSpPr>
      <p:sp>
        <p:nvSpPr>
          <p:cNvPr id="1030" name="Google Shape;1030;p11"/>
          <p:cNvSpPr txBox="1"/>
          <p:nvPr>
            <p:ph hasCustomPrompt="1" type="title"/>
          </p:nvPr>
        </p:nvSpPr>
        <p:spPr>
          <a:xfrm>
            <a:off x="2367150" y="2019363"/>
            <a:ext cx="4409700" cy="10431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031" name="Google Shape;1031;p11"/>
          <p:cNvSpPr txBox="1"/>
          <p:nvPr>
            <p:ph idx="1" type="subTitle"/>
          </p:nvPr>
        </p:nvSpPr>
        <p:spPr>
          <a:xfrm>
            <a:off x="2367150" y="3062463"/>
            <a:ext cx="4409700" cy="4971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grpSp>
        <p:nvGrpSpPr>
          <p:cNvPr id="1032" name="Google Shape;1032;p11"/>
          <p:cNvGrpSpPr/>
          <p:nvPr/>
        </p:nvGrpSpPr>
        <p:grpSpPr>
          <a:xfrm>
            <a:off x="129270" y="1187897"/>
            <a:ext cx="456384" cy="3416106"/>
            <a:chOff x="266375" y="539498"/>
            <a:chExt cx="428570" cy="3208214"/>
          </a:xfrm>
        </p:grpSpPr>
        <p:sp>
          <p:nvSpPr>
            <p:cNvPr id="1033" name="Google Shape;1033;p11"/>
            <p:cNvSpPr/>
            <p:nvPr/>
          </p:nvSpPr>
          <p:spPr>
            <a:xfrm>
              <a:off x="272526" y="545649"/>
              <a:ext cx="416268" cy="3195912"/>
            </a:xfrm>
            <a:custGeom>
              <a:rect b="b" l="l" r="r" t="t"/>
              <a:pathLst>
                <a:path extrusionOk="0" h="52998" w="6903">
                  <a:moveTo>
                    <a:pt x="0" y="1"/>
                  </a:moveTo>
                  <a:lnTo>
                    <a:pt x="0" y="52997"/>
                  </a:lnTo>
                  <a:lnTo>
                    <a:pt x="6902" y="52997"/>
                  </a:lnTo>
                  <a:lnTo>
                    <a:pt x="690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11"/>
            <p:cNvSpPr/>
            <p:nvPr/>
          </p:nvSpPr>
          <p:spPr>
            <a:xfrm>
              <a:off x="272526" y="545649"/>
              <a:ext cx="416268" cy="182234"/>
            </a:xfrm>
            <a:custGeom>
              <a:rect b="b" l="l" r="r" t="t"/>
              <a:pathLst>
                <a:path extrusionOk="0" h="3022" w="6903">
                  <a:moveTo>
                    <a:pt x="0" y="1"/>
                  </a:moveTo>
                  <a:lnTo>
                    <a:pt x="0" y="3021"/>
                  </a:lnTo>
                  <a:lnTo>
                    <a:pt x="6902" y="3021"/>
                  </a:lnTo>
                  <a:lnTo>
                    <a:pt x="69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11"/>
            <p:cNvSpPr/>
            <p:nvPr/>
          </p:nvSpPr>
          <p:spPr>
            <a:xfrm>
              <a:off x="266375" y="539498"/>
              <a:ext cx="428570" cy="3208214"/>
            </a:xfrm>
            <a:custGeom>
              <a:rect b="b" l="l" r="r" t="t"/>
              <a:pathLst>
                <a:path extrusionOk="0" h="53202" w="7107">
                  <a:moveTo>
                    <a:pt x="6917" y="205"/>
                  </a:moveTo>
                  <a:lnTo>
                    <a:pt x="6917" y="53012"/>
                  </a:lnTo>
                  <a:lnTo>
                    <a:pt x="190" y="53012"/>
                  </a:lnTo>
                  <a:lnTo>
                    <a:pt x="190" y="205"/>
                  </a:lnTo>
                  <a:close/>
                  <a:moveTo>
                    <a:pt x="0" y="0"/>
                  </a:moveTo>
                  <a:lnTo>
                    <a:pt x="0" y="53201"/>
                  </a:lnTo>
                  <a:lnTo>
                    <a:pt x="7106" y="53201"/>
                  </a:lnTo>
                  <a:lnTo>
                    <a:pt x="710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11"/>
            <p:cNvSpPr/>
            <p:nvPr/>
          </p:nvSpPr>
          <p:spPr>
            <a:xfrm>
              <a:off x="272526" y="721614"/>
              <a:ext cx="416268" cy="12422"/>
            </a:xfrm>
            <a:custGeom>
              <a:rect b="b" l="l" r="r" t="t"/>
              <a:pathLst>
                <a:path extrusionOk="0" h="206" w="6903">
                  <a:moveTo>
                    <a:pt x="0" y="1"/>
                  </a:moveTo>
                  <a:lnTo>
                    <a:pt x="0" y="205"/>
                  </a:lnTo>
                  <a:lnTo>
                    <a:pt x="6902" y="205"/>
                  </a:lnTo>
                  <a:lnTo>
                    <a:pt x="69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11"/>
            <p:cNvSpPr/>
            <p:nvPr/>
          </p:nvSpPr>
          <p:spPr>
            <a:xfrm>
              <a:off x="317392" y="573811"/>
              <a:ext cx="71338" cy="125912"/>
            </a:xfrm>
            <a:custGeom>
              <a:rect b="b" l="l" r="r" t="t"/>
              <a:pathLst>
                <a:path extrusionOk="0" h="2088" w="1183">
                  <a:moveTo>
                    <a:pt x="1037" y="1"/>
                  </a:moveTo>
                  <a:lnTo>
                    <a:pt x="1" y="1037"/>
                  </a:lnTo>
                  <a:lnTo>
                    <a:pt x="1037" y="2087"/>
                  </a:lnTo>
                  <a:lnTo>
                    <a:pt x="1182" y="1941"/>
                  </a:lnTo>
                  <a:lnTo>
                    <a:pt x="278" y="1037"/>
                  </a:lnTo>
                  <a:lnTo>
                    <a:pt x="1182" y="146"/>
                  </a:lnTo>
                  <a:lnTo>
                    <a:pt x="103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1"/>
            <p:cNvSpPr/>
            <p:nvPr/>
          </p:nvSpPr>
          <p:spPr>
            <a:xfrm>
              <a:off x="409776" y="3458174"/>
              <a:ext cx="205089" cy="205089"/>
            </a:xfrm>
            <a:custGeom>
              <a:rect b="b" l="l" r="r" t="t"/>
              <a:pathLst>
                <a:path extrusionOk="0" h="3401" w="3401">
                  <a:moveTo>
                    <a:pt x="1" y="1"/>
                  </a:moveTo>
                  <a:lnTo>
                    <a:pt x="1" y="3401"/>
                  </a:lnTo>
                  <a:lnTo>
                    <a:pt x="3400" y="3401"/>
                  </a:lnTo>
                  <a:lnTo>
                    <a:pt x="340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11"/>
            <p:cNvSpPr/>
            <p:nvPr/>
          </p:nvSpPr>
          <p:spPr>
            <a:xfrm>
              <a:off x="346458" y="3394856"/>
              <a:ext cx="205029" cy="205089"/>
            </a:xfrm>
            <a:custGeom>
              <a:rect b="b" l="l" r="r" t="t"/>
              <a:pathLst>
                <a:path extrusionOk="0" h="3401" w="3400">
                  <a:moveTo>
                    <a:pt x="0" y="0"/>
                  </a:moveTo>
                  <a:lnTo>
                    <a:pt x="0" y="3400"/>
                  </a:lnTo>
                  <a:lnTo>
                    <a:pt x="3400" y="3400"/>
                  </a:lnTo>
                  <a:lnTo>
                    <a:pt x="340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11"/>
            <p:cNvSpPr/>
            <p:nvPr/>
          </p:nvSpPr>
          <p:spPr>
            <a:xfrm>
              <a:off x="396570" y="784992"/>
              <a:ext cx="168123" cy="209491"/>
            </a:xfrm>
            <a:custGeom>
              <a:rect b="b" l="l" r="r" t="t"/>
              <a:pathLst>
                <a:path extrusionOk="0" h="3474" w="2788">
                  <a:moveTo>
                    <a:pt x="1" y="1"/>
                  </a:moveTo>
                  <a:lnTo>
                    <a:pt x="1" y="3473"/>
                  </a:lnTo>
                  <a:lnTo>
                    <a:pt x="1095" y="2146"/>
                  </a:lnTo>
                  <a:lnTo>
                    <a:pt x="2788" y="2175"/>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11"/>
            <p:cNvSpPr/>
            <p:nvPr/>
          </p:nvSpPr>
          <p:spPr>
            <a:xfrm>
              <a:off x="266375" y="721614"/>
              <a:ext cx="428570" cy="336186"/>
            </a:xfrm>
            <a:custGeom>
              <a:rect b="b" l="l" r="r" t="t"/>
              <a:pathLst>
                <a:path extrusionOk="0" h="5575" w="7107">
                  <a:moveTo>
                    <a:pt x="6917" y="205"/>
                  </a:moveTo>
                  <a:lnTo>
                    <a:pt x="6917" y="5371"/>
                  </a:lnTo>
                  <a:lnTo>
                    <a:pt x="190" y="5371"/>
                  </a:lnTo>
                  <a:lnTo>
                    <a:pt x="190" y="205"/>
                  </a:lnTo>
                  <a:close/>
                  <a:moveTo>
                    <a:pt x="0" y="1"/>
                  </a:moveTo>
                  <a:lnTo>
                    <a:pt x="0" y="5575"/>
                  </a:lnTo>
                  <a:lnTo>
                    <a:pt x="7106" y="5575"/>
                  </a:lnTo>
                  <a:lnTo>
                    <a:pt x="710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11"/>
            <p:cNvSpPr/>
            <p:nvPr/>
          </p:nvSpPr>
          <p:spPr>
            <a:xfrm>
              <a:off x="357011" y="1426317"/>
              <a:ext cx="212988" cy="186757"/>
            </a:xfrm>
            <a:custGeom>
              <a:rect b="b" l="l" r="r" t="t"/>
              <a:pathLst>
                <a:path extrusionOk="0" h="3097" w="3532">
                  <a:moveTo>
                    <a:pt x="2393" y="193"/>
                  </a:moveTo>
                  <a:cubicBezTo>
                    <a:pt x="2612" y="193"/>
                    <a:pt x="2787" y="251"/>
                    <a:pt x="2918" y="382"/>
                  </a:cubicBezTo>
                  <a:cubicBezTo>
                    <a:pt x="3312" y="776"/>
                    <a:pt x="3094" y="1608"/>
                    <a:pt x="2466" y="2250"/>
                  </a:cubicBezTo>
                  <a:cubicBezTo>
                    <a:pt x="2043" y="2664"/>
                    <a:pt x="1537" y="2900"/>
                    <a:pt x="1129" y="2900"/>
                  </a:cubicBezTo>
                  <a:cubicBezTo>
                    <a:pt x="918" y="2900"/>
                    <a:pt x="733" y="2837"/>
                    <a:pt x="598" y="2702"/>
                  </a:cubicBezTo>
                  <a:cubicBezTo>
                    <a:pt x="219" y="2323"/>
                    <a:pt x="423" y="1491"/>
                    <a:pt x="1065" y="849"/>
                  </a:cubicBezTo>
                  <a:cubicBezTo>
                    <a:pt x="1488" y="426"/>
                    <a:pt x="1999" y="193"/>
                    <a:pt x="2393" y="193"/>
                  </a:cubicBezTo>
                  <a:close/>
                  <a:moveTo>
                    <a:pt x="2398" y="0"/>
                  </a:moveTo>
                  <a:cubicBezTo>
                    <a:pt x="1939" y="0"/>
                    <a:pt x="1389" y="248"/>
                    <a:pt x="934" y="703"/>
                  </a:cubicBezTo>
                  <a:cubicBezTo>
                    <a:pt x="204" y="1433"/>
                    <a:pt x="0" y="2381"/>
                    <a:pt x="467" y="2848"/>
                  </a:cubicBezTo>
                  <a:cubicBezTo>
                    <a:pt x="628" y="3009"/>
                    <a:pt x="861" y="3096"/>
                    <a:pt x="1124" y="3096"/>
                  </a:cubicBezTo>
                  <a:cubicBezTo>
                    <a:pt x="1591" y="3096"/>
                    <a:pt x="2145" y="2848"/>
                    <a:pt x="2597" y="2381"/>
                  </a:cubicBezTo>
                  <a:cubicBezTo>
                    <a:pt x="3312" y="1666"/>
                    <a:pt x="3531" y="703"/>
                    <a:pt x="3064" y="251"/>
                  </a:cubicBezTo>
                  <a:cubicBezTo>
                    <a:pt x="2895" y="81"/>
                    <a:pt x="2661" y="0"/>
                    <a:pt x="23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11"/>
            <p:cNvSpPr/>
            <p:nvPr/>
          </p:nvSpPr>
          <p:spPr>
            <a:xfrm>
              <a:off x="484552" y="1516229"/>
              <a:ext cx="100404" cy="125007"/>
            </a:xfrm>
            <a:custGeom>
              <a:rect b="b" l="l" r="r" t="t"/>
              <a:pathLst>
                <a:path extrusionOk="0" h="2073" w="1665">
                  <a:moveTo>
                    <a:pt x="1" y="0"/>
                  </a:moveTo>
                  <a:lnTo>
                    <a:pt x="1" y="2072"/>
                  </a:lnTo>
                  <a:lnTo>
                    <a:pt x="658" y="1284"/>
                  </a:lnTo>
                  <a:lnTo>
                    <a:pt x="1664" y="1299"/>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11"/>
            <p:cNvSpPr/>
            <p:nvPr/>
          </p:nvSpPr>
          <p:spPr>
            <a:xfrm>
              <a:off x="478401" y="1503867"/>
              <a:ext cx="125007" cy="154073"/>
            </a:xfrm>
            <a:custGeom>
              <a:rect b="b" l="l" r="r" t="t"/>
              <a:pathLst>
                <a:path extrusionOk="0" h="2555" w="2073">
                  <a:moveTo>
                    <a:pt x="205" y="409"/>
                  </a:moveTo>
                  <a:lnTo>
                    <a:pt x="1474" y="1402"/>
                  </a:lnTo>
                  <a:lnTo>
                    <a:pt x="716" y="1387"/>
                  </a:lnTo>
                  <a:lnTo>
                    <a:pt x="205" y="2015"/>
                  </a:lnTo>
                  <a:lnTo>
                    <a:pt x="205" y="409"/>
                  </a:lnTo>
                  <a:close/>
                  <a:moveTo>
                    <a:pt x="1" y="1"/>
                  </a:moveTo>
                  <a:lnTo>
                    <a:pt x="1" y="2554"/>
                  </a:lnTo>
                  <a:lnTo>
                    <a:pt x="803" y="1591"/>
                  </a:lnTo>
                  <a:lnTo>
                    <a:pt x="2073" y="1606"/>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11"/>
            <p:cNvSpPr/>
            <p:nvPr/>
          </p:nvSpPr>
          <p:spPr>
            <a:xfrm>
              <a:off x="266375" y="1369270"/>
              <a:ext cx="428570" cy="335282"/>
            </a:xfrm>
            <a:custGeom>
              <a:rect b="b" l="l" r="r" t="t"/>
              <a:pathLst>
                <a:path extrusionOk="0" h="5560" w="7107">
                  <a:moveTo>
                    <a:pt x="6917" y="190"/>
                  </a:moveTo>
                  <a:lnTo>
                    <a:pt x="6917" y="5370"/>
                  </a:lnTo>
                  <a:lnTo>
                    <a:pt x="190" y="5370"/>
                  </a:lnTo>
                  <a:lnTo>
                    <a:pt x="190" y="190"/>
                  </a:lnTo>
                  <a:close/>
                  <a:moveTo>
                    <a:pt x="0" y="0"/>
                  </a:moveTo>
                  <a:lnTo>
                    <a:pt x="0" y="5560"/>
                  </a:lnTo>
                  <a:lnTo>
                    <a:pt x="7106" y="5560"/>
                  </a:lnTo>
                  <a:lnTo>
                    <a:pt x="710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11"/>
            <p:cNvSpPr/>
            <p:nvPr/>
          </p:nvSpPr>
          <p:spPr>
            <a:xfrm>
              <a:off x="376368" y="2401420"/>
              <a:ext cx="208586" cy="212988"/>
            </a:xfrm>
            <a:custGeom>
              <a:rect b="b" l="l" r="r" t="t"/>
              <a:pathLst>
                <a:path extrusionOk="0" h="3532" w="3459">
                  <a:moveTo>
                    <a:pt x="1737" y="0"/>
                  </a:moveTo>
                  <a:lnTo>
                    <a:pt x="0" y="2160"/>
                  </a:lnTo>
                  <a:lnTo>
                    <a:pt x="482" y="3531"/>
                  </a:lnTo>
                  <a:lnTo>
                    <a:pt x="2977" y="3531"/>
                  </a:lnTo>
                  <a:lnTo>
                    <a:pt x="3458" y="2160"/>
                  </a:lnTo>
                  <a:lnTo>
                    <a:pt x="173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11"/>
            <p:cNvSpPr/>
            <p:nvPr/>
          </p:nvSpPr>
          <p:spPr>
            <a:xfrm>
              <a:off x="474904" y="2401420"/>
              <a:ext cx="11518" cy="177772"/>
            </a:xfrm>
            <a:custGeom>
              <a:rect b="b" l="l" r="r" t="t"/>
              <a:pathLst>
                <a:path extrusionOk="0" h="2948" w="191">
                  <a:moveTo>
                    <a:pt x="0" y="0"/>
                  </a:moveTo>
                  <a:lnTo>
                    <a:pt x="0" y="2948"/>
                  </a:lnTo>
                  <a:lnTo>
                    <a:pt x="190" y="2948"/>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11"/>
            <p:cNvSpPr/>
            <p:nvPr/>
          </p:nvSpPr>
          <p:spPr>
            <a:xfrm>
              <a:off x="266375" y="2339790"/>
              <a:ext cx="428570" cy="335342"/>
            </a:xfrm>
            <a:custGeom>
              <a:rect b="b" l="l" r="r" t="t"/>
              <a:pathLst>
                <a:path extrusionOk="0" h="5561" w="7107">
                  <a:moveTo>
                    <a:pt x="6917" y="205"/>
                  </a:moveTo>
                  <a:lnTo>
                    <a:pt x="6917" y="5371"/>
                  </a:lnTo>
                  <a:lnTo>
                    <a:pt x="190" y="5371"/>
                  </a:lnTo>
                  <a:lnTo>
                    <a:pt x="190" y="205"/>
                  </a:lnTo>
                  <a:close/>
                  <a:moveTo>
                    <a:pt x="0" y="1"/>
                  </a:moveTo>
                  <a:lnTo>
                    <a:pt x="0" y="5560"/>
                  </a:lnTo>
                  <a:lnTo>
                    <a:pt x="7106" y="5560"/>
                  </a:lnTo>
                  <a:lnTo>
                    <a:pt x="710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11"/>
            <p:cNvSpPr/>
            <p:nvPr/>
          </p:nvSpPr>
          <p:spPr>
            <a:xfrm>
              <a:off x="376368" y="2079341"/>
              <a:ext cx="208586" cy="209491"/>
            </a:xfrm>
            <a:custGeom>
              <a:rect b="b" l="l" r="r" t="t"/>
              <a:pathLst>
                <a:path extrusionOk="0" h="3474" w="3459">
                  <a:moveTo>
                    <a:pt x="0" y="1"/>
                  </a:moveTo>
                  <a:lnTo>
                    <a:pt x="0" y="891"/>
                  </a:lnTo>
                  <a:lnTo>
                    <a:pt x="1182" y="891"/>
                  </a:lnTo>
                  <a:lnTo>
                    <a:pt x="1182" y="3474"/>
                  </a:lnTo>
                  <a:lnTo>
                    <a:pt x="2276" y="3474"/>
                  </a:lnTo>
                  <a:lnTo>
                    <a:pt x="2276" y="891"/>
                  </a:lnTo>
                  <a:lnTo>
                    <a:pt x="3458" y="891"/>
                  </a:lnTo>
                  <a:lnTo>
                    <a:pt x="34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11"/>
            <p:cNvSpPr/>
            <p:nvPr/>
          </p:nvSpPr>
          <p:spPr>
            <a:xfrm>
              <a:off x="266375" y="2016022"/>
              <a:ext cx="428570" cy="336186"/>
            </a:xfrm>
            <a:custGeom>
              <a:rect b="b" l="l" r="r" t="t"/>
              <a:pathLst>
                <a:path extrusionOk="0" h="5575" w="7107">
                  <a:moveTo>
                    <a:pt x="6917" y="204"/>
                  </a:moveTo>
                  <a:lnTo>
                    <a:pt x="6917" y="5370"/>
                  </a:lnTo>
                  <a:lnTo>
                    <a:pt x="190" y="5370"/>
                  </a:lnTo>
                  <a:lnTo>
                    <a:pt x="190" y="204"/>
                  </a:lnTo>
                  <a:close/>
                  <a:moveTo>
                    <a:pt x="0" y="0"/>
                  </a:moveTo>
                  <a:lnTo>
                    <a:pt x="0" y="5574"/>
                  </a:lnTo>
                  <a:lnTo>
                    <a:pt x="7106" y="5574"/>
                  </a:lnTo>
                  <a:lnTo>
                    <a:pt x="710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11"/>
            <p:cNvSpPr/>
            <p:nvPr/>
          </p:nvSpPr>
          <p:spPr>
            <a:xfrm>
              <a:off x="377212" y="1753764"/>
              <a:ext cx="195440" cy="189290"/>
            </a:xfrm>
            <a:custGeom>
              <a:rect b="b" l="l" r="r" t="t"/>
              <a:pathLst>
                <a:path extrusionOk="0" h="3139" w="3241">
                  <a:moveTo>
                    <a:pt x="2481" y="1"/>
                  </a:moveTo>
                  <a:lnTo>
                    <a:pt x="1518" y="599"/>
                  </a:lnTo>
                  <a:lnTo>
                    <a:pt x="482" y="147"/>
                  </a:lnTo>
                  <a:lnTo>
                    <a:pt x="759" y="1241"/>
                  </a:lnTo>
                  <a:lnTo>
                    <a:pt x="1" y="2087"/>
                  </a:lnTo>
                  <a:lnTo>
                    <a:pt x="1139" y="2160"/>
                  </a:lnTo>
                  <a:lnTo>
                    <a:pt x="1708" y="3138"/>
                  </a:lnTo>
                  <a:lnTo>
                    <a:pt x="2131" y="2102"/>
                  </a:lnTo>
                  <a:lnTo>
                    <a:pt x="3240" y="1854"/>
                  </a:lnTo>
                  <a:lnTo>
                    <a:pt x="2379" y="1124"/>
                  </a:lnTo>
                  <a:lnTo>
                    <a:pt x="248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11"/>
            <p:cNvSpPr/>
            <p:nvPr/>
          </p:nvSpPr>
          <p:spPr>
            <a:xfrm>
              <a:off x="444993" y="1803936"/>
              <a:ext cx="143460" cy="167279"/>
            </a:xfrm>
            <a:custGeom>
              <a:rect b="b" l="l" r="r" t="t"/>
              <a:pathLst>
                <a:path extrusionOk="0" h="2774" w="2379">
                  <a:moveTo>
                    <a:pt x="146" y="1"/>
                  </a:moveTo>
                  <a:lnTo>
                    <a:pt x="0" y="132"/>
                  </a:lnTo>
                  <a:lnTo>
                    <a:pt x="2218" y="2773"/>
                  </a:lnTo>
                  <a:lnTo>
                    <a:pt x="2379" y="2642"/>
                  </a:lnTo>
                  <a:lnTo>
                    <a:pt x="14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11"/>
            <p:cNvSpPr/>
            <p:nvPr/>
          </p:nvSpPr>
          <p:spPr>
            <a:xfrm>
              <a:off x="266375" y="1693099"/>
              <a:ext cx="428570" cy="335282"/>
            </a:xfrm>
            <a:custGeom>
              <a:rect b="b" l="l" r="r" t="t"/>
              <a:pathLst>
                <a:path extrusionOk="0" h="5560" w="7107">
                  <a:moveTo>
                    <a:pt x="6917" y="190"/>
                  </a:moveTo>
                  <a:lnTo>
                    <a:pt x="6917" y="5355"/>
                  </a:lnTo>
                  <a:lnTo>
                    <a:pt x="190" y="5355"/>
                  </a:lnTo>
                  <a:lnTo>
                    <a:pt x="190" y="190"/>
                  </a:lnTo>
                  <a:close/>
                  <a:moveTo>
                    <a:pt x="0" y="0"/>
                  </a:moveTo>
                  <a:lnTo>
                    <a:pt x="0" y="5559"/>
                  </a:lnTo>
                  <a:lnTo>
                    <a:pt x="7106" y="5559"/>
                  </a:lnTo>
                  <a:lnTo>
                    <a:pt x="710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11"/>
            <p:cNvSpPr/>
            <p:nvPr/>
          </p:nvSpPr>
          <p:spPr>
            <a:xfrm>
              <a:off x="373715" y="2779763"/>
              <a:ext cx="158415" cy="156244"/>
            </a:xfrm>
            <a:custGeom>
              <a:rect b="b" l="l" r="r" t="t"/>
              <a:pathLst>
                <a:path extrusionOk="0" h="2591" w="2627">
                  <a:moveTo>
                    <a:pt x="2145" y="1"/>
                  </a:moveTo>
                  <a:lnTo>
                    <a:pt x="146" y="2000"/>
                  </a:lnTo>
                  <a:cubicBezTo>
                    <a:pt x="0" y="2131"/>
                    <a:pt x="0" y="2350"/>
                    <a:pt x="146" y="2481"/>
                  </a:cubicBezTo>
                  <a:cubicBezTo>
                    <a:pt x="212" y="2554"/>
                    <a:pt x="299" y="2591"/>
                    <a:pt x="387" y="2591"/>
                  </a:cubicBezTo>
                  <a:cubicBezTo>
                    <a:pt x="475" y="2591"/>
                    <a:pt x="562" y="2554"/>
                    <a:pt x="628" y="2481"/>
                  </a:cubicBezTo>
                  <a:lnTo>
                    <a:pt x="2627" y="482"/>
                  </a:lnTo>
                  <a:lnTo>
                    <a:pt x="21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11"/>
            <p:cNvSpPr/>
            <p:nvPr/>
          </p:nvSpPr>
          <p:spPr>
            <a:xfrm>
              <a:off x="528573" y="2726334"/>
              <a:ext cx="59036" cy="57046"/>
            </a:xfrm>
            <a:custGeom>
              <a:rect b="b" l="l" r="r" t="t"/>
              <a:pathLst>
                <a:path extrusionOk="0" h="946" w="979">
                  <a:moveTo>
                    <a:pt x="591" y="0"/>
                  </a:moveTo>
                  <a:cubicBezTo>
                    <a:pt x="504" y="0"/>
                    <a:pt x="416" y="33"/>
                    <a:pt x="351" y="99"/>
                  </a:cubicBezTo>
                  <a:lnTo>
                    <a:pt x="0" y="449"/>
                  </a:lnTo>
                  <a:lnTo>
                    <a:pt x="497" y="945"/>
                  </a:lnTo>
                  <a:lnTo>
                    <a:pt x="832" y="595"/>
                  </a:lnTo>
                  <a:cubicBezTo>
                    <a:pt x="978" y="464"/>
                    <a:pt x="978" y="245"/>
                    <a:pt x="832" y="99"/>
                  </a:cubicBezTo>
                  <a:cubicBezTo>
                    <a:pt x="767" y="33"/>
                    <a:pt x="679" y="0"/>
                    <a:pt x="5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11"/>
            <p:cNvSpPr/>
            <p:nvPr/>
          </p:nvSpPr>
          <p:spPr>
            <a:xfrm>
              <a:off x="501316" y="2735560"/>
              <a:ext cx="76584" cy="73509"/>
            </a:xfrm>
            <a:custGeom>
              <a:rect b="b" l="l" r="r" t="t"/>
              <a:pathLst>
                <a:path extrusionOk="0" h="1219" w="1270">
                  <a:moveTo>
                    <a:pt x="272" y="0"/>
                  </a:moveTo>
                  <a:cubicBezTo>
                    <a:pt x="208" y="0"/>
                    <a:pt x="146" y="26"/>
                    <a:pt x="102" y="77"/>
                  </a:cubicBezTo>
                  <a:cubicBezTo>
                    <a:pt x="0" y="165"/>
                    <a:pt x="0" y="325"/>
                    <a:pt x="102" y="427"/>
                  </a:cubicBezTo>
                  <a:lnTo>
                    <a:pt x="817" y="1142"/>
                  </a:lnTo>
                  <a:cubicBezTo>
                    <a:pt x="868" y="1193"/>
                    <a:pt x="934" y="1219"/>
                    <a:pt x="998" y="1219"/>
                  </a:cubicBezTo>
                  <a:cubicBezTo>
                    <a:pt x="1062" y="1219"/>
                    <a:pt x="1124" y="1193"/>
                    <a:pt x="1167" y="1142"/>
                  </a:cubicBezTo>
                  <a:cubicBezTo>
                    <a:pt x="1270" y="1055"/>
                    <a:pt x="1270" y="894"/>
                    <a:pt x="1167" y="792"/>
                  </a:cubicBezTo>
                  <a:lnTo>
                    <a:pt x="452" y="77"/>
                  </a:lnTo>
                  <a:cubicBezTo>
                    <a:pt x="401" y="26"/>
                    <a:pt x="336" y="0"/>
                    <a:pt x="2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11"/>
            <p:cNvSpPr/>
            <p:nvPr/>
          </p:nvSpPr>
          <p:spPr>
            <a:xfrm>
              <a:off x="266375" y="2663619"/>
              <a:ext cx="428570" cy="335342"/>
            </a:xfrm>
            <a:custGeom>
              <a:rect b="b" l="l" r="r" t="t"/>
              <a:pathLst>
                <a:path extrusionOk="0" h="5561" w="7107">
                  <a:moveTo>
                    <a:pt x="6917" y="190"/>
                  </a:moveTo>
                  <a:lnTo>
                    <a:pt x="6917" y="5356"/>
                  </a:lnTo>
                  <a:lnTo>
                    <a:pt x="190" y="5356"/>
                  </a:lnTo>
                  <a:lnTo>
                    <a:pt x="190" y="190"/>
                  </a:lnTo>
                  <a:close/>
                  <a:moveTo>
                    <a:pt x="0" y="1"/>
                  </a:moveTo>
                  <a:lnTo>
                    <a:pt x="0" y="5560"/>
                  </a:lnTo>
                  <a:lnTo>
                    <a:pt x="7106" y="5560"/>
                  </a:lnTo>
                  <a:lnTo>
                    <a:pt x="710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11"/>
            <p:cNvSpPr/>
            <p:nvPr/>
          </p:nvSpPr>
          <p:spPr>
            <a:xfrm>
              <a:off x="449395" y="3122948"/>
              <a:ext cx="137309" cy="136465"/>
            </a:xfrm>
            <a:custGeom>
              <a:rect b="b" l="l" r="r" t="t"/>
              <a:pathLst>
                <a:path extrusionOk="0" h="2263" w="2277">
                  <a:moveTo>
                    <a:pt x="423" y="0"/>
                  </a:moveTo>
                  <a:lnTo>
                    <a:pt x="0" y="438"/>
                  </a:lnTo>
                  <a:lnTo>
                    <a:pt x="1737" y="2175"/>
                  </a:lnTo>
                  <a:cubicBezTo>
                    <a:pt x="1795" y="2233"/>
                    <a:pt x="1872" y="2262"/>
                    <a:pt x="1948" y="2262"/>
                  </a:cubicBezTo>
                  <a:cubicBezTo>
                    <a:pt x="2025" y="2262"/>
                    <a:pt x="2101" y="2233"/>
                    <a:pt x="2160" y="2175"/>
                  </a:cubicBezTo>
                  <a:cubicBezTo>
                    <a:pt x="2277" y="2058"/>
                    <a:pt x="2277" y="1868"/>
                    <a:pt x="2160" y="1751"/>
                  </a:cubicBezTo>
                  <a:lnTo>
                    <a:pt x="4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11"/>
            <p:cNvSpPr/>
            <p:nvPr/>
          </p:nvSpPr>
          <p:spPr>
            <a:xfrm>
              <a:off x="376368" y="3049921"/>
              <a:ext cx="156666" cy="157570"/>
            </a:xfrm>
            <a:custGeom>
              <a:rect b="b" l="l" r="r" t="t"/>
              <a:pathLst>
                <a:path extrusionOk="0" h="2613" w="2598">
                  <a:moveTo>
                    <a:pt x="1299" y="0"/>
                  </a:moveTo>
                  <a:cubicBezTo>
                    <a:pt x="584" y="0"/>
                    <a:pt x="0" y="584"/>
                    <a:pt x="0" y="1299"/>
                  </a:cubicBezTo>
                  <a:cubicBezTo>
                    <a:pt x="0" y="2029"/>
                    <a:pt x="584" y="2612"/>
                    <a:pt x="1299" y="2612"/>
                  </a:cubicBezTo>
                  <a:cubicBezTo>
                    <a:pt x="2014" y="2612"/>
                    <a:pt x="2597" y="2029"/>
                    <a:pt x="2597" y="1299"/>
                  </a:cubicBezTo>
                  <a:cubicBezTo>
                    <a:pt x="2597" y="584"/>
                    <a:pt x="2014" y="0"/>
                    <a:pt x="129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11"/>
            <p:cNvSpPr/>
            <p:nvPr/>
          </p:nvSpPr>
          <p:spPr>
            <a:xfrm>
              <a:off x="370157" y="3043770"/>
              <a:ext cx="169028" cy="169872"/>
            </a:xfrm>
            <a:custGeom>
              <a:rect b="b" l="l" r="r" t="t"/>
              <a:pathLst>
                <a:path extrusionOk="0" h="2817" w="2803">
                  <a:moveTo>
                    <a:pt x="1402" y="204"/>
                  </a:moveTo>
                  <a:cubicBezTo>
                    <a:pt x="2058" y="204"/>
                    <a:pt x="2598" y="744"/>
                    <a:pt x="2598" y="1401"/>
                  </a:cubicBezTo>
                  <a:cubicBezTo>
                    <a:pt x="2598" y="2072"/>
                    <a:pt x="2058" y="2612"/>
                    <a:pt x="1402" y="2612"/>
                  </a:cubicBezTo>
                  <a:cubicBezTo>
                    <a:pt x="731" y="2612"/>
                    <a:pt x="191" y="2072"/>
                    <a:pt x="191" y="1401"/>
                  </a:cubicBezTo>
                  <a:cubicBezTo>
                    <a:pt x="191" y="744"/>
                    <a:pt x="731" y="204"/>
                    <a:pt x="1402" y="204"/>
                  </a:cubicBezTo>
                  <a:close/>
                  <a:moveTo>
                    <a:pt x="1402" y="0"/>
                  </a:moveTo>
                  <a:cubicBezTo>
                    <a:pt x="628" y="0"/>
                    <a:pt x="1" y="642"/>
                    <a:pt x="1" y="1401"/>
                  </a:cubicBezTo>
                  <a:cubicBezTo>
                    <a:pt x="1" y="2174"/>
                    <a:pt x="628" y="2816"/>
                    <a:pt x="1402" y="2816"/>
                  </a:cubicBezTo>
                  <a:cubicBezTo>
                    <a:pt x="2175" y="2816"/>
                    <a:pt x="2803" y="2174"/>
                    <a:pt x="2803" y="1401"/>
                  </a:cubicBezTo>
                  <a:cubicBezTo>
                    <a:pt x="2803" y="642"/>
                    <a:pt x="2175" y="0"/>
                    <a:pt x="14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11"/>
            <p:cNvSpPr/>
            <p:nvPr/>
          </p:nvSpPr>
          <p:spPr>
            <a:xfrm>
              <a:off x="266375" y="2986542"/>
              <a:ext cx="428570" cy="336186"/>
            </a:xfrm>
            <a:custGeom>
              <a:rect b="b" l="l" r="r" t="t"/>
              <a:pathLst>
                <a:path extrusionOk="0" h="5575" w="7107">
                  <a:moveTo>
                    <a:pt x="6917" y="205"/>
                  </a:moveTo>
                  <a:lnTo>
                    <a:pt x="6917" y="5370"/>
                  </a:lnTo>
                  <a:lnTo>
                    <a:pt x="190" y="5370"/>
                  </a:lnTo>
                  <a:lnTo>
                    <a:pt x="190" y="205"/>
                  </a:lnTo>
                  <a:close/>
                  <a:moveTo>
                    <a:pt x="0" y="1"/>
                  </a:moveTo>
                  <a:lnTo>
                    <a:pt x="0" y="5575"/>
                  </a:lnTo>
                  <a:lnTo>
                    <a:pt x="7106" y="5575"/>
                  </a:lnTo>
                  <a:lnTo>
                    <a:pt x="710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11"/>
            <p:cNvSpPr/>
            <p:nvPr/>
          </p:nvSpPr>
          <p:spPr>
            <a:xfrm>
              <a:off x="396570" y="1108821"/>
              <a:ext cx="168123" cy="209491"/>
            </a:xfrm>
            <a:custGeom>
              <a:rect b="b" l="l" r="r" t="t"/>
              <a:pathLst>
                <a:path extrusionOk="0" h="3474" w="2788">
                  <a:moveTo>
                    <a:pt x="1" y="0"/>
                  </a:moveTo>
                  <a:lnTo>
                    <a:pt x="1" y="3473"/>
                  </a:lnTo>
                  <a:lnTo>
                    <a:pt x="1095" y="2145"/>
                  </a:lnTo>
                  <a:lnTo>
                    <a:pt x="2788" y="2174"/>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11"/>
            <p:cNvSpPr/>
            <p:nvPr/>
          </p:nvSpPr>
          <p:spPr>
            <a:xfrm>
              <a:off x="390419" y="1096459"/>
              <a:ext cx="191883" cy="237652"/>
            </a:xfrm>
            <a:custGeom>
              <a:rect b="b" l="l" r="r" t="t"/>
              <a:pathLst>
                <a:path extrusionOk="0" h="3941" w="3182">
                  <a:moveTo>
                    <a:pt x="205" y="410"/>
                  </a:moveTo>
                  <a:lnTo>
                    <a:pt x="2598" y="2277"/>
                  </a:lnTo>
                  <a:lnTo>
                    <a:pt x="1153" y="2248"/>
                  </a:lnTo>
                  <a:lnTo>
                    <a:pt x="205" y="3401"/>
                  </a:lnTo>
                  <a:lnTo>
                    <a:pt x="205" y="410"/>
                  </a:lnTo>
                  <a:close/>
                  <a:moveTo>
                    <a:pt x="1" y="1"/>
                  </a:moveTo>
                  <a:lnTo>
                    <a:pt x="1" y="3941"/>
                  </a:lnTo>
                  <a:lnTo>
                    <a:pt x="1255" y="2438"/>
                  </a:lnTo>
                  <a:lnTo>
                    <a:pt x="3182" y="2482"/>
                  </a:lnTo>
                  <a:lnTo>
                    <a:pt x="3182" y="2482"/>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11"/>
            <p:cNvSpPr/>
            <p:nvPr/>
          </p:nvSpPr>
          <p:spPr>
            <a:xfrm>
              <a:off x="390419" y="1096459"/>
              <a:ext cx="191883" cy="237652"/>
            </a:xfrm>
            <a:custGeom>
              <a:rect b="b" l="l" r="r" t="t"/>
              <a:pathLst>
                <a:path extrusionOk="0" h="3941" w="3182">
                  <a:moveTo>
                    <a:pt x="205" y="410"/>
                  </a:moveTo>
                  <a:lnTo>
                    <a:pt x="2598" y="2277"/>
                  </a:lnTo>
                  <a:lnTo>
                    <a:pt x="1153" y="2248"/>
                  </a:lnTo>
                  <a:lnTo>
                    <a:pt x="205" y="3401"/>
                  </a:lnTo>
                  <a:lnTo>
                    <a:pt x="205" y="410"/>
                  </a:lnTo>
                  <a:close/>
                  <a:moveTo>
                    <a:pt x="1" y="1"/>
                  </a:moveTo>
                  <a:lnTo>
                    <a:pt x="1" y="3941"/>
                  </a:lnTo>
                  <a:lnTo>
                    <a:pt x="1255" y="2438"/>
                  </a:lnTo>
                  <a:lnTo>
                    <a:pt x="3182" y="2482"/>
                  </a:lnTo>
                  <a:lnTo>
                    <a:pt x="3182" y="2482"/>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11"/>
            <p:cNvSpPr/>
            <p:nvPr/>
          </p:nvSpPr>
          <p:spPr>
            <a:xfrm>
              <a:off x="266375" y="1045442"/>
              <a:ext cx="428570" cy="335342"/>
            </a:xfrm>
            <a:custGeom>
              <a:rect b="b" l="l" r="r" t="t"/>
              <a:pathLst>
                <a:path extrusionOk="0" h="5561" w="7107">
                  <a:moveTo>
                    <a:pt x="6917" y="205"/>
                  </a:moveTo>
                  <a:lnTo>
                    <a:pt x="6917" y="5370"/>
                  </a:lnTo>
                  <a:lnTo>
                    <a:pt x="190" y="5370"/>
                  </a:lnTo>
                  <a:lnTo>
                    <a:pt x="190" y="205"/>
                  </a:lnTo>
                  <a:close/>
                  <a:moveTo>
                    <a:pt x="0" y="1"/>
                  </a:moveTo>
                  <a:lnTo>
                    <a:pt x="0" y="5560"/>
                  </a:lnTo>
                  <a:lnTo>
                    <a:pt x="7106" y="5560"/>
                  </a:lnTo>
                  <a:lnTo>
                    <a:pt x="710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6" name="Google Shape;1066;p11"/>
          <p:cNvGrpSpPr/>
          <p:nvPr/>
        </p:nvGrpSpPr>
        <p:grpSpPr>
          <a:xfrm>
            <a:off x="0" y="285340"/>
            <a:ext cx="9144080" cy="4858099"/>
            <a:chOff x="0" y="285340"/>
            <a:chExt cx="9144080" cy="4858099"/>
          </a:xfrm>
        </p:grpSpPr>
        <p:grpSp>
          <p:nvGrpSpPr>
            <p:cNvPr id="1067" name="Google Shape;1067;p11"/>
            <p:cNvGrpSpPr/>
            <p:nvPr/>
          </p:nvGrpSpPr>
          <p:grpSpPr>
            <a:xfrm>
              <a:off x="0" y="285340"/>
              <a:ext cx="9144080" cy="4858099"/>
              <a:chOff x="0" y="0"/>
              <a:chExt cx="9144080" cy="4858099"/>
            </a:xfrm>
          </p:grpSpPr>
          <p:sp>
            <p:nvSpPr>
              <p:cNvPr id="1068" name="Google Shape;1068;p11"/>
              <p:cNvSpPr/>
              <p:nvPr/>
            </p:nvSpPr>
            <p:spPr>
              <a:xfrm>
                <a:off x="0" y="0"/>
                <a:ext cx="9144080" cy="247047"/>
              </a:xfrm>
              <a:custGeom>
                <a:rect b="b" l="l" r="r" t="t"/>
                <a:pathLst>
                  <a:path extrusionOk="0" h="2978" w="123577">
                    <a:moveTo>
                      <a:pt x="123372" y="205"/>
                    </a:moveTo>
                    <a:lnTo>
                      <a:pt x="123372" y="2787"/>
                    </a:lnTo>
                    <a:lnTo>
                      <a:pt x="205" y="2787"/>
                    </a:lnTo>
                    <a:lnTo>
                      <a:pt x="205" y="205"/>
                    </a:lnTo>
                    <a:close/>
                    <a:moveTo>
                      <a:pt x="0" y="0"/>
                    </a:moveTo>
                    <a:lnTo>
                      <a:pt x="0" y="2977"/>
                    </a:lnTo>
                    <a:lnTo>
                      <a:pt x="123576" y="2977"/>
                    </a:lnTo>
                    <a:lnTo>
                      <a:pt x="12357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11"/>
              <p:cNvSpPr/>
              <p:nvPr/>
            </p:nvSpPr>
            <p:spPr>
              <a:xfrm>
                <a:off x="5208705"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11"/>
              <p:cNvSpPr/>
              <p:nvPr/>
            </p:nvSpPr>
            <p:spPr>
              <a:xfrm>
                <a:off x="5276482"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11"/>
              <p:cNvSpPr/>
              <p:nvPr/>
            </p:nvSpPr>
            <p:spPr>
              <a:xfrm>
                <a:off x="5343098" y="72589"/>
                <a:ext cx="17006" cy="161103"/>
              </a:xfrm>
              <a:custGeom>
                <a:rect b="b" l="l" r="r" t="t"/>
                <a:pathLst>
                  <a:path extrusionOk="0" h="1942" w="205">
                    <a:moveTo>
                      <a:pt x="0" y="1"/>
                    </a:moveTo>
                    <a:lnTo>
                      <a:pt x="0"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11"/>
              <p:cNvSpPr/>
              <p:nvPr/>
            </p:nvSpPr>
            <p:spPr>
              <a:xfrm>
                <a:off x="5409630"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11"/>
              <p:cNvSpPr/>
              <p:nvPr/>
            </p:nvSpPr>
            <p:spPr>
              <a:xfrm>
                <a:off x="5477490"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11"/>
              <p:cNvSpPr/>
              <p:nvPr/>
            </p:nvSpPr>
            <p:spPr>
              <a:xfrm>
                <a:off x="5544023"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11"/>
              <p:cNvSpPr/>
              <p:nvPr/>
            </p:nvSpPr>
            <p:spPr>
              <a:xfrm>
                <a:off x="5610638"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11"/>
              <p:cNvSpPr/>
              <p:nvPr/>
            </p:nvSpPr>
            <p:spPr>
              <a:xfrm>
                <a:off x="5678415" y="72589"/>
                <a:ext cx="15762" cy="161103"/>
              </a:xfrm>
              <a:custGeom>
                <a:rect b="b" l="l" r="r" t="t"/>
                <a:pathLst>
                  <a:path extrusionOk="0" h="1942" w="190">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11"/>
              <p:cNvSpPr/>
              <p:nvPr/>
            </p:nvSpPr>
            <p:spPr>
              <a:xfrm>
                <a:off x="5744948"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11"/>
              <p:cNvSpPr/>
              <p:nvPr/>
            </p:nvSpPr>
            <p:spPr>
              <a:xfrm>
                <a:off x="7219367"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1"/>
              <p:cNvSpPr/>
              <p:nvPr/>
            </p:nvSpPr>
            <p:spPr>
              <a:xfrm>
                <a:off x="5879340"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11"/>
              <p:cNvSpPr/>
              <p:nvPr/>
            </p:nvSpPr>
            <p:spPr>
              <a:xfrm>
                <a:off x="6347806" y="72589"/>
                <a:ext cx="17006" cy="161103"/>
              </a:xfrm>
              <a:custGeom>
                <a:rect b="b" l="l" r="r" t="t"/>
                <a:pathLst>
                  <a:path extrusionOk="0" h="1942" w="205">
                    <a:moveTo>
                      <a:pt x="0" y="1"/>
                    </a:moveTo>
                    <a:lnTo>
                      <a:pt x="0"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11"/>
              <p:cNvSpPr/>
              <p:nvPr/>
            </p:nvSpPr>
            <p:spPr>
              <a:xfrm>
                <a:off x="5945956"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11"/>
              <p:cNvSpPr/>
              <p:nvPr/>
            </p:nvSpPr>
            <p:spPr>
              <a:xfrm>
                <a:off x="6013733" y="72589"/>
                <a:ext cx="15762" cy="161103"/>
              </a:xfrm>
              <a:custGeom>
                <a:rect b="b" l="l" r="r" t="t"/>
                <a:pathLst>
                  <a:path extrusionOk="0" h="1942" w="190">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11"/>
              <p:cNvSpPr/>
              <p:nvPr/>
            </p:nvSpPr>
            <p:spPr>
              <a:xfrm>
                <a:off x="6080266"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11"/>
              <p:cNvSpPr/>
              <p:nvPr/>
            </p:nvSpPr>
            <p:spPr>
              <a:xfrm>
                <a:off x="6146881"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11"/>
              <p:cNvSpPr/>
              <p:nvPr/>
            </p:nvSpPr>
            <p:spPr>
              <a:xfrm>
                <a:off x="5812725"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11"/>
              <p:cNvSpPr/>
              <p:nvPr/>
            </p:nvSpPr>
            <p:spPr>
              <a:xfrm>
                <a:off x="4003072" y="72589"/>
                <a:ext cx="15845" cy="161103"/>
              </a:xfrm>
              <a:custGeom>
                <a:rect b="b" l="l" r="r" t="t"/>
                <a:pathLst>
                  <a:path extrusionOk="0" h="1942" w="191">
                    <a:moveTo>
                      <a:pt x="1" y="1"/>
                    </a:moveTo>
                    <a:lnTo>
                      <a:pt x="1"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11"/>
              <p:cNvSpPr/>
              <p:nvPr/>
            </p:nvSpPr>
            <p:spPr>
              <a:xfrm>
                <a:off x="4137464"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11"/>
              <p:cNvSpPr/>
              <p:nvPr/>
            </p:nvSpPr>
            <p:spPr>
              <a:xfrm>
                <a:off x="4270612"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11"/>
              <p:cNvSpPr/>
              <p:nvPr/>
            </p:nvSpPr>
            <p:spPr>
              <a:xfrm>
                <a:off x="4338389" y="72589"/>
                <a:ext cx="15845" cy="161103"/>
              </a:xfrm>
              <a:custGeom>
                <a:rect b="b" l="l" r="r" t="t"/>
                <a:pathLst>
                  <a:path extrusionOk="0" h="1942" w="191">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11"/>
              <p:cNvSpPr/>
              <p:nvPr/>
            </p:nvSpPr>
            <p:spPr>
              <a:xfrm>
                <a:off x="4404922"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11"/>
              <p:cNvSpPr/>
              <p:nvPr/>
            </p:nvSpPr>
            <p:spPr>
              <a:xfrm>
                <a:off x="4471537"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11"/>
              <p:cNvSpPr/>
              <p:nvPr/>
            </p:nvSpPr>
            <p:spPr>
              <a:xfrm>
                <a:off x="4539314"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11"/>
              <p:cNvSpPr/>
              <p:nvPr/>
            </p:nvSpPr>
            <p:spPr>
              <a:xfrm>
                <a:off x="4605930"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11"/>
              <p:cNvSpPr/>
              <p:nvPr/>
            </p:nvSpPr>
            <p:spPr>
              <a:xfrm>
                <a:off x="4672463" y="72589"/>
                <a:ext cx="17006" cy="161103"/>
              </a:xfrm>
              <a:custGeom>
                <a:rect b="b" l="l" r="r" t="t"/>
                <a:pathLst>
                  <a:path extrusionOk="0" h="1942" w="205">
                    <a:moveTo>
                      <a:pt x="1" y="1"/>
                    </a:moveTo>
                    <a:lnTo>
                      <a:pt x="1"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11"/>
              <p:cNvSpPr/>
              <p:nvPr/>
            </p:nvSpPr>
            <p:spPr>
              <a:xfrm>
                <a:off x="4806855"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11"/>
              <p:cNvSpPr/>
              <p:nvPr/>
            </p:nvSpPr>
            <p:spPr>
              <a:xfrm>
                <a:off x="4874632"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11"/>
              <p:cNvSpPr/>
              <p:nvPr/>
            </p:nvSpPr>
            <p:spPr>
              <a:xfrm>
                <a:off x="4941248"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11"/>
              <p:cNvSpPr/>
              <p:nvPr/>
            </p:nvSpPr>
            <p:spPr>
              <a:xfrm>
                <a:off x="5075557"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11"/>
              <p:cNvSpPr/>
              <p:nvPr/>
            </p:nvSpPr>
            <p:spPr>
              <a:xfrm>
                <a:off x="5142173"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11"/>
              <p:cNvSpPr/>
              <p:nvPr/>
            </p:nvSpPr>
            <p:spPr>
              <a:xfrm>
                <a:off x="4740240"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11"/>
              <p:cNvSpPr/>
              <p:nvPr/>
            </p:nvSpPr>
            <p:spPr>
              <a:xfrm>
                <a:off x="3064979"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11"/>
              <p:cNvSpPr/>
              <p:nvPr/>
            </p:nvSpPr>
            <p:spPr>
              <a:xfrm>
                <a:off x="3131511"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11"/>
              <p:cNvSpPr/>
              <p:nvPr/>
            </p:nvSpPr>
            <p:spPr>
              <a:xfrm>
                <a:off x="3199288"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11"/>
              <p:cNvSpPr/>
              <p:nvPr/>
            </p:nvSpPr>
            <p:spPr>
              <a:xfrm>
                <a:off x="3265904"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11"/>
              <p:cNvSpPr/>
              <p:nvPr/>
            </p:nvSpPr>
            <p:spPr>
              <a:xfrm>
                <a:off x="3332436" y="72589"/>
                <a:ext cx="17089" cy="161103"/>
              </a:xfrm>
              <a:custGeom>
                <a:rect b="b" l="l" r="r" t="t"/>
                <a:pathLst>
                  <a:path extrusionOk="0" h="1942" w="206">
                    <a:moveTo>
                      <a:pt x="1" y="1"/>
                    </a:moveTo>
                    <a:lnTo>
                      <a:pt x="1"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11"/>
              <p:cNvSpPr/>
              <p:nvPr/>
            </p:nvSpPr>
            <p:spPr>
              <a:xfrm>
                <a:off x="3400296"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11"/>
              <p:cNvSpPr/>
              <p:nvPr/>
            </p:nvSpPr>
            <p:spPr>
              <a:xfrm>
                <a:off x="3466829"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11"/>
              <p:cNvSpPr/>
              <p:nvPr/>
            </p:nvSpPr>
            <p:spPr>
              <a:xfrm>
                <a:off x="3533445"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11"/>
              <p:cNvSpPr/>
              <p:nvPr/>
            </p:nvSpPr>
            <p:spPr>
              <a:xfrm>
                <a:off x="3601222"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11"/>
              <p:cNvSpPr/>
              <p:nvPr/>
            </p:nvSpPr>
            <p:spPr>
              <a:xfrm>
                <a:off x="3734370"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11"/>
              <p:cNvSpPr/>
              <p:nvPr/>
            </p:nvSpPr>
            <p:spPr>
              <a:xfrm>
                <a:off x="5007780" y="72589"/>
                <a:ext cx="17006" cy="161103"/>
              </a:xfrm>
              <a:custGeom>
                <a:rect b="b" l="l" r="r" t="t"/>
                <a:pathLst>
                  <a:path extrusionOk="0" h="1942" w="205">
                    <a:moveTo>
                      <a:pt x="1" y="1"/>
                    </a:moveTo>
                    <a:lnTo>
                      <a:pt x="1"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11"/>
              <p:cNvSpPr/>
              <p:nvPr/>
            </p:nvSpPr>
            <p:spPr>
              <a:xfrm>
                <a:off x="7018441" y="72589"/>
                <a:ext cx="15762" cy="161103"/>
              </a:xfrm>
              <a:custGeom>
                <a:rect b="b" l="l" r="r" t="t"/>
                <a:pathLst>
                  <a:path extrusionOk="0" h="1942" w="190">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11"/>
              <p:cNvSpPr/>
              <p:nvPr/>
            </p:nvSpPr>
            <p:spPr>
              <a:xfrm>
                <a:off x="7084974"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11"/>
              <p:cNvSpPr/>
              <p:nvPr/>
            </p:nvSpPr>
            <p:spPr>
              <a:xfrm>
                <a:off x="7152751"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11"/>
              <p:cNvSpPr/>
              <p:nvPr/>
            </p:nvSpPr>
            <p:spPr>
              <a:xfrm>
                <a:off x="7285899"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11"/>
              <p:cNvSpPr/>
              <p:nvPr/>
            </p:nvSpPr>
            <p:spPr>
              <a:xfrm>
                <a:off x="7353676" y="72589"/>
                <a:ext cx="15845" cy="161103"/>
              </a:xfrm>
              <a:custGeom>
                <a:rect b="b" l="l" r="r" t="t"/>
                <a:pathLst>
                  <a:path extrusionOk="0" h="1942" w="191">
                    <a:moveTo>
                      <a:pt x="1" y="1"/>
                    </a:moveTo>
                    <a:lnTo>
                      <a:pt x="1" y="1942"/>
                    </a:lnTo>
                    <a:lnTo>
                      <a:pt x="191" y="1942"/>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11"/>
              <p:cNvSpPr/>
              <p:nvPr/>
            </p:nvSpPr>
            <p:spPr>
              <a:xfrm>
                <a:off x="7420292"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11"/>
              <p:cNvSpPr/>
              <p:nvPr/>
            </p:nvSpPr>
            <p:spPr>
              <a:xfrm>
                <a:off x="7486907"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11"/>
              <p:cNvSpPr/>
              <p:nvPr/>
            </p:nvSpPr>
            <p:spPr>
              <a:xfrm>
                <a:off x="7554684"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11"/>
              <p:cNvSpPr/>
              <p:nvPr/>
            </p:nvSpPr>
            <p:spPr>
              <a:xfrm>
                <a:off x="7621217"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11"/>
              <p:cNvSpPr/>
              <p:nvPr/>
            </p:nvSpPr>
            <p:spPr>
              <a:xfrm>
                <a:off x="8157459"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11"/>
              <p:cNvSpPr/>
              <p:nvPr/>
            </p:nvSpPr>
            <p:spPr>
              <a:xfrm>
                <a:off x="7755609"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11"/>
              <p:cNvSpPr/>
              <p:nvPr/>
            </p:nvSpPr>
            <p:spPr>
              <a:xfrm>
                <a:off x="8090927"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11"/>
              <p:cNvSpPr/>
              <p:nvPr/>
            </p:nvSpPr>
            <p:spPr>
              <a:xfrm>
                <a:off x="7822142"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11"/>
              <p:cNvSpPr/>
              <p:nvPr/>
            </p:nvSpPr>
            <p:spPr>
              <a:xfrm>
                <a:off x="7890002"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11"/>
              <p:cNvSpPr/>
              <p:nvPr/>
            </p:nvSpPr>
            <p:spPr>
              <a:xfrm>
                <a:off x="7956534"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11"/>
              <p:cNvSpPr/>
              <p:nvPr/>
            </p:nvSpPr>
            <p:spPr>
              <a:xfrm>
                <a:off x="8023150" y="72589"/>
                <a:ext cx="17006" cy="161103"/>
              </a:xfrm>
              <a:custGeom>
                <a:rect b="b" l="l" r="r" t="t"/>
                <a:pathLst>
                  <a:path extrusionOk="0" h="1942" w="205">
                    <a:moveTo>
                      <a:pt x="0" y="1"/>
                    </a:moveTo>
                    <a:lnTo>
                      <a:pt x="0" y="1942"/>
                    </a:lnTo>
                    <a:lnTo>
                      <a:pt x="204" y="1942"/>
                    </a:lnTo>
                    <a:lnTo>
                      <a:pt x="2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11"/>
              <p:cNvSpPr/>
              <p:nvPr/>
            </p:nvSpPr>
            <p:spPr>
              <a:xfrm>
                <a:off x="7688994" y="72589"/>
                <a:ext cx="15845" cy="161103"/>
              </a:xfrm>
              <a:custGeom>
                <a:rect b="b" l="l" r="r" t="t"/>
                <a:pathLst>
                  <a:path extrusionOk="0" h="1942" w="191">
                    <a:moveTo>
                      <a:pt x="1" y="1"/>
                    </a:moveTo>
                    <a:lnTo>
                      <a:pt x="1" y="1942"/>
                    </a:lnTo>
                    <a:lnTo>
                      <a:pt x="191" y="1942"/>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11"/>
              <p:cNvSpPr/>
              <p:nvPr/>
            </p:nvSpPr>
            <p:spPr>
              <a:xfrm>
                <a:off x="6214658"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11"/>
              <p:cNvSpPr/>
              <p:nvPr/>
            </p:nvSpPr>
            <p:spPr>
              <a:xfrm>
                <a:off x="6281191"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11"/>
              <p:cNvSpPr/>
              <p:nvPr/>
            </p:nvSpPr>
            <p:spPr>
              <a:xfrm>
                <a:off x="6415583"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11"/>
              <p:cNvSpPr/>
              <p:nvPr/>
            </p:nvSpPr>
            <p:spPr>
              <a:xfrm>
                <a:off x="6482199"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11"/>
              <p:cNvSpPr/>
              <p:nvPr/>
            </p:nvSpPr>
            <p:spPr>
              <a:xfrm>
                <a:off x="6616508"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11"/>
              <p:cNvSpPr/>
              <p:nvPr/>
            </p:nvSpPr>
            <p:spPr>
              <a:xfrm>
                <a:off x="6683124" y="72589"/>
                <a:ext cx="17006" cy="161103"/>
              </a:xfrm>
              <a:custGeom>
                <a:rect b="b" l="l" r="r" t="t"/>
                <a:pathLst>
                  <a:path extrusionOk="0" h="1942" w="205">
                    <a:moveTo>
                      <a:pt x="0" y="1"/>
                    </a:moveTo>
                    <a:lnTo>
                      <a:pt x="0"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11"/>
              <p:cNvSpPr/>
              <p:nvPr/>
            </p:nvSpPr>
            <p:spPr>
              <a:xfrm>
                <a:off x="6750901"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11"/>
              <p:cNvSpPr/>
              <p:nvPr/>
            </p:nvSpPr>
            <p:spPr>
              <a:xfrm>
                <a:off x="6884049"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11"/>
              <p:cNvSpPr/>
              <p:nvPr/>
            </p:nvSpPr>
            <p:spPr>
              <a:xfrm>
                <a:off x="6951826"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11"/>
              <p:cNvSpPr/>
              <p:nvPr/>
            </p:nvSpPr>
            <p:spPr>
              <a:xfrm>
                <a:off x="6548731"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11"/>
              <p:cNvSpPr/>
              <p:nvPr/>
            </p:nvSpPr>
            <p:spPr>
              <a:xfrm>
                <a:off x="6817433"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11"/>
              <p:cNvSpPr/>
              <p:nvPr/>
            </p:nvSpPr>
            <p:spPr>
              <a:xfrm>
                <a:off x="3802147"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11"/>
              <p:cNvSpPr/>
              <p:nvPr/>
            </p:nvSpPr>
            <p:spPr>
              <a:xfrm>
                <a:off x="3935295"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11"/>
              <p:cNvSpPr/>
              <p:nvPr/>
            </p:nvSpPr>
            <p:spPr>
              <a:xfrm>
                <a:off x="4069687"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11"/>
              <p:cNvSpPr/>
              <p:nvPr/>
            </p:nvSpPr>
            <p:spPr>
              <a:xfrm>
                <a:off x="4203997"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11"/>
              <p:cNvSpPr/>
              <p:nvPr/>
            </p:nvSpPr>
            <p:spPr>
              <a:xfrm>
                <a:off x="3667754" y="72589"/>
                <a:ext cx="17089" cy="161103"/>
              </a:xfrm>
              <a:custGeom>
                <a:rect b="b" l="l" r="r" t="t"/>
                <a:pathLst>
                  <a:path extrusionOk="0" h="1942" w="206">
                    <a:moveTo>
                      <a:pt x="1" y="1"/>
                    </a:moveTo>
                    <a:lnTo>
                      <a:pt x="1"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11"/>
              <p:cNvSpPr/>
              <p:nvPr/>
            </p:nvSpPr>
            <p:spPr>
              <a:xfrm>
                <a:off x="1054318"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11"/>
              <p:cNvSpPr/>
              <p:nvPr/>
            </p:nvSpPr>
            <p:spPr>
              <a:xfrm>
                <a:off x="1120933"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11"/>
              <p:cNvSpPr/>
              <p:nvPr/>
            </p:nvSpPr>
            <p:spPr>
              <a:xfrm>
                <a:off x="1188710"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11"/>
              <p:cNvSpPr/>
              <p:nvPr/>
            </p:nvSpPr>
            <p:spPr>
              <a:xfrm>
                <a:off x="1255243"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11"/>
              <p:cNvSpPr/>
              <p:nvPr/>
            </p:nvSpPr>
            <p:spPr>
              <a:xfrm>
                <a:off x="1323020" y="72589"/>
                <a:ext cx="15845" cy="161103"/>
              </a:xfrm>
              <a:custGeom>
                <a:rect b="b" l="l" r="r" t="t"/>
                <a:pathLst>
                  <a:path extrusionOk="0" h="1942" w="191">
                    <a:moveTo>
                      <a:pt x="1" y="1"/>
                    </a:moveTo>
                    <a:lnTo>
                      <a:pt x="1" y="1942"/>
                    </a:lnTo>
                    <a:lnTo>
                      <a:pt x="191" y="1942"/>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11"/>
              <p:cNvSpPr/>
              <p:nvPr/>
            </p:nvSpPr>
            <p:spPr>
              <a:xfrm>
                <a:off x="1456251"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11"/>
              <p:cNvSpPr/>
              <p:nvPr/>
            </p:nvSpPr>
            <p:spPr>
              <a:xfrm>
                <a:off x="1590560"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11"/>
              <p:cNvSpPr/>
              <p:nvPr/>
            </p:nvSpPr>
            <p:spPr>
              <a:xfrm>
                <a:off x="1724953"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11"/>
              <p:cNvSpPr/>
              <p:nvPr/>
            </p:nvSpPr>
            <p:spPr>
              <a:xfrm>
                <a:off x="1858101"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11"/>
              <p:cNvSpPr/>
              <p:nvPr/>
            </p:nvSpPr>
            <p:spPr>
              <a:xfrm>
                <a:off x="2126803"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11"/>
              <p:cNvSpPr/>
              <p:nvPr/>
            </p:nvSpPr>
            <p:spPr>
              <a:xfrm>
                <a:off x="2261195"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11"/>
              <p:cNvSpPr/>
              <p:nvPr/>
            </p:nvSpPr>
            <p:spPr>
              <a:xfrm>
                <a:off x="2394344"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11"/>
              <p:cNvSpPr/>
              <p:nvPr/>
            </p:nvSpPr>
            <p:spPr>
              <a:xfrm>
                <a:off x="2528736"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11"/>
              <p:cNvSpPr/>
              <p:nvPr/>
            </p:nvSpPr>
            <p:spPr>
              <a:xfrm>
                <a:off x="2663046" y="72589"/>
                <a:ext cx="15845" cy="161103"/>
              </a:xfrm>
              <a:custGeom>
                <a:rect b="b" l="l" r="r" t="t"/>
                <a:pathLst>
                  <a:path extrusionOk="0" h="1942" w="191">
                    <a:moveTo>
                      <a:pt x="1" y="1"/>
                    </a:moveTo>
                    <a:lnTo>
                      <a:pt x="1"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11"/>
              <p:cNvSpPr/>
              <p:nvPr/>
            </p:nvSpPr>
            <p:spPr>
              <a:xfrm>
                <a:off x="1992493" y="72589"/>
                <a:ext cx="17006" cy="161103"/>
              </a:xfrm>
              <a:custGeom>
                <a:rect b="b" l="l" r="r" t="t"/>
                <a:pathLst>
                  <a:path extrusionOk="0" h="1942" w="205">
                    <a:moveTo>
                      <a:pt x="0" y="1"/>
                    </a:moveTo>
                    <a:lnTo>
                      <a:pt x="0" y="1942"/>
                    </a:lnTo>
                    <a:lnTo>
                      <a:pt x="204" y="1942"/>
                    </a:lnTo>
                    <a:lnTo>
                      <a:pt x="2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11"/>
              <p:cNvSpPr/>
              <p:nvPr/>
            </p:nvSpPr>
            <p:spPr>
              <a:xfrm>
                <a:off x="1389635"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11"/>
              <p:cNvSpPr/>
              <p:nvPr/>
            </p:nvSpPr>
            <p:spPr>
              <a:xfrm>
                <a:off x="1524028"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11"/>
              <p:cNvSpPr/>
              <p:nvPr/>
            </p:nvSpPr>
            <p:spPr>
              <a:xfrm>
                <a:off x="1657176" y="72589"/>
                <a:ext cx="17006" cy="161103"/>
              </a:xfrm>
              <a:custGeom>
                <a:rect b="b" l="l" r="r" t="t"/>
                <a:pathLst>
                  <a:path extrusionOk="0" h="1942" w="205">
                    <a:moveTo>
                      <a:pt x="0" y="1"/>
                    </a:moveTo>
                    <a:lnTo>
                      <a:pt x="0" y="1942"/>
                    </a:lnTo>
                    <a:lnTo>
                      <a:pt x="204" y="1942"/>
                    </a:lnTo>
                    <a:lnTo>
                      <a:pt x="2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11"/>
              <p:cNvSpPr/>
              <p:nvPr/>
            </p:nvSpPr>
            <p:spPr>
              <a:xfrm>
                <a:off x="1791485"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11"/>
              <p:cNvSpPr/>
              <p:nvPr/>
            </p:nvSpPr>
            <p:spPr>
              <a:xfrm>
                <a:off x="1925878"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11"/>
              <p:cNvSpPr/>
              <p:nvPr/>
            </p:nvSpPr>
            <p:spPr>
              <a:xfrm>
                <a:off x="2059026"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11"/>
              <p:cNvSpPr/>
              <p:nvPr/>
            </p:nvSpPr>
            <p:spPr>
              <a:xfrm>
                <a:off x="2193418"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11"/>
              <p:cNvSpPr/>
              <p:nvPr/>
            </p:nvSpPr>
            <p:spPr>
              <a:xfrm>
                <a:off x="2327728" y="72589"/>
                <a:ext cx="15845" cy="161103"/>
              </a:xfrm>
              <a:custGeom>
                <a:rect b="b" l="l" r="r" t="t"/>
                <a:pathLst>
                  <a:path extrusionOk="0" h="1942" w="191">
                    <a:moveTo>
                      <a:pt x="1" y="1"/>
                    </a:moveTo>
                    <a:lnTo>
                      <a:pt x="1" y="1942"/>
                    </a:lnTo>
                    <a:lnTo>
                      <a:pt x="191" y="1942"/>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11"/>
              <p:cNvSpPr/>
              <p:nvPr/>
            </p:nvSpPr>
            <p:spPr>
              <a:xfrm>
                <a:off x="2462121"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11"/>
              <p:cNvSpPr/>
              <p:nvPr/>
            </p:nvSpPr>
            <p:spPr>
              <a:xfrm>
                <a:off x="2729661"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11"/>
              <p:cNvSpPr/>
              <p:nvPr/>
            </p:nvSpPr>
            <p:spPr>
              <a:xfrm>
                <a:off x="3868679"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11"/>
              <p:cNvSpPr/>
              <p:nvPr/>
            </p:nvSpPr>
            <p:spPr>
              <a:xfrm>
                <a:off x="8559393"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11"/>
              <p:cNvSpPr/>
              <p:nvPr/>
            </p:nvSpPr>
            <p:spPr>
              <a:xfrm>
                <a:off x="8693702"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11"/>
              <p:cNvSpPr/>
              <p:nvPr/>
            </p:nvSpPr>
            <p:spPr>
              <a:xfrm>
                <a:off x="8828095"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11"/>
              <p:cNvSpPr/>
              <p:nvPr/>
            </p:nvSpPr>
            <p:spPr>
              <a:xfrm>
                <a:off x="8291852"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11"/>
              <p:cNvSpPr/>
              <p:nvPr/>
            </p:nvSpPr>
            <p:spPr>
              <a:xfrm>
                <a:off x="8358385" y="72589"/>
                <a:ext cx="17089" cy="161103"/>
              </a:xfrm>
              <a:custGeom>
                <a:rect b="b" l="l" r="r" t="t"/>
                <a:pathLst>
                  <a:path extrusionOk="0" h="1942" w="206">
                    <a:moveTo>
                      <a:pt x="1" y="1"/>
                    </a:moveTo>
                    <a:lnTo>
                      <a:pt x="1"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11"/>
              <p:cNvSpPr/>
              <p:nvPr/>
            </p:nvSpPr>
            <p:spPr>
              <a:xfrm>
                <a:off x="8492777"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11"/>
              <p:cNvSpPr/>
              <p:nvPr/>
            </p:nvSpPr>
            <p:spPr>
              <a:xfrm>
                <a:off x="8627170" y="72589"/>
                <a:ext cx="15762" cy="161103"/>
              </a:xfrm>
              <a:custGeom>
                <a:rect b="b" l="l" r="r" t="t"/>
                <a:pathLst>
                  <a:path extrusionOk="0" h="1942" w="190">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11"/>
              <p:cNvSpPr/>
              <p:nvPr/>
            </p:nvSpPr>
            <p:spPr>
              <a:xfrm>
                <a:off x="8760318"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11"/>
              <p:cNvSpPr/>
              <p:nvPr/>
            </p:nvSpPr>
            <p:spPr>
              <a:xfrm>
                <a:off x="8224075"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11"/>
              <p:cNvSpPr/>
              <p:nvPr/>
            </p:nvSpPr>
            <p:spPr>
              <a:xfrm>
                <a:off x="8425000"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11"/>
              <p:cNvSpPr/>
              <p:nvPr/>
            </p:nvSpPr>
            <p:spPr>
              <a:xfrm>
                <a:off x="2796194"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11"/>
              <p:cNvSpPr/>
              <p:nvPr/>
            </p:nvSpPr>
            <p:spPr>
              <a:xfrm>
                <a:off x="2863971"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11"/>
              <p:cNvSpPr/>
              <p:nvPr/>
            </p:nvSpPr>
            <p:spPr>
              <a:xfrm>
                <a:off x="2930586"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11"/>
              <p:cNvSpPr/>
              <p:nvPr/>
            </p:nvSpPr>
            <p:spPr>
              <a:xfrm>
                <a:off x="2997202" y="72589"/>
                <a:ext cx="17006" cy="161103"/>
              </a:xfrm>
              <a:custGeom>
                <a:rect b="b" l="l" r="r" t="t"/>
                <a:pathLst>
                  <a:path extrusionOk="0" h="1942" w="205">
                    <a:moveTo>
                      <a:pt x="0" y="1"/>
                    </a:moveTo>
                    <a:lnTo>
                      <a:pt x="0" y="1942"/>
                    </a:lnTo>
                    <a:lnTo>
                      <a:pt x="204" y="1942"/>
                    </a:lnTo>
                    <a:lnTo>
                      <a:pt x="2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11"/>
              <p:cNvSpPr/>
              <p:nvPr/>
            </p:nvSpPr>
            <p:spPr>
              <a:xfrm>
                <a:off x="2595269"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11"/>
              <p:cNvSpPr/>
              <p:nvPr/>
            </p:nvSpPr>
            <p:spPr>
              <a:xfrm>
                <a:off x="49609"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11"/>
              <p:cNvSpPr/>
              <p:nvPr/>
            </p:nvSpPr>
            <p:spPr>
              <a:xfrm>
                <a:off x="116225"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11"/>
              <p:cNvSpPr/>
              <p:nvPr/>
            </p:nvSpPr>
            <p:spPr>
              <a:xfrm>
                <a:off x="182757"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11"/>
              <p:cNvSpPr/>
              <p:nvPr/>
            </p:nvSpPr>
            <p:spPr>
              <a:xfrm>
                <a:off x="250534"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11"/>
              <p:cNvSpPr/>
              <p:nvPr/>
            </p:nvSpPr>
            <p:spPr>
              <a:xfrm>
                <a:off x="317150" y="72589"/>
                <a:ext cx="17006" cy="161103"/>
              </a:xfrm>
              <a:custGeom>
                <a:rect b="b" l="l" r="r" t="t"/>
                <a:pathLst>
                  <a:path extrusionOk="0" h="1942" w="205">
                    <a:moveTo>
                      <a:pt x="0" y="1"/>
                    </a:moveTo>
                    <a:lnTo>
                      <a:pt x="0"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11"/>
              <p:cNvSpPr/>
              <p:nvPr/>
            </p:nvSpPr>
            <p:spPr>
              <a:xfrm>
                <a:off x="384927"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11"/>
              <p:cNvSpPr/>
              <p:nvPr/>
            </p:nvSpPr>
            <p:spPr>
              <a:xfrm>
                <a:off x="451542"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11"/>
              <p:cNvSpPr/>
              <p:nvPr/>
            </p:nvSpPr>
            <p:spPr>
              <a:xfrm>
                <a:off x="518075"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11"/>
              <p:cNvSpPr/>
              <p:nvPr/>
            </p:nvSpPr>
            <p:spPr>
              <a:xfrm>
                <a:off x="585852"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11"/>
              <p:cNvSpPr/>
              <p:nvPr/>
            </p:nvSpPr>
            <p:spPr>
              <a:xfrm>
                <a:off x="719000"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11"/>
              <p:cNvSpPr/>
              <p:nvPr/>
            </p:nvSpPr>
            <p:spPr>
              <a:xfrm>
                <a:off x="786777"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11"/>
              <p:cNvSpPr/>
              <p:nvPr/>
            </p:nvSpPr>
            <p:spPr>
              <a:xfrm>
                <a:off x="853392"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11"/>
              <p:cNvSpPr/>
              <p:nvPr/>
            </p:nvSpPr>
            <p:spPr>
              <a:xfrm>
                <a:off x="919925"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11"/>
              <p:cNvSpPr/>
              <p:nvPr/>
            </p:nvSpPr>
            <p:spPr>
              <a:xfrm>
                <a:off x="987785" y="72589"/>
                <a:ext cx="15762" cy="161103"/>
              </a:xfrm>
              <a:custGeom>
                <a:rect b="b" l="l" r="r" t="t"/>
                <a:pathLst>
                  <a:path extrusionOk="0" h="1942" w="190">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11"/>
              <p:cNvSpPr/>
              <p:nvPr/>
            </p:nvSpPr>
            <p:spPr>
              <a:xfrm>
                <a:off x="652467" y="72589"/>
                <a:ext cx="17006" cy="161103"/>
              </a:xfrm>
              <a:custGeom>
                <a:rect b="b" l="l" r="r" t="t"/>
                <a:pathLst>
                  <a:path extrusionOk="0" h="1942" w="205">
                    <a:moveTo>
                      <a:pt x="0" y="1"/>
                    </a:moveTo>
                    <a:lnTo>
                      <a:pt x="0"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11"/>
              <p:cNvSpPr/>
              <p:nvPr/>
            </p:nvSpPr>
            <p:spPr>
              <a:xfrm>
                <a:off x="8883675" y="11"/>
                <a:ext cx="260328" cy="4858088"/>
              </a:xfrm>
              <a:custGeom>
                <a:rect b="b" l="l" r="r" t="t"/>
                <a:pathLst>
                  <a:path extrusionOk="0" h="62001" w="3138">
                    <a:moveTo>
                      <a:pt x="2934" y="205"/>
                    </a:moveTo>
                    <a:lnTo>
                      <a:pt x="2934" y="61796"/>
                    </a:lnTo>
                    <a:lnTo>
                      <a:pt x="205" y="61796"/>
                    </a:lnTo>
                    <a:lnTo>
                      <a:pt x="205" y="205"/>
                    </a:lnTo>
                    <a:close/>
                    <a:moveTo>
                      <a:pt x="1" y="0"/>
                    </a:moveTo>
                    <a:lnTo>
                      <a:pt x="1" y="62000"/>
                    </a:lnTo>
                    <a:lnTo>
                      <a:pt x="3138" y="62000"/>
                    </a:lnTo>
                    <a:lnTo>
                      <a:pt x="313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11"/>
              <p:cNvSpPr/>
              <p:nvPr/>
            </p:nvSpPr>
            <p:spPr>
              <a:xfrm>
                <a:off x="8986630" y="791671"/>
                <a:ext cx="53342" cy="2791437"/>
              </a:xfrm>
              <a:custGeom>
                <a:rect b="b" l="l" r="r" t="t"/>
                <a:pathLst>
                  <a:path extrusionOk="0" h="33649" w="643">
                    <a:moveTo>
                      <a:pt x="321" y="0"/>
                    </a:moveTo>
                    <a:cubicBezTo>
                      <a:pt x="146" y="0"/>
                      <a:pt x="0" y="146"/>
                      <a:pt x="0" y="321"/>
                    </a:cubicBezTo>
                    <a:lnTo>
                      <a:pt x="0" y="33342"/>
                    </a:lnTo>
                    <a:cubicBezTo>
                      <a:pt x="0" y="33517"/>
                      <a:pt x="146" y="33649"/>
                      <a:pt x="321" y="33649"/>
                    </a:cubicBezTo>
                    <a:cubicBezTo>
                      <a:pt x="496" y="33649"/>
                      <a:pt x="642" y="33517"/>
                      <a:pt x="642" y="33342"/>
                    </a:cubicBezTo>
                    <a:lnTo>
                      <a:pt x="642" y="321"/>
                    </a:lnTo>
                    <a:cubicBezTo>
                      <a:pt x="642" y="146"/>
                      <a:pt x="496" y="0"/>
                      <a:pt x="3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11"/>
              <p:cNvSpPr/>
              <p:nvPr/>
            </p:nvSpPr>
            <p:spPr>
              <a:xfrm>
                <a:off x="8927314" y="66533"/>
                <a:ext cx="173132" cy="98139"/>
              </a:xfrm>
              <a:custGeom>
                <a:rect b="b" l="l" r="r" t="t"/>
                <a:pathLst>
                  <a:path extrusionOk="0" h="1183" w="2087">
                    <a:moveTo>
                      <a:pt x="1036" y="1"/>
                    </a:moveTo>
                    <a:lnTo>
                      <a:pt x="0" y="1052"/>
                    </a:lnTo>
                    <a:lnTo>
                      <a:pt x="131" y="1183"/>
                    </a:lnTo>
                    <a:lnTo>
                      <a:pt x="1036" y="278"/>
                    </a:lnTo>
                    <a:lnTo>
                      <a:pt x="1941" y="1183"/>
                    </a:lnTo>
                    <a:lnTo>
                      <a:pt x="2087" y="1052"/>
                    </a:lnTo>
                    <a:lnTo>
                      <a:pt x="10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4" name="Google Shape;1204;p11"/>
            <p:cNvSpPr/>
            <p:nvPr/>
          </p:nvSpPr>
          <p:spPr>
            <a:xfrm>
              <a:off x="8927314" y="4978745"/>
              <a:ext cx="173132" cy="98139"/>
            </a:xfrm>
            <a:custGeom>
              <a:rect b="b" l="l" r="r" t="t"/>
              <a:pathLst>
                <a:path extrusionOk="0" h="1183" w="2087">
                  <a:moveTo>
                    <a:pt x="131" y="1"/>
                  </a:moveTo>
                  <a:lnTo>
                    <a:pt x="0" y="132"/>
                  </a:lnTo>
                  <a:lnTo>
                    <a:pt x="1036" y="1183"/>
                  </a:lnTo>
                  <a:lnTo>
                    <a:pt x="2087" y="132"/>
                  </a:lnTo>
                  <a:lnTo>
                    <a:pt x="1941" y="1"/>
                  </a:lnTo>
                  <a:lnTo>
                    <a:pt x="1036" y="905"/>
                  </a:lnTo>
                  <a:lnTo>
                    <a:pt x="1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205" name="Shape 120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206" name="Shape 1206"/>
        <p:cNvGrpSpPr/>
        <p:nvPr/>
      </p:nvGrpSpPr>
      <p:grpSpPr>
        <a:xfrm>
          <a:off x="0" y="0"/>
          <a:ext cx="0" cy="0"/>
          <a:chOff x="0" y="0"/>
          <a:chExt cx="0" cy="0"/>
        </a:xfrm>
      </p:grpSpPr>
      <p:sp>
        <p:nvSpPr>
          <p:cNvPr id="1207" name="Google Shape;1207;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08" name="Google Shape;1208;p13"/>
          <p:cNvSpPr txBox="1"/>
          <p:nvPr>
            <p:ph hasCustomPrompt="1" idx="2" type="title"/>
          </p:nvPr>
        </p:nvSpPr>
        <p:spPr>
          <a:xfrm>
            <a:off x="720000" y="1266458"/>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09" name="Google Shape;1209;p13"/>
          <p:cNvSpPr txBox="1"/>
          <p:nvPr>
            <p:ph hasCustomPrompt="1" idx="3" type="title"/>
          </p:nvPr>
        </p:nvSpPr>
        <p:spPr>
          <a:xfrm>
            <a:off x="4029025" y="2425066"/>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10" name="Google Shape;1210;p13"/>
          <p:cNvSpPr txBox="1"/>
          <p:nvPr>
            <p:ph hasCustomPrompt="1" idx="4" type="title"/>
          </p:nvPr>
        </p:nvSpPr>
        <p:spPr>
          <a:xfrm>
            <a:off x="4029050" y="1266458"/>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11" name="Google Shape;1211;p13"/>
          <p:cNvSpPr txBox="1"/>
          <p:nvPr>
            <p:ph hasCustomPrompt="1" idx="5" type="title"/>
          </p:nvPr>
        </p:nvSpPr>
        <p:spPr>
          <a:xfrm>
            <a:off x="720000" y="3583691"/>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12" name="Google Shape;1212;p13"/>
          <p:cNvSpPr txBox="1"/>
          <p:nvPr>
            <p:ph hasCustomPrompt="1" idx="6" type="title"/>
          </p:nvPr>
        </p:nvSpPr>
        <p:spPr>
          <a:xfrm>
            <a:off x="720000" y="2425083"/>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13" name="Google Shape;1213;p13"/>
          <p:cNvSpPr txBox="1"/>
          <p:nvPr>
            <p:ph hasCustomPrompt="1" idx="7" type="title"/>
          </p:nvPr>
        </p:nvSpPr>
        <p:spPr>
          <a:xfrm>
            <a:off x="4029050" y="3583691"/>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14" name="Google Shape;1214;p13"/>
          <p:cNvSpPr txBox="1"/>
          <p:nvPr>
            <p:ph idx="1" type="subTitle"/>
          </p:nvPr>
        </p:nvSpPr>
        <p:spPr>
          <a:xfrm>
            <a:off x="720000" y="1714050"/>
            <a:ext cx="2305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215" name="Google Shape;1215;p13"/>
          <p:cNvSpPr txBox="1"/>
          <p:nvPr>
            <p:ph idx="8" type="subTitle"/>
          </p:nvPr>
        </p:nvSpPr>
        <p:spPr>
          <a:xfrm>
            <a:off x="4029050" y="1714050"/>
            <a:ext cx="2305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216" name="Google Shape;1216;p13"/>
          <p:cNvSpPr txBox="1"/>
          <p:nvPr>
            <p:ph idx="9" type="subTitle"/>
          </p:nvPr>
        </p:nvSpPr>
        <p:spPr>
          <a:xfrm>
            <a:off x="720000" y="2872675"/>
            <a:ext cx="2305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217" name="Google Shape;1217;p13"/>
          <p:cNvSpPr txBox="1"/>
          <p:nvPr>
            <p:ph idx="13" type="subTitle"/>
          </p:nvPr>
        </p:nvSpPr>
        <p:spPr>
          <a:xfrm>
            <a:off x="4029025" y="2872675"/>
            <a:ext cx="2305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218" name="Google Shape;1218;p13"/>
          <p:cNvSpPr txBox="1"/>
          <p:nvPr>
            <p:ph idx="14" type="subTitle"/>
          </p:nvPr>
        </p:nvSpPr>
        <p:spPr>
          <a:xfrm>
            <a:off x="720000" y="4031300"/>
            <a:ext cx="2305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219" name="Google Shape;1219;p13"/>
          <p:cNvSpPr txBox="1"/>
          <p:nvPr>
            <p:ph idx="15" type="subTitle"/>
          </p:nvPr>
        </p:nvSpPr>
        <p:spPr>
          <a:xfrm>
            <a:off x="4029050" y="4031300"/>
            <a:ext cx="2305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1220" name="Google Shape;1220;p13"/>
          <p:cNvGrpSpPr/>
          <p:nvPr/>
        </p:nvGrpSpPr>
        <p:grpSpPr>
          <a:xfrm>
            <a:off x="0" y="0"/>
            <a:ext cx="9144080" cy="5143448"/>
            <a:chOff x="0" y="0"/>
            <a:chExt cx="9144080" cy="5143448"/>
          </a:xfrm>
        </p:grpSpPr>
        <p:sp>
          <p:nvSpPr>
            <p:cNvPr id="1221" name="Google Shape;1221;p13"/>
            <p:cNvSpPr/>
            <p:nvPr/>
          </p:nvSpPr>
          <p:spPr>
            <a:xfrm>
              <a:off x="0" y="0"/>
              <a:ext cx="9144080" cy="247047"/>
            </a:xfrm>
            <a:custGeom>
              <a:rect b="b" l="l" r="r" t="t"/>
              <a:pathLst>
                <a:path extrusionOk="0" h="2978" w="123577">
                  <a:moveTo>
                    <a:pt x="123372" y="205"/>
                  </a:moveTo>
                  <a:lnTo>
                    <a:pt x="123372" y="2787"/>
                  </a:lnTo>
                  <a:lnTo>
                    <a:pt x="205" y="2787"/>
                  </a:lnTo>
                  <a:lnTo>
                    <a:pt x="205" y="205"/>
                  </a:lnTo>
                  <a:close/>
                  <a:moveTo>
                    <a:pt x="0" y="0"/>
                  </a:moveTo>
                  <a:lnTo>
                    <a:pt x="0" y="2977"/>
                  </a:lnTo>
                  <a:lnTo>
                    <a:pt x="123576" y="2977"/>
                  </a:lnTo>
                  <a:lnTo>
                    <a:pt x="12357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13"/>
            <p:cNvSpPr/>
            <p:nvPr/>
          </p:nvSpPr>
          <p:spPr>
            <a:xfrm>
              <a:off x="5208705"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13"/>
            <p:cNvSpPr/>
            <p:nvPr/>
          </p:nvSpPr>
          <p:spPr>
            <a:xfrm>
              <a:off x="5276482"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13"/>
            <p:cNvSpPr/>
            <p:nvPr/>
          </p:nvSpPr>
          <p:spPr>
            <a:xfrm>
              <a:off x="5343098" y="72589"/>
              <a:ext cx="17006" cy="161103"/>
            </a:xfrm>
            <a:custGeom>
              <a:rect b="b" l="l" r="r" t="t"/>
              <a:pathLst>
                <a:path extrusionOk="0" h="1942" w="205">
                  <a:moveTo>
                    <a:pt x="0" y="1"/>
                  </a:moveTo>
                  <a:lnTo>
                    <a:pt x="0"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13"/>
            <p:cNvSpPr/>
            <p:nvPr/>
          </p:nvSpPr>
          <p:spPr>
            <a:xfrm>
              <a:off x="5409630"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13"/>
            <p:cNvSpPr/>
            <p:nvPr/>
          </p:nvSpPr>
          <p:spPr>
            <a:xfrm>
              <a:off x="5477490"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13"/>
            <p:cNvSpPr/>
            <p:nvPr/>
          </p:nvSpPr>
          <p:spPr>
            <a:xfrm>
              <a:off x="5544023"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13"/>
            <p:cNvSpPr/>
            <p:nvPr/>
          </p:nvSpPr>
          <p:spPr>
            <a:xfrm>
              <a:off x="5610638"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13"/>
            <p:cNvSpPr/>
            <p:nvPr/>
          </p:nvSpPr>
          <p:spPr>
            <a:xfrm>
              <a:off x="5678415" y="72589"/>
              <a:ext cx="15762" cy="161103"/>
            </a:xfrm>
            <a:custGeom>
              <a:rect b="b" l="l" r="r" t="t"/>
              <a:pathLst>
                <a:path extrusionOk="0" h="1942" w="190">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13"/>
            <p:cNvSpPr/>
            <p:nvPr/>
          </p:nvSpPr>
          <p:spPr>
            <a:xfrm>
              <a:off x="5744948"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13"/>
            <p:cNvSpPr/>
            <p:nvPr/>
          </p:nvSpPr>
          <p:spPr>
            <a:xfrm>
              <a:off x="7219367"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13"/>
            <p:cNvSpPr/>
            <p:nvPr/>
          </p:nvSpPr>
          <p:spPr>
            <a:xfrm>
              <a:off x="5879340"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13"/>
            <p:cNvSpPr/>
            <p:nvPr/>
          </p:nvSpPr>
          <p:spPr>
            <a:xfrm>
              <a:off x="6347806" y="72589"/>
              <a:ext cx="17006" cy="161103"/>
            </a:xfrm>
            <a:custGeom>
              <a:rect b="b" l="l" r="r" t="t"/>
              <a:pathLst>
                <a:path extrusionOk="0" h="1942" w="205">
                  <a:moveTo>
                    <a:pt x="0" y="1"/>
                  </a:moveTo>
                  <a:lnTo>
                    <a:pt x="0"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13"/>
            <p:cNvSpPr/>
            <p:nvPr/>
          </p:nvSpPr>
          <p:spPr>
            <a:xfrm>
              <a:off x="5945956"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13"/>
            <p:cNvSpPr/>
            <p:nvPr/>
          </p:nvSpPr>
          <p:spPr>
            <a:xfrm>
              <a:off x="6013733" y="72589"/>
              <a:ext cx="15762" cy="161103"/>
            </a:xfrm>
            <a:custGeom>
              <a:rect b="b" l="l" r="r" t="t"/>
              <a:pathLst>
                <a:path extrusionOk="0" h="1942" w="190">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13"/>
            <p:cNvSpPr/>
            <p:nvPr/>
          </p:nvSpPr>
          <p:spPr>
            <a:xfrm>
              <a:off x="6080266"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13"/>
            <p:cNvSpPr/>
            <p:nvPr/>
          </p:nvSpPr>
          <p:spPr>
            <a:xfrm>
              <a:off x="6146881"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13"/>
            <p:cNvSpPr/>
            <p:nvPr/>
          </p:nvSpPr>
          <p:spPr>
            <a:xfrm>
              <a:off x="5812725"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13"/>
            <p:cNvSpPr/>
            <p:nvPr/>
          </p:nvSpPr>
          <p:spPr>
            <a:xfrm>
              <a:off x="4003072" y="72589"/>
              <a:ext cx="15845" cy="161103"/>
            </a:xfrm>
            <a:custGeom>
              <a:rect b="b" l="l" r="r" t="t"/>
              <a:pathLst>
                <a:path extrusionOk="0" h="1942" w="191">
                  <a:moveTo>
                    <a:pt x="1" y="1"/>
                  </a:moveTo>
                  <a:lnTo>
                    <a:pt x="1"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13"/>
            <p:cNvSpPr/>
            <p:nvPr/>
          </p:nvSpPr>
          <p:spPr>
            <a:xfrm>
              <a:off x="4137464"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13"/>
            <p:cNvSpPr/>
            <p:nvPr/>
          </p:nvSpPr>
          <p:spPr>
            <a:xfrm>
              <a:off x="4270612"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13"/>
            <p:cNvSpPr/>
            <p:nvPr/>
          </p:nvSpPr>
          <p:spPr>
            <a:xfrm>
              <a:off x="4338389" y="72589"/>
              <a:ext cx="15845" cy="161103"/>
            </a:xfrm>
            <a:custGeom>
              <a:rect b="b" l="l" r="r" t="t"/>
              <a:pathLst>
                <a:path extrusionOk="0" h="1942" w="191">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13"/>
            <p:cNvSpPr/>
            <p:nvPr/>
          </p:nvSpPr>
          <p:spPr>
            <a:xfrm>
              <a:off x="4404922"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13"/>
            <p:cNvSpPr/>
            <p:nvPr/>
          </p:nvSpPr>
          <p:spPr>
            <a:xfrm>
              <a:off x="4471537"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13"/>
            <p:cNvSpPr/>
            <p:nvPr/>
          </p:nvSpPr>
          <p:spPr>
            <a:xfrm>
              <a:off x="4539314"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13"/>
            <p:cNvSpPr/>
            <p:nvPr/>
          </p:nvSpPr>
          <p:spPr>
            <a:xfrm>
              <a:off x="4605930"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13"/>
            <p:cNvSpPr/>
            <p:nvPr/>
          </p:nvSpPr>
          <p:spPr>
            <a:xfrm>
              <a:off x="4672463" y="72589"/>
              <a:ext cx="17006" cy="161103"/>
            </a:xfrm>
            <a:custGeom>
              <a:rect b="b" l="l" r="r" t="t"/>
              <a:pathLst>
                <a:path extrusionOk="0" h="1942" w="205">
                  <a:moveTo>
                    <a:pt x="1" y="1"/>
                  </a:moveTo>
                  <a:lnTo>
                    <a:pt x="1"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13"/>
            <p:cNvSpPr/>
            <p:nvPr/>
          </p:nvSpPr>
          <p:spPr>
            <a:xfrm>
              <a:off x="4806855"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13"/>
            <p:cNvSpPr/>
            <p:nvPr/>
          </p:nvSpPr>
          <p:spPr>
            <a:xfrm>
              <a:off x="4874632"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13"/>
            <p:cNvSpPr/>
            <p:nvPr/>
          </p:nvSpPr>
          <p:spPr>
            <a:xfrm>
              <a:off x="4941248"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13"/>
            <p:cNvSpPr/>
            <p:nvPr/>
          </p:nvSpPr>
          <p:spPr>
            <a:xfrm>
              <a:off x="5075557"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13"/>
            <p:cNvSpPr/>
            <p:nvPr/>
          </p:nvSpPr>
          <p:spPr>
            <a:xfrm>
              <a:off x="5142173"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13"/>
            <p:cNvSpPr/>
            <p:nvPr/>
          </p:nvSpPr>
          <p:spPr>
            <a:xfrm>
              <a:off x="4740240"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13"/>
            <p:cNvSpPr/>
            <p:nvPr/>
          </p:nvSpPr>
          <p:spPr>
            <a:xfrm>
              <a:off x="3064979"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13"/>
            <p:cNvSpPr/>
            <p:nvPr/>
          </p:nvSpPr>
          <p:spPr>
            <a:xfrm>
              <a:off x="3131511"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13"/>
            <p:cNvSpPr/>
            <p:nvPr/>
          </p:nvSpPr>
          <p:spPr>
            <a:xfrm>
              <a:off x="3199288"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13"/>
            <p:cNvSpPr/>
            <p:nvPr/>
          </p:nvSpPr>
          <p:spPr>
            <a:xfrm>
              <a:off x="3265904"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13"/>
            <p:cNvSpPr/>
            <p:nvPr/>
          </p:nvSpPr>
          <p:spPr>
            <a:xfrm>
              <a:off x="3332436" y="72589"/>
              <a:ext cx="17089" cy="161103"/>
            </a:xfrm>
            <a:custGeom>
              <a:rect b="b" l="l" r="r" t="t"/>
              <a:pathLst>
                <a:path extrusionOk="0" h="1942" w="206">
                  <a:moveTo>
                    <a:pt x="1" y="1"/>
                  </a:moveTo>
                  <a:lnTo>
                    <a:pt x="1"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13"/>
            <p:cNvSpPr/>
            <p:nvPr/>
          </p:nvSpPr>
          <p:spPr>
            <a:xfrm>
              <a:off x="3400296"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13"/>
            <p:cNvSpPr/>
            <p:nvPr/>
          </p:nvSpPr>
          <p:spPr>
            <a:xfrm>
              <a:off x="3466829"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13"/>
            <p:cNvSpPr/>
            <p:nvPr/>
          </p:nvSpPr>
          <p:spPr>
            <a:xfrm>
              <a:off x="3533445"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13"/>
            <p:cNvSpPr/>
            <p:nvPr/>
          </p:nvSpPr>
          <p:spPr>
            <a:xfrm>
              <a:off x="3601222"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13"/>
            <p:cNvSpPr/>
            <p:nvPr/>
          </p:nvSpPr>
          <p:spPr>
            <a:xfrm>
              <a:off x="3734370"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13"/>
            <p:cNvSpPr/>
            <p:nvPr/>
          </p:nvSpPr>
          <p:spPr>
            <a:xfrm>
              <a:off x="5007780" y="72589"/>
              <a:ext cx="17006" cy="161103"/>
            </a:xfrm>
            <a:custGeom>
              <a:rect b="b" l="l" r="r" t="t"/>
              <a:pathLst>
                <a:path extrusionOk="0" h="1942" w="205">
                  <a:moveTo>
                    <a:pt x="1" y="1"/>
                  </a:moveTo>
                  <a:lnTo>
                    <a:pt x="1"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13"/>
            <p:cNvSpPr/>
            <p:nvPr/>
          </p:nvSpPr>
          <p:spPr>
            <a:xfrm>
              <a:off x="7018441" y="72589"/>
              <a:ext cx="15762" cy="161103"/>
            </a:xfrm>
            <a:custGeom>
              <a:rect b="b" l="l" r="r" t="t"/>
              <a:pathLst>
                <a:path extrusionOk="0" h="1942" w="190">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13"/>
            <p:cNvSpPr/>
            <p:nvPr/>
          </p:nvSpPr>
          <p:spPr>
            <a:xfrm>
              <a:off x="7084974"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13"/>
            <p:cNvSpPr/>
            <p:nvPr/>
          </p:nvSpPr>
          <p:spPr>
            <a:xfrm>
              <a:off x="7152751"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13"/>
            <p:cNvSpPr/>
            <p:nvPr/>
          </p:nvSpPr>
          <p:spPr>
            <a:xfrm>
              <a:off x="7285899"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13"/>
            <p:cNvSpPr/>
            <p:nvPr/>
          </p:nvSpPr>
          <p:spPr>
            <a:xfrm>
              <a:off x="7353676" y="72589"/>
              <a:ext cx="15845" cy="161103"/>
            </a:xfrm>
            <a:custGeom>
              <a:rect b="b" l="l" r="r" t="t"/>
              <a:pathLst>
                <a:path extrusionOk="0" h="1942" w="191">
                  <a:moveTo>
                    <a:pt x="1" y="1"/>
                  </a:moveTo>
                  <a:lnTo>
                    <a:pt x="1" y="1942"/>
                  </a:lnTo>
                  <a:lnTo>
                    <a:pt x="191" y="1942"/>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13"/>
            <p:cNvSpPr/>
            <p:nvPr/>
          </p:nvSpPr>
          <p:spPr>
            <a:xfrm>
              <a:off x="7420292"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13"/>
            <p:cNvSpPr/>
            <p:nvPr/>
          </p:nvSpPr>
          <p:spPr>
            <a:xfrm>
              <a:off x="7486907"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13"/>
            <p:cNvSpPr/>
            <p:nvPr/>
          </p:nvSpPr>
          <p:spPr>
            <a:xfrm>
              <a:off x="7554684"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13"/>
            <p:cNvSpPr/>
            <p:nvPr/>
          </p:nvSpPr>
          <p:spPr>
            <a:xfrm>
              <a:off x="7621217"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13"/>
            <p:cNvSpPr/>
            <p:nvPr/>
          </p:nvSpPr>
          <p:spPr>
            <a:xfrm>
              <a:off x="8157459"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13"/>
            <p:cNvSpPr/>
            <p:nvPr/>
          </p:nvSpPr>
          <p:spPr>
            <a:xfrm>
              <a:off x="7755609"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13"/>
            <p:cNvSpPr/>
            <p:nvPr/>
          </p:nvSpPr>
          <p:spPr>
            <a:xfrm>
              <a:off x="8090927"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13"/>
            <p:cNvSpPr/>
            <p:nvPr/>
          </p:nvSpPr>
          <p:spPr>
            <a:xfrm>
              <a:off x="7822142"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13"/>
            <p:cNvSpPr/>
            <p:nvPr/>
          </p:nvSpPr>
          <p:spPr>
            <a:xfrm>
              <a:off x="7890002"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13"/>
            <p:cNvSpPr/>
            <p:nvPr/>
          </p:nvSpPr>
          <p:spPr>
            <a:xfrm>
              <a:off x="7956534"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13"/>
            <p:cNvSpPr/>
            <p:nvPr/>
          </p:nvSpPr>
          <p:spPr>
            <a:xfrm>
              <a:off x="8023150" y="72589"/>
              <a:ext cx="17006" cy="161103"/>
            </a:xfrm>
            <a:custGeom>
              <a:rect b="b" l="l" r="r" t="t"/>
              <a:pathLst>
                <a:path extrusionOk="0" h="1942" w="205">
                  <a:moveTo>
                    <a:pt x="0" y="1"/>
                  </a:moveTo>
                  <a:lnTo>
                    <a:pt x="0" y="1942"/>
                  </a:lnTo>
                  <a:lnTo>
                    <a:pt x="204" y="1942"/>
                  </a:lnTo>
                  <a:lnTo>
                    <a:pt x="2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13"/>
            <p:cNvSpPr/>
            <p:nvPr/>
          </p:nvSpPr>
          <p:spPr>
            <a:xfrm>
              <a:off x="7688994" y="72589"/>
              <a:ext cx="15845" cy="161103"/>
            </a:xfrm>
            <a:custGeom>
              <a:rect b="b" l="l" r="r" t="t"/>
              <a:pathLst>
                <a:path extrusionOk="0" h="1942" w="191">
                  <a:moveTo>
                    <a:pt x="1" y="1"/>
                  </a:moveTo>
                  <a:lnTo>
                    <a:pt x="1" y="1942"/>
                  </a:lnTo>
                  <a:lnTo>
                    <a:pt x="191" y="1942"/>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13"/>
            <p:cNvSpPr/>
            <p:nvPr/>
          </p:nvSpPr>
          <p:spPr>
            <a:xfrm>
              <a:off x="6214658"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13"/>
            <p:cNvSpPr/>
            <p:nvPr/>
          </p:nvSpPr>
          <p:spPr>
            <a:xfrm>
              <a:off x="6281191"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13"/>
            <p:cNvSpPr/>
            <p:nvPr/>
          </p:nvSpPr>
          <p:spPr>
            <a:xfrm>
              <a:off x="6415583"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13"/>
            <p:cNvSpPr/>
            <p:nvPr/>
          </p:nvSpPr>
          <p:spPr>
            <a:xfrm>
              <a:off x="6482199"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13"/>
            <p:cNvSpPr/>
            <p:nvPr/>
          </p:nvSpPr>
          <p:spPr>
            <a:xfrm>
              <a:off x="6616508"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13"/>
            <p:cNvSpPr/>
            <p:nvPr/>
          </p:nvSpPr>
          <p:spPr>
            <a:xfrm>
              <a:off x="6683124" y="72589"/>
              <a:ext cx="17006" cy="161103"/>
            </a:xfrm>
            <a:custGeom>
              <a:rect b="b" l="l" r="r" t="t"/>
              <a:pathLst>
                <a:path extrusionOk="0" h="1942" w="205">
                  <a:moveTo>
                    <a:pt x="0" y="1"/>
                  </a:moveTo>
                  <a:lnTo>
                    <a:pt x="0"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13"/>
            <p:cNvSpPr/>
            <p:nvPr/>
          </p:nvSpPr>
          <p:spPr>
            <a:xfrm>
              <a:off x="6750901"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13"/>
            <p:cNvSpPr/>
            <p:nvPr/>
          </p:nvSpPr>
          <p:spPr>
            <a:xfrm>
              <a:off x="6884049"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13"/>
            <p:cNvSpPr/>
            <p:nvPr/>
          </p:nvSpPr>
          <p:spPr>
            <a:xfrm>
              <a:off x="6951826"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13"/>
            <p:cNvSpPr/>
            <p:nvPr/>
          </p:nvSpPr>
          <p:spPr>
            <a:xfrm>
              <a:off x="6548731"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13"/>
            <p:cNvSpPr/>
            <p:nvPr/>
          </p:nvSpPr>
          <p:spPr>
            <a:xfrm>
              <a:off x="6817433"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13"/>
            <p:cNvSpPr/>
            <p:nvPr/>
          </p:nvSpPr>
          <p:spPr>
            <a:xfrm>
              <a:off x="3802147"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13"/>
            <p:cNvSpPr/>
            <p:nvPr/>
          </p:nvSpPr>
          <p:spPr>
            <a:xfrm>
              <a:off x="3935295"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13"/>
            <p:cNvSpPr/>
            <p:nvPr/>
          </p:nvSpPr>
          <p:spPr>
            <a:xfrm>
              <a:off x="4069687"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13"/>
            <p:cNvSpPr/>
            <p:nvPr/>
          </p:nvSpPr>
          <p:spPr>
            <a:xfrm>
              <a:off x="4203997"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13"/>
            <p:cNvSpPr/>
            <p:nvPr/>
          </p:nvSpPr>
          <p:spPr>
            <a:xfrm>
              <a:off x="3667754" y="72589"/>
              <a:ext cx="17089" cy="161103"/>
            </a:xfrm>
            <a:custGeom>
              <a:rect b="b" l="l" r="r" t="t"/>
              <a:pathLst>
                <a:path extrusionOk="0" h="1942" w="206">
                  <a:moveTo>
                    <a:pt x="1" y="1"/>
                  </a:moveTo>
                  <a:lnTo>
                    <a:pt x="1"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13"/>
            <p:cNvSpPr/>
            <p:nvPr/>
          </p:nvSpPr>
          <p:spPr>
            <a:xfrm>
              <a:off x="1054318"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13"/>
            <p:cNvSpPr/>
            <p:nvPr/>
          </p:nvSpPr>
          <p:spPr>
            <a:xfrm>
              <a:off x="1120933"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13"/>
            <p:cNvSpPr/>
            <p:nvPr/>
          </p:nvSpPr>
          <p:spPr>
            <a:xfrm>
              <a:off x="1188710"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13"/>
            <p:cNvSpPr/>
            <p:nvPr/>
          </p:nvSpPr>
          <p:spPr>
            <a:xfrm>
              <a:off x="1255243"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13"/>
            <p:cNvSpPr/>
            <p:nvPr/>
          </p:nvSpPr>
          <p:spPr>
            <a:xfrm>
              <a:off x="1323020" y="72589"/>
              <a:ext cx="15845" cy="161103"/>
            </a:xfrm>
            <a:custGeom>
              <a:rect b="b" l="l" r="r" t="t"/>
              <a:pathLst>
                <a:path extrusionOk="0" h="1942" w="191">
                  <a:moveTo>
                    <a:pt x="1" y="1"/>
                  </a:moveTo>
                  <a:lnTo>
                    <a:pt x="1" y="1942"/>
                  </a:lnTo>
                  <a:lnTo>
                    <a:pt x="191" y="1942"/>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13"/>
            <p:cNvSpPr/>
            <p:nvPr/>
          </p:nvSpPr>
          <p:spPr>
            <a:xfrm>
              <a:off x="1456251"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13"/>
            <p:cNvSpPr/>
            <p:nvPr/>
          </p:nvSpPr>
          <p:spPr>
            <a:xfrm>
              <a:off x="1590560"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13"/>
            <p:cNvSpPr/>
            <p:nvPr/>
          </p:nvSpPr>
          <p:spPr>
            <a:xfrm>
              <a:off x="1724953"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13"/>
            <p:cNvSpPr/>
            <p:nvPr/>
          </p:nvSpPr>
          <p:spPr>
            <a:xfrm>
              <a:off x="1858101"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13"/>
            <p:cNvSpPr/>
            <p:nvPr/>
          </p:nvSpPr>
          <p:spPr>
            <a:xfrm>
              <a:off x="2126803"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13"/>
            <p:cNvSpPr/>
            <p:nvPr/>
          </p:nvSpPr>
          <p:spPr>
            <a:xfrm>
              <a:off x="2261195"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13"/>
            <p:cNvSpPr/>
            <p:nvPr/>
          </p:nvSpPr>
          <p:spPr>
            <a:xfrm>
              <a:off x="2394344"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13"/>
            <p:cNvSpPr/>
            <p:nvPr/>
          </p:nvSpPr>
          <p:spPr>
            <a:xfrm>
              <a:off x="2528736"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13"/>
            <p:cNvSpPr/>
            <p:nvPr/>
          </p:nvSpPr>
          <p:spPr>
            <a:xfrm>
              <a:off x="2663046" y="72589"/>
              <a:ext cx="15845" cy="161103"/>
            </a:xfrm>
            <a:custGeom>
              <a:rect b="b" l="l" r="r" t="t"/>
              <a:pathLst>
                <a:path extrusionOk="0" h="1942" w="191">
                  <a:moveTo>
                    <a:pt x="1" y="1"/>
                  </a:moveTo>
                  <a:lnTo>
                    <a:pt x="1"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13"/>
            <p:cNvSpPr/>
            <p:nvPr/>
          </p:nvSpPr>
          <p:spPr>
            <a:xfrm>
              <a:off x="1992493" y="72589"/>
              <a:ext cx="17006" cy="161103"/>
            </a:xfrm>
            <a:custGeom>
              <a:rect b="b" l="l" r="r" t="t"/>
              <a:pathLst>
                <a:path extrusionOk="0" h="1942" w="205">
                  <a:moveTo>
                    <a:pt x="0" y="1"/>
                  </a:moveTo>
                  <a:lnTo>
                    <a:pt x="0" y="1942"/>
                  </a:lnTo>
                  <a:lnTo>
                    <a:pt x="204" y="1942"/>
                  </a:lnTo>
                  <a:lnTo>
                    <a:pt x="2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13"/>
            <p:cNvSpPr/>
            <p:nvPr/>
          </p:nvSpPr>
          <p:spPr>
            <a:xfrm>
              <a:off x="1389635"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13"/>
            <p:cNvSpPr/>
            <p:nvPr/>
          </p:nvSpPr>
          <p:spPr>
            <a:xfrm>
              <a:off x="1524028"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13"/>
            <p:cNvSpPr/>
            <p:nvPr/>
          </p:nvSpPr>
          <p:spPr>
            <a:xfrm>
              <a:off x="1657176" y="72589"/>
              <a:ext cx="17006" cy="161103"/>
            </a:xfrm>
            <a:custGeom>
              <a:rect b="b" l="l" r="r" t="t"/>
              <a:pathLst>
                <a:path extrusionOk="0" h="1942" w="205">
                  <a:moveTo>
                    <a:pt x="0" y="1"/>
                  </a:moveTo>
                  <a:lnTo>
                    <a:pt x="0" y="1942"/>
                  </a:lnTo>
                  <a:lnTo>
                    <a:pt x="204" y="1942"/>
                  </a:lnTo>
                  <a:lnTo>
                    <a:pt x="2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13"/>
            <p:cNvSpPr/>
            <p:nvPr/>
          </p:nvSpPr>
          <p:spPr>
            <a:xfrm>
              <a:off x="1791485"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13"/>
            <p:cNvSpPr/>
            <p:nvPr/>
          </p:nvSpPr>
          <p:spPr>
            <a:xfrm>
              <a:off x="1925878"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13"/>
            <p:cNvSpPr/>
            <p:nvPr/>
          </p:nvSpPr>
          <p:spPr>
            <a:xfrm>
              <a:off x="2059026"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13"/>
            <p:cNvSpPr/>
            <p:nvPr/>
          </p:nvSpPr>
          <p:spPr>
            <a:xfrm>
              <a:off x="2193418"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13"/>
            <p:cNvSpPr/>
            <p:nvPr/>
          </p:nvSpPr>
          <p:spPr>
            <a:xfrm>
              <a:off x="2327728" y="72589"/>
              <a:ext cx="15845" cy="161103"/>
            </a:xfrm>
            <a:custGeom>
              <a:rect b="b" l="l" r="r" t="t"/>
              <a:pathLst>
                <a:path extrusionOk="0" h="1942" w="191">
                  <a:moveTo>
                    <a:pt x="1" y="1"/>
                  </a:moveTo>
                  <a:lnTo>
                    <a:pt x="1" y="1942"/>
                  </a:lnTo>
                  <a:lnTo>
                    <a:pt x="191" y="1942"/>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13"/>
            <p:cNvSpPr/>
            <p:nvPr/>
          </p:nvSpPr>
          <p:spPr>
            <a:xfrm>
              <a:off x="2462121"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13"/>
            <p:cNvSpPr/>
            <p:nvPr/>
          </p:nvSpPr>
          <p:spPr>
            <a:xfrm>
              <a:off x="2729661"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13"/>
            <p:cNvSpPr/>
            <p:nvPr/>
          </p:nvSpPr>
          <p:spPr>
            <a:xfrm>
              <a:off x="3868679"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13"/>
            <p:cNvSpPr/>
            <p:nvPr/>
          </p:nvSpPr>
          <p:spPr>
            <a:xfrm>
              <a:off x="8559393"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13"/>
            <p:cNvSpPr/>
            <p:nvPr/>
          </p:nvSpPr>
          <p:spPr>
            <a:xfrm>
              <a:off x="8693702"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13"/>
            <p:cNvSpPr/>
            <p:nvPr/>
          </p:nvSpPr>
          <p:spPr>
            <a:xfrm>
              <a:off x="8828095"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13"/>
            <p:cNvSpPr/>
            <p:nvPr/>
          </p:nvSpPr>
          <p:spPr>
            <a:xfrm>
              <a:off x="8291852"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13"/>
            <p:cNvSpPr/>
            <p:nvPr/>
          </p:nvSpPr>
          <p:spPr>
            <a:xfrm>
              <a:off x="8358385" y="72589"/>
              <a:ext cx="17089" cy="161103"/>
            </a:xfrm>
            <a:custGeom>
              <a:rect b="b" l="l" r="r" t="t"/>
              <a:pathLst>
                <a:path extrusionOk="0" h="1942" w="206">
                  <a:moveTo>
                    <a:pt x="1" y="1"/>
                  </a:moveTo>
                  <a:lnTo>
                    <a:pt x="1"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13"/>
            <p:cNvSpPr/>
            <p:nvPr/>
          </p:nvSpPr>
          <p:spPr>
            <a:xfrm>
              <a:off x="8492777"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13"/>
            <p:cNvSpPr/>
            <p:nvPr/>
          </p:nvSpPr>
          <p:spPr>
            <a:xfrm>
              <a:off x="8627170" y="72589"/>
              <a:ext cx="15762" cy="161103"/>
            </a:xfrm>
            <a:custGeom>
              <a:rect b="b" l="l" r="r" t="t"/>
              <a:pathLst>
                <a:path extrusionOk="0" h="1942" w="190">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13"/>
            <p:cNvSpPr/>
            <p:nvPr/>
          </p:nvSpPr>
          <p:spPr>
            <a:xfrm>
              <a:off x="8760318"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13"/>
            <p:cNvSpPr/>
            <p:nvPr/>
          </p:nvSpPr>
          <p:spPr>
            <a:xfrm>
              <a:off x="8224075"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13"/>
            <p:cNvSpPr/>
            <p:nvPr/>
          </p:nvSpPr>
          <p:spPr>
            <a:xfrm>
              <a:off x="8425000"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13"/>
            <p:cNvSpPr/>
            <p:nvPr/>
          </p:nvSpPr>
          <p:spPr>
            <a:xfrm>
              <a:off x="2796194"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13"/>
            <p:cNvSpPr/>
            <p:nvPr/>
          </p:nvSpPr>
          <p:spPr>
            <a:xfrm>
              <a:off x="2863971"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13"/>
            <p:cNvSpPr/>
            <p:nvPr/>
          </p:nvSpPr>
          <p:spPr>
            <a:xfrm>
              <a:off x="2930586"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13"/>
            <p:cNvSpPr/>
            <p:nvPr/>
          </p:nvSpPr>
          <p:spPr>
            <a:xfrm>
              <a:off x="2997202" y="72589"/>
              <a:ext cx="17006" cy="161103"/>
            </a:xfrm>
            <a:custGeom>
              <a:rect b="b" l="l" r="r" t="t"/>
              <a:pathLst>
                <a:path extrusionOk="0" h="1942" w="205">
                  <a:moveTo>
                    <a:pt x="0" y="1"/>
                  </a:moveTo>
                  <a:lnTo>
                    <a:pt x="0" y="1942"/>
                  </a:lnTo>
                  <a:lnTo>
                    <a:pt x="204" y="1942"/>
                  </a:lnTo>
                  <a:lnTo>
                    <a:pt x="2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13"/>
            <p:cNvSpPr/>
            <p:nvPr/>
          </p:nvSpPr>
          <p:spPr>
            <a:xfrm>
              <a:off x="2595269"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13"/>
            <p:cNvSpPr/>
            <p:nvPr/>
          </p:nvSpPr>
          <p:spPr>
            <a:xfrm>
              <a:off x="49609"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13"/>
            <p:cNvSpPr/>
            <p:nvPr/>
          </p:nvSpPr>
          <p:spPr>
            <a:xfrm>
              <a:off x="116225"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13"/>
            <p:cNvSpPr/>
            <p:nvPr/>
          </p:nvSpPr>
          <p:spPr>
            <a:xfrm>
              <a:off x="182757"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13"/>
            <p:cNvSpPr/>
            <p:nvPr/>
          </p:nvSpPr>
          <p:spPr>
            <a:xfrm>
              <a:off x="250534"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13"/>
            <p:cNvSpPr/>
            <p:nvPr/>
          </p:nvSpPr>
          <p:spPr>
            <a:xfrm>
              <a:off x="317150" y="72589"/>
              <a:ext cx="17006" cy="161103"/>
            </a:xfrm>
            <a:custGeom>
              <a:rect b="b" l="l" r="r" t="t"/>
              <a:pathLst>
                <a:path extrusionOk="0" h="1942" w="205">
                  <a:moveTo>
                    <a:pt x="0" y="1"/>
                  </a:moveTo>
                  <a:lnTo>
                    <a:pt x="0"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13"/>
            <p:cNvSpPr/>
            <p:nvPr/>
          </p:nvSpPr>
          <p:spPr>
            <a:xfrm>
              <a:off x="384927"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13"/>
            <p:cNvSpPr/>
            <p:nvPr/>
          </p:nvSpPr>
          <p:spPr>
            <a:xfrm>
              <a:off x="451542"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13"/>
            <p:cNvSpPr/>
            <p:nvPr/>
          </p:nvSpPr>
          <p:spPr>
            <a:xfrm>
              <a:off x="518075"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13"/>
            <p:cNvSpPr/>
            <p:nvPr/>
          </p:nvSpPr>
          <p:spPr>
            <a:xfrm>
              <a:off x="585852"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13"/>
            <p:cNvSpPr/>
            <p:nvPr/>
          </p:nvSpPr>
          <p:spPr>
            <a:xfrm>
              <a:off x="719000"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13"/>
            <p:cNvSpPr/>
            <p:nvPr/>
          </p:nvSpPr>
          <p:spPr>
            <a:xfrm>
              <a:off x="786777"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13"/>
            <p:cNvSpPr/>
            <p:nvPr/>
          </p:nvSpPr>
          <p:spPr>
            <a:xfrm>
              <a:off x="853392"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13"/>
            <p:cNvSpPr/>
            <p:nvPr/>
          </p:nvSpPr>
          <p:spPr>
            <a:xfrm>
              <a:off x="919925"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13"/>
            <p:cNvSpPr/>
            <p:nvPr/>
          </p:nvSpPr>
          <p:spPr>
            <a:xfrm>
              <a:off x="987785" y="72589"/>
              <a:ext cx="15762" cy="161103"/>
            </a:xfrm>
            <a:custGeom>
              <a:rect b="b" l="l" r="r" t="t"/>
              <a:pathLst>
                <a:path extrusionOk="0" h="1942" w="190">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13"/>
            <p:cNvSpPr/>
            <p:nvPr/>
          </p:nvSpPr>
          <p:spPr>
            <a:xfrm>
              <a:off x="652467" y="72589"/>
              <a:ext cx="17006" cy="161103"/>
            </a:xfrm>
            <a:custGeom>
              <a:rect b="b" l="l" r="r" t="t"/>
              <a:pathLst>
                <a:path extrusionOk="0" h="1942" w="205">
                  <a:moveTo>
                    <a:pt x="0" y="1"/>
                  </a:moveTo>
                  <a:lnTo>
                    <a:pt x="0"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13"/>
            <p:cNvSpPr/>
            <p:nvPr/>
          </p:nvSpPr>
          <p:spPr>
            <a:xfrm>
              <a:off x="8883678" y="0"/>
              <a:ext cx="260321" cy="5143448"/>
            </a:xfrm>
            <a:custGeom>
              <a:rect b="b" l="l" r="r" t="t"/>
              <a:pathLst>
                <a:path extrusionOk="0" h="62001" w="3138">
                  <a:moveTo>
                    <a:pt x="2934" y="205"/>
                  </a:moveTo>
                  <a:lnTo>
                    <a:pt x="2934" y="61796"/>
                  </a:lnTo>
                  <a:lnTo>
                    <a:pt x="205" y="61796"/>
                  </a:lnTo>
                  <a:lnTo>
                    <a:pt x="205" y="205"/>
                  </a:lnTo>
                  <a:close/>
                  <a:moveTo>
                    <a:pt x="1" y="0"/>
                  </a:moveTo>
                  <a:lnTo>
                    <a:pt x="1" y="62000"/>
                  </a:lnTo>
                  <a:lnTo>
                    <a:pt x="3138" y="62000"/>
                  </a:lnTo>
                  <a:lnTo>
                    <a:pt x="313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13"/>
            <p:cNvSpPr/>
            <p:nvPr/>
          </p:nvSpPr>
          <p:spPr>
            <a:xfrm>
              <a:off x="8927314" y="4978745"/>
              <a:ext cx="173132" cy="98139"/>
            </a:xfrm>
            <a:custGeom>
              <a:rect b="b" l="l" r="r" t="t"/>
              <a:pathLst>
                <a:path extrusionOk="0" h="1183" w="2087">
                  <a:moveTo>
                    <a:pt x="131" y="1"/>
                  </a:moveTo>
                  <a:lnTo>
                    <a:pt x="0" y="132"/>
                  </a:lnTo>
                  <a:lnTo>
                    <a:pt x="1036" y="1183"/>
                  </a:lnTo>
                  <a:lnTo>
                    <a:pt x="2087" y="132"/>
                  </a:lnTo>
                  <a:lnTo>
                    <a:pt x="1941" y="1"/>
                  </a:lnTo>
                  <a:lnTo>
                    <a:pt x="1036" y="905"/>
                  </a:lnTo>
                  <a:lnTo>
                    <a:pt x="1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13"/>
            <p:cNvSpPr/>
            <p:nvPr/>
          </p:nvSpPr>
          <p:spPr>
            <a:xfrm>
              <a:off x="8986630" y="791671"/>
              <a:ext cx="53342" cy="2791437"/>
            </a:xfrm>
            <a:custGeom>
              <a:rect b="b" l="l" r="r" t="t"/>
              <a:pathLst>
                <a:path extrusionOk="0" h="33649" w="643">
                  <a:moveTo>
                    <a:pt x="321" y="0"/>
                  </a:moveTo>
                  <a:cubicBezTo>
                    <a:pt x="146" y="0"/>
                    <a:pt x="0" y="146"/>
                    <a:pt x="0" y="321"/>
                  </a:cubicBezTo>
                  <a:lnTo>
                    <a:pt x="0" y="33342"/>
                  </a:lnTo>
                  <a:cubicBezTo>
                    <a:pt x="0" y="33517"/>
                    <a:pt x="146" y="33649"/>
                    <a:pt x="321" y="33649"/>
                  </a:cubicBezTo>
                  <a:cubicBezTo>
                    <a:pt x="496" y="33649"/>
                    <a:pt x="642" y="33517"/>
                    <a:pt x="642" y="33342"/>
                  </a:cubicBezTo>
                  <a:lnTo>
                    <a:pt x="642" y="321"/>
                  </a:lnTo>
                  <a:cubicBezTo>
                    <a:pt x="642" y="146"/>
                    <a:pt x="496" y="0"/>
                    <a:pt x="3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13"/>
            <p:cNvSpPr/>
            <p:nvPr/>
          </p:nvSpPr>
          <p:spPr>
            <a:xfrm>
              <a:off x="8927314" y="66533"/>
              <a:ext cx="173132" cy="98139"/>
            </a:xfrm>
            <a:custGeom>
              <a:rect b="b" l="l" r="r" t="t"/>
              <a:pathLst>
                <a:path extrusionOk="0" h="1183" w="2087">
                  <a:moveTo>
                    <a:pt x="1036" y="1"/>
                  </a:moveTo>
                  <a:lnTo>
                    <a:pt x="0" y="1052"/>
                  </a:lnTo>
                  <a:lnTo>
                    <a:pt x="131" y="1183"/>
                  </a:lnTo>
                  <a:lnTo>
                    <a:pt x="1036" y="278"/>
                  </a:lnTo>
                  <a:lnTo>
                    <a:pt x="1941" y="1183"/>
                  </a:lnTo>
                  <a:lnTo>
                    <a:pt x="2087" y="1052"/>
                  </a:lnTo>
                  <a:lnTo>
                    <a:pt x="10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8" name="Google Shape;1358;p13"/>
          <p:cNvGrpSpPr/>
          <p:nvPr/>
        </p:nvGrpSpPr>
        <p:grpSpPr>
          <a:xfrm>
            <a:off x="8224212" y="-69829"/>
            <a:ext cx="1299077" cy="1087546"/>
            <a:chOff x="7814674" y="3916225"/>
            <a:chExt cx="1115183" cy="933516"/>
          </a:xfrm>
        </p:grpSpPr>
        <p:sp>
          <p:nvSpPr>
            <p:cNvPr id="1359" name="Google Shape;1359;p13"/>
            <p:cNvSpPr/>
            <p:nvPr/>
          </p:nvSpPr>
          <p:spPr>
            <a:xfrm>
              <a:off x="7918433" y="4526810"/>
              <a:ext cx="582128" cy="322931"/>
            </a:xfrm>
            <a:custGeom>
              <a:rect b="b" l="l" r="r" t="t"/>
              <a:pathLst>
                <a:path extrusionOk="0" h="7585" w="13673">
                  <a:moveTo>
                    <a:pt x="11936" y="1"/>
                  </a:moveTo>
                  <a:cubicBezTo>
                    <a:pt x="8827" y="1"/>
                    <a:pt x="0" y="5921"/>
                    <a:pt x="0" y="5921"/>
                  </a:cubicBezTo>
                  <a:lnTo>
                    <a:pt x="1941" y="7584"/>
                  </a:lnTo>
                  <a:cubicBezTo>
                    <a:pt x="1941" y="7584"/>
                    <a:pt x="13672" y="3571"/>
                    <a:pt x="12972" y="638"/>
                  </a:cubicBezTo>
                  <a:cubicBezTo>
                    <a:pt x="12866" y="191"/>
                    <a:pt x="12492" y="1"/>
                    <a:pt x="11936" y="1"/>
                  </a:cubicBez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13"/>
            <p:cNvSpPr/>
            <p:nvPr/>
          </p:nvSpPr>
          <p:spPr>
            <a:xfrm>
              <a:off x="7923372" y="4509609"/>
              <a:ext cx="552964" cy="317141"/>
            </a:xfrm>
            <a:custGeom>
              <a:rect b="b" l="l" r="r" t="t"/>
              <a:pathLst>
                <a:path extrusionOk="0" h="7449" w="12988">
                  <a:moveTo>
                    <a:pt x="11266" y="1"/>
                  </a:moveTo>
                  <a:cubicBezTo>
                    <a:pt x="8284" y="1"/>
                    <a:pt x="1" y="5770"/>
                    <a:pt x="1" y="5770"/>
                  </a:cubicBezTo>
                  <a:lnTo>
                    <a:pt x="1869" y="7448"/>
                  </a:lnTo>
                  <a:cubicBezTo>
                    <a:pt x="1869" y="7448"/>
                    <a:pt x="12987" y="3596"/>
                    <a:pt x="12287" y="648"/>
                  </a:cubicBezTo>
                  <a:cubicBezTo>
                    <a:pt x="12179" y="193"/>
                    <a:pt x="11811" y="1"/>
                    <a:pt x="112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13"/>
            <p:cNvSpPr/>
            <p:nvPr/>
          </p:nvSpPr>
          <p:spPr>
            <a:xfrm>
              <a:off x="7814674" y="4077461"/>
              <a:ext cx="557307" cy="702062"/>
            </a:xfrm>
            <a:custGeom>
              <a:rect b="b" l="l" r="r" t="t"/>
              <a:pathLst>
                <a:path extrusionOk="0" h="16490" w="13090">
                  <a:moveTo>
                    <a:pt x="9281" y="1"/>
                  </a:moveTo>
                  <a:lnTo>
                    <a:pt x="263" y="2437"/>
                  </a:lnTo>
                  <a:cubicBezTo>
                    <a:pt x="103" y="2481"/>
                    <a:pt x="0" y="2627"/>
                    <a:pt x="30" y="2788"/>
                  </a:cubicBezTo>
                  <a:lnTo>
                    <a:pt x="2029" y="16212"/>
                  </a:lnTo>
                  <a:cubicBezTo>
                    <a:pt x="2053" y="16381"/>
                    <a:pt x="2186" y="16490"/>
                    <a:pt x="2339" y="16490"/>
                  </a:cubicBezTo>
                  <a:cubicBezTo>
                    <a:pt x="2371" y="16490"/>
                    <a:pt x="2404" y="16485"/>
                    <a:pt x="2437" y="16475"/>
                  </a:cubicBezTo>
                  <a:lnTo>
                    <a:pt x="13089" y="13046"/>
                  </a:lnTo>
                  <a:cubicBezTo>
                    <a:pt x="13089" y="13046"/>
                    <a:pt x="9339" y="1474"/>
                    <a:pt x="9281"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13"/>
            <p:cNvSpPr/>
            <p:nvPr/>
          </p:nvSpPr>
          <p:spPr>
            <a:xfrm>
              <a:off x="7976209" y="4680084"/>
              <a:ext cx="338599" cy="154718"/>
            </a:xfrm>
            <a:custGeom>
              <a:rect b="b" l="l" r="r" t="t"/>
              <a:pathLst>
                <a:path extrusionOk="0" h="3634" w="7953">
                  <a:moveTo>
                    <a:pt x="7821" y="1"/>
                  </a:moveTo>
                  <a:cubicBezTo>
                    <a:pt x="5983" y="1226"/>
                    <a:pt x="59" y="3386"/>
                    <a:pt x="0" y="3400"/>
                  </a:cubicBezTo>
                  <a:lnTo>
                    <a:pt x="88" y="3634"/>
                  </a:lnTo>
                  <a:cubicBezTo>
                    <a:pt x="336" y="3546"/>
                    <a:pt x="6099" y="1445"/>
                    <a:pt x="7953" y="205"/>
                  </a:cubicBezTo>
                  <a:lnTo>
                    <a:pt x="782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13"/>
            <p:cNvSpPr/>
            <p:nvPr/>
          </p:nvSpPr>
          <p:spPr>
            <a:xfrm>
              <a:off x="7956922" y="4732878"/>
              <a:ext cx="197591" cy="78338"/>
            </a:xfrm>
            <a:custGeom>
              <a:rect b="b" l="l" r="r" t="t"/>
              <a:pathLst>
                <a:path extrusionOk="0" h="1840" w="4641">
                  <a:moveTo>
                    <a:pt x="4641" y="1"/>
                  </a:moveTo>
                  <a:lnTo>
                    <a:pt x="1" y="1839"/>
                  </a:lnTo>
                  <a:cubicBezTo>
                    <a:pt x="1912" y="1270"/>
                    <a:pt x="4640" y="1"/>
                    <a:pt x="4641" y="1"/>
                  </a:cubicBezTo>
                  <a:close/>
                </a:path>
              </a:pathLst>
            </a:custGeom>
            <a:solidFill>
              <a:srgbClr val="FFA7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13"/>
            <p:cNvSpPr/>
            <p:nvPr/>
          </p:nvSpPr>
          <p:spPr>
            <a:xfrm>
              <a:off x="7955092" y="4728536"/>
              <a:ext cx="201933" cy="87662"/>
            </a:xfrm>
            <a:custGeom>
              <a:rect b="b" l="l" r="r" t="t"/>
              <a:pathLst>
                <a:path extrusionOk="0" h="2059" w="4743">
                  <a:moveTo>
                    <a:pt x="4640" y="1"/>
                  </a:moveTo>
                  <a:cubicBezTo>
                    <a:pt x="4611" y="15"/>
                    <a:pt x="1882" y="1270"/>
                    <a:pt x="0" y="1825"/>
                  </a:cubicBezTo>
                  <a:lnTo>
                    <a:pt x="73" y="2058"/>
                  </a:lnTo>
                  <a:cubicBezTo>
                    <a:pt x="1970" y="1489"/>
                    <a:pt x="4713" y="234"/>
                    <a:pt x="4742" y="220"/>
                  </a:cubicBezTo>
                  <a:lnTo>
                    <a:pt x="46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13"/>
            <p:cNvSpPr/>
            <p:nvPr/>
          </p:nvSpPr>
          <p:spPr>
            <a:xfrm>
              <a:off x="8081203" y="4770771"/>
              <a:ext cx="95709" cy="34230"/>
            </a:xfrm>
            <a:custGeom>
              <a:rect b="b" l="l" r="r" t="t"/>
              <a:pathLst>
                <a:path extrusionOk="0" h="804" w="2248">
                  <a:moveTo>
                    <a:pt x="2247" y="1"/>
                  </a:moveTo>
                  <a:lnTo>
                    <a:pt x="0" y="803"/>
                  </a:lnTo>
                </a:path>
              </a:pathLst>
            </a:custGeom>
            <a:solidFill>
              <a:srgbClr val="FFA7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13"/>
            <p:cNvSpPr/>
            <p:nvPr/>
          </p:nvSpPr>
          <p:spPr>
            <a:xfrm>
              <a:off x="8079968" y="4765832"/>
              <a:ext cx="98817" cy="44150"/>
            </a:xfrm>
            <a:custGeom>
              <a:rect b="b" l="l" r="r" t="t"/>
              <a:pathLst>
                <a:path extrusionOk="0" h="1037" w="2321">
                  <a:moveTo>
                    <a:pt x="2233" y="0"/>
                  </a:moveTo>
                  <a:lnTo>
                    <a:pt x="0" y="803"/>
                  </a:lnTo>
                  <a:lnTo>
                    <a:pt x="73" y="1036"/>
                  </a:lnTo>
                  <a:lnTo>
                    <a:pt x="2320" y="219"/>
                  </a:lnTo>
                  <a:lnTo>
                    <a:pt x="22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13"/>
            <p:cNvSpPr/>
            <p:nvPr/>
          </p:nvSpPr>
          <p:spPr>
            <a:xfrm>
              <a:off x="7941424" y="4754635"/>
              <a:ext cx="124276" cy="43512"/>
            </a:xfrm>
            <a:custGeom>
              <a:rect b="b" l="l" r="r" t="t"/>
              <a:pathLst>
                <a:path extrusionOk="0" h="1022" w="2919">
                  <a:moveTo>
                    <a:pt x="2918" y="1"/>
                  </a:moveTo>
                  <a:lnTo>
                    <a:pt x="0" y="1022"/>
                  </a:lnTo>
                  <a:cubicBezTo>
                    <a:pt x="277" y="964"/>
                    <a:pt x="2917" y="1"/>
                    <a:pt x="2918" y="1"/>
                  </a:cubicBezTo>
                  <a:close/>
                </a:path>
              </a:pathLst>
            </a:custGeom>
            <a:solidFill>
              <a:srgbClr val="FFA7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13"/>
            <p:cNvSpPr/>
            <p:nvPr/>
          </p:nvSpPr>
          <p:spPr>
            <a:xfrm>
              <a:off x="7940147" y="4749653"/>
              <a:ext cx="127427" cy="53474"/>
            </a:xfrm>
            <a:custGeom>
              <a:rect b="b" l="l" r="r" t="t"/>
              <a:pathLst>
                <a:path extrusionOk="0" h="1256" w="2993">
                  <a:moveTo>
                    <a:pt x="2905" y="1"/>
                  </a:moveTo>
                  <a:cubicBezTo>
                    <a:pt x="2175" y="263"/>
                    <a:pt x="234" y="978"/>
                    <a:pt x="1" y="1022"/>
                  </a:cubicBezTo>
                  <a:lnTo>
                    <a:pt x="45" y="1256"/>
                  </a:lnTo>
                  <a:cubicBezTo>
                    <a:pt x="351" y="1197"/>
                    <a:pt x="2875" y="263"/>
                    <a:pt x="2992" y="234"/>
                  </a:cubicBezTo>
                  <a:lnTo>
                    <a:pt x="29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13"/>
            <p:cNvSpPr/>
            <p:nvPr/>
          </p:nvSpPr>
          <p:spPr>
            <a:xfrm>
              <a:off x="7924011" y="4497007"/>
              <a:ext cx="331787" cy="173621"/>
            </a:xfrm>
            <a:custGeom>
              <a:rect b="b" l="l" r="r" t="t"/>
              <a:pathLst>
                <a:path extrusionOk="0" h="4078" w="7793">
                  <a:moveTo>
                    <a:pt x="6721" y="0"/>
                  </a:moveTo>
                  <a:cubicBezTo>
                    <a:pt x="6660" y="0"/>
                    <a:pt x="6598" y="8"/>
                    <a:pt x="6538" y="25"/>
                  </a:cubicBezTo>
                  <a:lnTo>
                    <a:pt x="584" y="1674"/>
                  </a:lnTo>
                  <a:cubicBezTo>
                    <a:pt x="219" y="1776"/>
                    <a:pt x="1" y="2170"/>
                    <a:pt x="103" y="2535"/>
                  </a:cubicBezTo>
                  <a:lnTo>
                    <a:pt x="380" y="3556"/>
                  </a:lnTo>
                  <a:cubicBezTo>
                    <a:pt x="465" y="3873"/>
                    <a:pt x="753" y="4078"/>
                    <a:pt x="1058" y="4078"/>
                  </a:cubicBezTo>
                  <a:cubicBezTo>
                    <a:pt x="1119" y="4078"/>
                    <a:pt x="1180" y="4069"/>
                    <a:pt x="1241" y="4052"/>
                  </a:cubicBezTo>
                  <a:lnTo>
                    <a:pt x="7194" y="2389"/>
                  </a:lnTo>
                  <a:cubicBezTo>
                    <a:pt x="7574" y="2287"/>
                    <a:pt x="7792" y="1908"/>
                    <a:pt x="7690" y="1528"/>
                  </a:cubicBezTo>
                  <a:lnTo>
                    <a:pt x="7398" y="507"/>
                  </a:lnTo>
                  <a:cubicBezTo>
                    <a:pt x="7313" y="203"/>
                    <a:pt x="7026" y="0"/>
                    <a:pt x="67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13"/>
            <p:cNvSpPr/>
            <p:nvPr/>
          </p:nvSpPr>
          <p:spPr>
            <a:xfrm>
              <a:off x="7953218" y="4472440"/>
              <a:ext cx="230501" cy="70504"/>
            </a:xfrm>
            <a:custGeom>
              <a:rect b="b" l="l" r="r" t="t"/>
              <a:pathLst>
                <a:path extrusionOk="0" h="1656" w="5414">
                  <a:moveTo>
                    <a:pt x="5298" y="0"/>
                  </a:moveTo>
                  <a:cubicBezTo>
                    <a:pt x="5288" y="0"/>
                    <a:pt x="5278" y="1"/>
                    <a:pt x="5268" y="4"/>
                  </a:cubicBezTo>
                  <a:lnTo>
                    <a:pt x="88" y="1449"/>
                  </a:lnTo>
                  <a:cubicBezTo>
                    <a:pt x="30" y="1463"/>
                    <a:pt x="0" y="1521"/>
                    <a:pt x="15" y="1580"/>
                  </a:cubicBezTo>
                  <a:cubicBezTo>
                    <a:pt x="28" y="1618"/>
                    <a:pt x="73" y="1656"/>
                    <a:pt x="123" y="1656"/>
                  </a:cubicBezTo>
                  <a:cubicBezTo>
                    <a:pt x="131" y="1656"/>
                    <a:pt x="138" y="1655"/>
                    <a:pt x="146" y="1653"/>
                  </a:cubicBezTo>
                  <a:lnTo>
                    <a:pt x="5326" y="208"/>
                  </a:lnTo>
                  <a:cubicBezTo>
                    <a:pt x="5385" y="194"/>
                    <a:pt x="5414" y="135"/>
                    <a:pt x="5399" y="77"/>
                  </a:cubicBezTo>
                  <a:cubicBezTo>
                    <a:pt x="5387" y="29"/>
                    <a:pt x="5345" y="0"/>
                    <a:pt x="529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13"/>
            <p:cNvSpPr/>
            <p:nvPr/>
          </p:nvSpPr>
          <p:spPr>
            <a:xfrm>
              <a:off x="7946363" y="4447576"/>
              <a:ext cx="230544" cy="70547"/>
            </a:xfrm>
            <a:custGeom>
              <a:rect b="b" l="l" r="r" t="t"/>
              <a:pathLst>
                <a:path extrusionOk="0" h="1657" w="5415">
                  <a:moveTo>
                    <a:pt x="5298" y="1"/>
                  </a:moveTo>
                  <a:cubicBezTo>
                    <a:pt x="5288" y="1"/>
                    <a:pt x="5278" y="2"/>
                    <a:pt x="5268" y="4"/>
                  </a:cubicBezTo>
                  <a:lnTo>
                    <a:pt x="88" y="1449"/>
                  </a:lnTo>
                  <a:cubicBezTo>
                    <a:pt x="30" y="1463"/>
                    <a:pt x="1" y="1522"/>
                    <a:pt x="15" y="1580"/>
                  </a:cubicBezTo>
                  <a:cubicBezTo>
                    <a:pt x="28" y="1629"/>
                    <a:pt x="70" y="1657"/>
                    <a:pt x="117" y="1657"/>
                  </a:cubicBezTo>
                  <a:cubicBezTo>
                    <a:pt x="127" y="1657"/>
                    <a:pt x="137" y="1656"/>
                    <a:pt x="147" y="1653"/>
                  </a:cubicBezTo>
                  <a:lnTo>
                    <a:pt x="5327" y="209"/>
                  </a:lnTo>
                  <a:cubicBezTo>
                    <a:pt x="5385" y="194"/>
                    <a:pt x="5414" y="136"/>
                    <a:pt x="5400" y="77"/>
                  </a:cubicBezTo>
                  <a:cubicBezTo>
                    <a:pt x="5388" y="29"/>
                    <a:pt x="5345" y="1"/>
                    <a:pt x="52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13"/>
            <p:cNvSpPr/>
            <p:nvPr/>
          </p:nvSpPr>
          <p:spPr>
            <a:xfrm>
              <a:off x="7939551" y="4422711"/>
              <a:ext cx="230501" cy="70589"/>
            </a:xfrm>
            <a:custGeom>
              <a:rect b="b" l="l" r="r" t="t"/>
              <a:pathLst>
                <a:path extrusionOk="0" h="1658" w="5414">
                  <a:moveTo>
                    <a:pt x="5298" y="1"/>
                  </a:moveTo>
                  <a:cubicBezTo>
                    <a:pt x="5288" y="1"/>
                    <a:pt x="5278" y="2"/>
                    <a:pt x="5268" y="5"/>
                  </a:cubicBezTo>
                  <a:lnTo>
                    <a:pt x="88" y="1449"/>
                  </a:lnTo>
                  <a:cubicBezTo>
                    <a:pt x="30" y="1464"/>
                    <a:pt x="0" y="1522"/>
                    <a:pt x="15" y="1581"/>
                  </a:cubicBezTo>
                  <a:cubicBezTo>
                    <a:pt x="27" y="1629"/>
                    <a:pt x="69" y="1657"/>
                    <a:pt x="116" y="1657"/>
                  </a:cubicBezTo>
                  <a:cubicBezTo>
                    <a:pt x="126" y="1657"/>
                    <a:pt x="136" y="1656"/>
                    <a:pt x="146" y="1653"/>
                  </a:cubicBezTo>
                  <a:lnTo>
                    <a:pt x="5326" y="209"/>
                  </a:lnTo>
                  <a:cubicBezTo>
                    <a:pt x="5385" y="194"/>
                    <a:pt x="5414" y="136"/>
                    <a:pt x="5399" y="78"/>
                  </a:cubicBezTo>
                  <a:cubicBezTo>
                    <a:pt x="5387" y="29"/>
                    <a:pt x="5345" y="1"/>
                    <a:pt x="52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13"/>
            <p:cNvSpPr/>
            <p:nvPr/>
          </p:nvSpPr>
          <p:spPr>
            <a:xfrm>
              <a:off x="8289913" y="4455197"/>
              <a:ext cx="628109" cy="187330"/>
            </a:xfrm>
            <a:custGeom>
              <a:rect b="b" l="l" r="r" t="t"/>
              <a:pathLst>
                <a:path extrusionOk="0" h="4400" w="14753">
                  <a:moveTo>
                    <a:pt x="14753" y="0"/>
                  </a:moveTo>
                  <a:cubicBezTo>
                    <a:pt x="14752" y="0"/>
                    <a:pt x="1" y="555"/>
                    <a:pt x="1154" y="3342"/>
                  </a:cubicBezTo>
                  <a:cubicBezTo>
                    <a:pt x="1478" y="4119"/>
                    <a:pt x="2623" y="4400"/>
                    <a:pt x="4108" y="4400"/>
                  </a:cubicBezTo>
                  <a:cubicBezTo>
                    <a:pt x="7977" y="4400"/>
                    <a:pt x="14155" y="2496"/>
                    <a:pt x="14155" y="2496"/>
                  </a:cubicBezTo>
                  <a:lnTo>
                    <a:pt x="14753" y="0"/>
                  </a:ln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13"/>
            <p:cNvSpPr/>
            <p:nvPr/>
          </p:nvSpPr>
          <p:spPr>
            <a:xfrm>
              <a:off x="8299237" y="4439018"/>
              <a:ext cx="601414" cy="177878"/>
            </a:xfrm>
            <a:custGeom>
              <a:rect b="b" l="l" r="r" t="t"/>
              <a:pathLst>
                <a:path extrusionOk="0" h="4178" w="14126">
                  <a:moveTo>
                    <a:pt x="14125" y="1"/>
                  </a:moveTo>
                  <a:cubicBezTo>
                    <a:pt x="14125" y="1"/>
                    <a:pt x="1" y="278"/>
                    <a:pt x="1168" y="3080"/>
                  </a:cubicBezTo>
                  <a:cubicBezTo>
                    <a:pt x="1503" y="3890"/>
                    <a:pt x="2694" y="4177"/>
                    <a:pt x="4215" y="4177"/>
                  </a:cubicBezTo>
                  <a:cubicBezTo>
                    <a:pt x="7926" y="4177"/>
                    <a:pt x="13600" y="2467"/>
                    <a:pt x="13600" y="2467"/>
                  </a:cubicBezTo>
                  <a:lnTo>
                    <a:pt x="1412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13"/>
            <p:cNvSpPr/>
            <p:nvPr/>
          </p:nvSpPr>
          <p:spPr>
            <a:xfrm>
              <a:off x="8270669" y="3916225"/>
              <a:ext cx="659189" cy="687459"/>
            </a:xfrm>
            <a:custGeom>
              <a:rect b="b" l="l" r="r" t="t"/>
              <a:pathLst>
                <a:path extrusionOk="0" h="16147" w="15483">
                  <a:moveTo>
                    <a:pt x="8843" y="1"/>
                  </a:moveTo>
                  <a:cubicBezTo>
                    <a:pt x="8804" y="1"/>
                    <a:pt x="8764" y="8"/>
                    <a:pt x="8726" y="23"/>
                  </a:cubicBezTo>
                  <a:lnTo>
                    <a:pt x="1" y="3350"/>
                  </a:lnTo>
                  <a:cubicBezTo>
                    <a:pt x="803" y="4590"/>
                    <a:pt x="4582" y="16147"/>
                    <a:pt x="4582" y="16147"/>
                  </a:cubicBezTo>
                  <a:lnTo>
                    <a:pt x="15205" y="12659"/>
                  </a:lnTo>
                  <a:cubicBezTo>
                    <a:pt x="15395" y="12601"/>
                    <a:pt x="15482" y="12382"/>
                    <a:pt x="15380" y="12207"/>
                  </a:cubicBezTo>
                  <a:lnTo>
                    <a:pt x="9120" y="169"/>
                  </a:lnTo>
                  <a:cubicBezTo>
                    <a:pt x="9066" y="61"/>
                    <a:pt x="8956" y="1"/>
                    <a:pt x="8843"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13"/>
            <p:cNvSpPr/>
            <p:nvPr/>
          </p:nvSpPr>
          <p:spPr>
            <a:xfrm>
              <a:off x="8544010" y="4526640"/>
              <a:ext cx="357289" cy="88854"/>
            </a:xfrm>
            <a:custGeom>
              <a:rect b="b" l="l" r="r" t="t"/>
              <a:pathLst>
                <a:path extrusionOk="0" h="2087" w="8392">
                  <a:moveTo>
                    <a:pt x="8318" y="0"/>
                  </a:moveTo>
                  <a:cubicBezTo>
                    <a:pt x="8260" y="15"/>
                    <a:pt x="2204" y="1751"/>
                    <a:pt x="1" y="1839"/>
                  </a:cubicBezTo>
                  <a:lnTo>
                    <a:pt x="15" y="2087"/>
                  </a:lnTo>
                  <a:cubicBezTo>
                    <a:pt x="2248" y="1985"/>
                    <a:pt x="8143" y="307"/>
                    <a:pt x="8391" y="234"/>
                  </a:cubicBezTo>
                  <a:lnTo>
                    <a:pt x="831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13"/>
            <p:cNvSpPr/>
            <p:nvPr/>
          </p:nvSpPr>
          <p:spPr>
            <a:xfrm>
              <a:off x="8699968" y="4504287"/>
              <a:ext cx="206276" cy="52836"/>
            </a:xfrm>
            <a:custGeom>
              <a:rect b="b" l="l" r="r" t="t"/>
              <a:pathLst>
                <a:path extrusionOk="0" h="1241" w="4845">
                  <a:moveTo>
                    <a:pt x="4845" y="0"/>
                  </a:moveTo>
                  <a:lnTo>
                    <a:pt x="0" y="1240"/>
                  </a:lnTo>
                  <a:cubicBezTo>
                    <a:pt x="0" y="1240"/>
                    <a:pt x="2962" y="657"/>
                    <a:pt x="4845" y="0"/>
                  </a:cubicBezTo>
                  <a:close/>
                </a:path>
              </a:pathLst>
            </a:custGeom>
            <a:solidFill>
              <a:srgbClr val="FFA7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13"/>
            <p:cNvSpPr/>
            <p:nvPr/>
          </p:nvSpPr>
          <p:spPr>
            <a:xfrm>
              <a:off x="8699329" y="4499306"/>
              <a:ext cx="208788" cy="62798"/>
            </a:xfrm>
            <a:custGeom>
              <a:rect b="b" l="l" r="r" t="t"/>
              <a:pathLst>
                <a:path extrusionOk="0" h="1475" w="4904">
                  <a:moveTo>
                    <a:pt x="4831" y="0"/>
                  </a:moveTo>
                  <a:cubicBezTo>
                    <a:pt x="2963" y="642"/>
                    <a:pt x="30" y="1241"/>
                    <a:pt x="1" y="1241"/>
                  </a:cubicBezTo>
                  <a:lnTo>
                    <a:pt x="45" y="1474"/>
                  </a:lnTo>
                  <a:cubicBezTo>
                    <a:pt x="74" y="1474"/>
                    <a:pt x="3036" y="876"/>
                    <a:pt x="4904" y="234"/>
                  </a:cubicBezTo>
                  <a:lnTo>
                    <a:pt x="483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13"/>
            <p:cNvSpPr/>
            <p:nvPr/>
          </p:nvSpPr>
          <p:spPr>
            <a:xfrm>
              <a:off x="8704310" y="4571983"/>
              <a:ext cx="97582" cy="28610"/>
            </a:xfrm>
            <a:custGeom>
              <a:rect b="b" l="l" r="r" t="t"/>
              <a:pathLst>
                <a:path extrusionOk="0" h="672" w="2292">
                  <a:moveTo>
                    <a:pt x="1" y="672"/>
                  </a:moveTo>
                  <a:lnTo>
                    <a:pt x="2291" y="1"/>
                  </a:lnTo>
                </a:path>
              </a:pathLst>
            </a:custGeom>
            <a:solidFill>
              <a:srgbClr val="FFA7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13"/>
            <p:cNvSpPr/>
            <p:nvPr/>
          </p:nvSpPr>
          <p:spPr>
            <a:xfrm>
              <a:off x="8702437" y="4567002"/>
              <a:ext cx="100690" cy="38573"/>
            </a:xfrm>
            <a:custGeom>
              <a:rect b="b" l="l" r="r" t="t"/>
              <a:pathLst>
                <a:path extrusionOk="0" h="906" w="2365">
                  <a:moveTo>
                    <a:pt x="2292" y="1"/>
                  </a:moveTo>
                  <a:lnTo>
                    <a:pt x="1" y="672"/>
                  </a:lnTo>
                  <a:lnTo>
                    <a:pt x="74" y="906"/>
                  </a:lnTo>
                  <a:lnTo>
                    <a:pt x="2365" y="234"/>
                  </a:lnTo>
                  <a:lnTo>
                    <a:pt x="22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13"/>
            <p:cNvSpPr/>
            <p:nvPr/>
          </p:nvSpPr>
          <p:spPr>
            <a:xfrm>
              <a:off x="8209784" y="4053235"/>
              <a:ext cx="287679" cy="586513"/>
            </a:xfrm>
            <a:custGeom>
              <a:rect b="b" l="l" r="r" t="t"/>
              <a:pathLst>
                <a:path extrusionOk="0" h="13776" w="6757">
                  <a:moveTo>
                    <a:pt x="1766" y="1"/>
                  </a:moveTo>
                  <a:lnTo>
                    <a:pt x="1" y="570"/>
                  </a:lnTo>
                  <a:cubicBezTo>
                    <a:pt x="1" y="570"/>
                    <a:pt x="2204" y="13294"/>
                    <a:pt x="3400" y="13775"/>
                  </a:cubicBezTo>
                  <a:lnTo>
                    <a:pt x="6757" y="12681"/>
                  </a:lnTo>
                  <a:cubicBezTo>
                    <a:pt x="6757" y="12681"/>
                    <a:pt x="2700" y="3707"/>
                    <a:pt x="1766"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382" name="Shape 1382"/>
        <p:cNvGrpSpPr/>
        <p:nvPr/>
      </p:nvGrpSpPr>
      <p:grpSpPr>
        <a:xfrm>
          <a:off x="0" y="0"/>
          <a:ext cx="0" cy="0"/>
          <a:chOff x="0" y="0"/>
          <a:chExt cx="0" cy="0"/>
        </a:xfrm>
      </p:grpSpPr>
      <p:sp>
        <p:nvSpPr>
          <p:cNvPr id="1383" name="Google Shape;1383;p14"/>
          <p:cNvSpPr txBox="1"/>
          <p:nvPr>
            <p:ph type="title"/>
          </p:nvPr>
        </p:nvSpPr>
        <p:spPr>
          <a:xfrm>
            <a:off x="1789475" y="541755"/>
            <a:ext cx="1717500" cy="4827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3000"/>
              <a:buNone/>
              <a:defRPr sz="24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384" name="Google Shape;1384;p14"/>
          <p:cNvGrpSpPr/>
          <p:nvPr/>
        </p:nvGrpSpPr>
        <p:grpSpPr>
          <a:xfrm>
            <a:off x="0" y="0"/>
            <a:ext cx="9144080" cy="5143448"/>
            <a:chOff x="0" y="0"/>
            <a:chExt cx="9144080" cy="5143448"/>
          </a:xfrm>
        </p:grpSpPr>
        <p:sp>
          <p:nvSpPr>
            <p:cNvPr id="1385" name="Google Shape;1385;p14"/>
            <p:cNvSpPr/>
            <p:nvPr/>
          </p:nvSpPr>
          <p:spPr>
            <a:xfrm>
              <a:off x="0" y="0"/>
              <a:ext cx="9144080" cy="247047"/>
            </a:xfrm>
            <a:custGeom>
              <a:rect b="b" l="l" r="r" t="t"/>
              <a:pathLst>
                <a:path extrusionOk="0" h="2978" w="123577">
                  <a:moveTo>
                    <a:pt x="123372" y="205"/>
                  </a:moveTo>
                  <a:lnTo>
                    <a:pt x="123372" y="2787"/>
                  </a:lnTo>
                  <a:lnTo>
                    <a:pt x="205" y="2787"/>
                  </a:lnTo>
                  <a:lnTo>
                    <a:pt x="205" y="205"/>
                  </a:lnTo>
                  <a:close/>
                  <a:moveTo>
                    <a:pt x="0" y="0"/>
                  </a:moveTo>
                  <a:lnTo>
                    <a:pt x="0" y="2977"/>
                  </a:lnTo>
                  <a:lnTo>
                    <a:pt x="123576" y="2977"/>
                  </a:lnTo>
                  <a:lnTo>
                    <a:pt x="12357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14"/>
            <p:cNvSpPr/>
            <p:nvPr/>
          </p:nvSpPr>
          <p:spPr>
            <a:xfrm>
              <a:off x="5208705"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14"/>
            <p:cNvSpPr/>
            <p:nvPr/>
          </p:nvSpPr>
          <p:spPr>
            <a:xfrm>
              <a:off x="5276482"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14"/>
            <p:cNvSpPr/>
            <p:nvPr/>
          </p:nvSpPr>
          <p:spPr>
            <a:xfrm>
              <a:off x="5343098" y="72589"/>
              <a:ext cx="17006" cy="161103"/>
            </a:xfrm>
            <a:custGeom>
              <a:rect b="b" l="l" r="r" t="t"/>
              <a:pathLst>
                <a:path extrusionOk="0" h="1942" w="205">
                  <a:moveTo>
                    <a:pt x="0" y="1"/>
                  </a:moveTo>
                  <a:lnTo>
                    <a:pt x="0"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14"/>
            <p:cNvSpPr/>
            <p:nvPr/>
          </p:nvSpPr>
          <p:spPr>
            <a:xfrm>
              <a:off x="5409630"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14"/>
            <p:cNvSpPr/>
            <p:nvPr/>
          </p:nvSpPr>
          <p:spPr>
            <a:xfrm>
              <a:off x="5477490"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14"/>
            <p:cNvSpPr/>
            <p:nvPr/>
          </p:nvSpPr>
          <p:spPr>
            <a:xfrm>
              <a:off x="5544023"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14"/>
            <p:cNvSpPr/>
            <p:nvPr/>
          </p:nvSpPr>
          <p:spPr>
            <a:xfrm>
              <a:off x="5610638"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14"/>
            <p:cNvSpPr/>
            <p:nvPr/>
          </p:nvSpPr>
          <p:spPr>
            <a:xfrm>
              <a:off x="5678415" y="72589"/>
              <a:ext cx="15762" cy="161103"/>
            </a:xfrm>
            <a:custGeom>
              <a:rect b="b" l="l" r="r" t="t"/>
              <a:pathLst>
                <a:path extrusionOk="0" h="1942" w="190">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14"/>
            <p:cNvSpPr/>
            <p:nvPr/>
          </p:nvSpPr>
          <p:spPr>
            <a:xfrm>
              <a:off x="5744948"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14"/>
            <p:cNvSpPr/>
            <p:nvPr/>
          </p:nvSpPr>
          <p:spPr>
            <a:xfrm>
              <a:off x="7219367"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14"/>
            <p:cNvSpPr/>
            <p:nvPr/>
          </p:nvSpPr>
          <p:spPr>
            <a:xfrm>
              <a:off x="5879340"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14"/>
            <p:cNvSpPr/>
            <p:nvPr/>
          </p:nvSpPr>
          <p:spPr>
            <a:xfrm>
              <a:off x="6347806" y="72589"/>
              <a:ext cx="17006" cy="161103"/>
            </a:xfrm>
            <a:custGeom>
              <a:rect b="b" l="l" r="r" t="t"/>
              <a:pathLst>
                <a:path extrusionOk="0" h="1942" w="205">
                  <a:moveTo>
                    <a:pt x="0" y="1"/>
                  </a:moveTo>
                  <a:lnTo>
                    <a:pt x="0"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14"/>
            <p:cNvSpPr/>
            <p:nvPr/>
          </p:nvSpPr>
          <p:spPr>
            <a:xfrm>
              <a:off x="5945956"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14"/>
            <p:cNvSpPr/>
            <p:nvPr/>
          </p:nvSpPr>
          <p:spPr>
            <a:xfrm>
              <a:off x="6013733" y="72589"/>
              <a:ext cx="15762" cy="161103"/>
            </a:xfrm>
            <a:custGeom>
              <a:rect b="b" l="l" r="r" t="t"/>
              <a:pathLst>
                <a:path extrusionOk="0" h="1942" w="190">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14"/>
            <p:cNvSpPr/>
            <p:nvPr/>
          </p:nvSpPr>
          <p:spPr>
            <a:xfrm>
              <a:off x="6080266"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14"/>
            <p:cNvSpPr/>
            <p:nvPr/>
          </p:nvSpPr>
          <p:spPr>
            <a:xfrm>
              <a:off x="6146881"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14"/>
            <p:cNvSpPr/>
            <p:nvPr/>
          </p:nvSpPr>
          <p:spPr>
            <a:xfrm>
              <a:off x="5812725"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14"/>
            <p:cNvSpPr/>
            <p:nvPr/>
          </p:nvSpPr>
          <p:spPr>
            <a:xfrm>
              <a:off x="4003072" y="72589"/>
              <a:ext cx="15845" cy="161103"/>
            </a:xfrm>
            <a:custGeom>
              <a:rect b="b" l="l" r="r" t="t"/>
              <a:pathLst>
                <a:path extrusionOk="0" h="1942" w="191">
                  <a:moveTo>
                    <a:pt x="1" y="1"/>
                  </a:moveTo>
                  <a:lnTo>
                    <a:pt x="1"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14"/>
            <p:cNvSpPr/>
            <p:nvPr/>
          </p:nvSpPr>
          <p:spPr>
            <a:xfrm>
              <a:off x="4137464"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14"/>
            <p:cNvSpPr/>
            <p:nvPr/>
          </p:nvSpPr>
          <p:spPr>
            <a:xfrm>
              <a:off x="4270612"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14"/>
            <p:cNvSpPr/>
            <p:nvPr/>
          </p:nvSpPr>
          <p:spPr>
            <a:xfrm>
              <a:off x="4338389" y="72589"/>
              <a:ext cx="15845" cy="161103"/>
            </a:xfrm>
            <a:custGeom>
              <a:rect b="b" l="l" r="r" t="t"/>
              <a:pathLst>
                <a:path extrusionOk="0" h="1942" w="191">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14"/>
            <p:cNvSpPr/>
            <p:nvPr/>
          </p:nvSpPr>
          <p:spPr>
            <a:xfrm>
              <a:off x="4404922"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14"/>
            <p:cNvSpPr/>
            <p:nvPr/>
          </p:nvSpPr>
          <p:spPr>
            <a:xfrm>
              <a:off x="4471537"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14"/>
            <p:cNvSpPr/>
            <p:nvPr/>
          </p:nvSpPr>
          <p:spPr>
            <a:xfrm>
              <a:off x="4539314"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14"/>
            <p:cNvSpPr/>
            <p:nvPr/>
          </p:nvSpPr>
          <p:spPr>
            <a:xfrm>
              <a:off x="4605930"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14"/>
            <p:cNvSpPr/>
            <p:nvPr/>
          </p:nvSpPr>
          <p:spPr>
            <a:xfrm>
              <a:off x="4672463" y="72589"/>
              <a:ext cx="17006" cy="161103"/>
            </a:xfrm>
            <a:custGeom>
              <a:rect b="b" l="l" r="r" t="t"/>
              <a:pathLst>
                <a:path extrusionOk="0" h="1942" w="205">
                  <a:moveTo>
                    <a:pt x="1" y="1"/>
                  </a:moveTo>
                  <a:lnTo>
                    <a:pt x="1"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14"/>
            <p:cNvSpPr/>
            <p:nvPr/>
          </p:nvSpPr>
          <p:spPr>
            <a:xfrm>
              <a:off x="4806855"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14"/>
            <p:cNvSpPr/>
            <p:nvPr/>
          </p:nvSpPr>
          <p:spPr>
            <a:xfrm>
              <a:off x="4874632"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14"/>
            <p:cNvSpPr/>
            <p:nvPr/>
          </p:nvSpPr>
          <p:spPr>
            <a:xfrm>
              <a:off x="4941248"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14"/>
            <p:cNvSpPr/>
            <p:nvPr/>
          </p:nvSpPr>
          <p:spPr>
            <a:xfrm>
              <a:off x="5075557"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14"/>
            <p:cNvSpPr/>
            <p:nvPr/>
          </p:nvSpPr>
          <p:spPr>
            <a:xfrm>
              <a:off x="5142173"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14"/>
            <p:cNvSpPr/>
            <p:nvPr/>
          </p:nvSpPr>
          <p:spPr>
            <a:xfrm>
              <a:off x="4740240"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14"/>
            <p:cNvSpPr/>
            <p:nvPr/>
          </p:nvSpPr>
          <p:spPr>
            <a:xfrm>
              <a:off x="3064979"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14"/>
            <p:cNvSpPr/>
            <p:nvPr/>
          </p:nvSpPr>
          <p:spPr>
            <a:xfrm>
              <a:off x="3131511"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14"/>
            <p:cNvSpPr/>
            <p:nvPr/>
          </p:nvSpPr>
          <p:spPr>
            <a:xfrm>
              <a:off x="3199288"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14"/>
            <p:cNvSpPr/>
            <p:nvPr/>
          </p:nvSpPr>
          <p:spPr>
            <a:xfrm>
              <a:off x="3265904"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14"/>
            <p:cNvSpPr/>
            <p:nvPr/>
          </p:nvSpPr>
          <p:spPr>
            <a:xfrm>
              <a:off x="3332436" y="72589"/>
              <a:ext cx="17089" cy="161103"/>
            </a:xfrm>
            <a:custGeom>
              <a:rect b="b" l="l" r="r" t="t"/>
              <a:pathLst>
                <a:path extrusionOk="0" h="1942" w="206">
                  <a:moveTo>
                    <a:pt x="1" y="1"/>
                  </a:moveTo>
                  <a:lnTo>
                    <a:pt x="1"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14"/>
            <p:cNvSpPr/>
            <p:nvPr/>
          </p:nvSpPr>
          <p:spPr>
            <a:xfrm>
              <a:off x="3400296"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14"/>
            <p:cNvSpPr/>
            <p:nvPr/>
          </p:nvSpPr>
          <p:spPr>
            <a:xfrm>
              <a:off x="3466829"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14"/>
            <p:cNvSpPr/>
            <p:nvPr/>
          </p:nvSpPr>
          <p:spPr>
            <a:xfrm>
              <a:off x="3533445"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14"/>
            <p:cNvSpPr/>
            <p:nvPr/>
          </p:nvSpPr>
          <p:spPr>
            <a:xfrm>
              <a:off x="3601222"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14"/>
            <p:cNvSpPr/>
            <p:nvPr/>
          </p:nvSpPr>
          <p:spPr>
            <a:xfrm>
              <a:off x="3734370"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14"/>
            <p:cNvSpPr/>
            <p:nvPr/>
          </p:nvSpPr>
          <p:spPr>
            <a:xfrm>
              <a:off x="5007780" y="72589"/>
              <a:ext cx="17006" cy="161103"/>
            </a:xfrm>
            <a:custGeom>
              <a:rect b="b" l="l" r="r" t="t"/>
              <a:pathLst>
                <a:path extrusionOk="0" h="1942" w="205">
                  <a:moveTo>
                    <a:pt x="1" y="1"/>
                  </a:moveTo>
                  <a:lnTo>
                    <a:pt x="1"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14"/>
            <p:cNvSpPr/>
            <p:nvPr/>
          </p:nvSpPr>
          <p:spPr>
            <a:xfrm>
              <a:off x="7018441" y="72589"/>
              <a:ext cx="15762" cy="161103"/>
            </a:xfrm>
            <a:custGeom>
              <a:rect b="b" l="l" r="r" t="t"/>
              <a:pathLst>
                <a:path extrusionOk="0" h="1942" w="190">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14"/>
            <p:cNvSpPr/>
            <p:nvPr/>
          </p:nvSpPr>
          <p:spPr>
            <a:xfrm>
              <a:off x="7084974"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14"/>
            <p:cNvSpPr/>
            <p:nvPr/>
          </p:nvSpPr>
          <p:spPr>
            <a:xfrm>
              <a:off x="7152751"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14"/>
            <p:cNvSpPr/>
            <p:nvPr/>
          </p:nvSpPr>
          <p:spPr>
            <a:xfrm>
              <a:off x="7285899"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14"/>
            <p:cNvSpPr/>
            <p:nvPr/>
          </p:nvSpPr>
          <p:spPr>
            <a:xfrm>
              <a:off x="7353676" y="72589"/>
              <a:ext cx="15845" cy="161103"/>
            </a:xfrm>
            <a:custGeom>
              <a:rect b="b" l="l" r="r" t="t"/>
              <a:pathLst>
                <a:path extrusionOk="0" h="1942" w="191">
                  <a:moveTo>
                    <a:pt x="1" y="1"/>
                  </a:moveTo>
                  <a:lnTo>
                    <a:pt x="1" y="1942"/>
                  </a:lnTo>
                  <a:lnTo>
                    <a:pt x="191" y="1942"/>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14"/>
            <p:cNvSpPr/>
            <p:nvPr/>
          </p:nvSpPr>
          <p:spPr>
            <a:xfrm>
              <a:off x="7420292"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14"/>
            <p:cNvSpPr/>
            <p:nvPr/>
          </p:nvSpPr>
          <p:spPr>
            <a:xfrm>
              <a:off x="7486907"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14"/>
            <p:cNvSpPr/>
            <p:nvPr/>
          </p:nvSpPr>
          <p:spPr>
            <a:xfrm>
              <a:off x="7554684"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14"/>
            <p:cNvSpPr/>
            <p:nvPr/>
          </p:nvSpPr>
          <p:spPr>
            <a:xfrm>
              <a:off x="7621217"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14"/>
            <p:cNvSpPr/>
            <p:nvPr/>
          </p:nvSpPr>
          <p:spPr>
            <a:xfrm>
              <a:off x="8157459"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14"/>
            <p:cNvSpPr/>
            <p:nvPr/>
          </p:nvSpPr>
          <p:spPr>
            <a:xfrm>
              <a:off x="7755609"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14"/>
            <p:cNvSpPr/>
            <p:nvPr/>
          </p:nvSpPr>
          <p:spPr>
            <a:xfrm>
              <a:off x="8090927"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14"/>
            <p:cNvSpPr/>
            <p:nvPr/>
          </p:nvSpPr>
          <p:spPr>
            <a:xfrm>
              <a:off x="7822142"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14"/>
            <p:cNvSpPr/>
            <p:nvPr/>
          </p:nvSpPr>
          <p:spPr>
            <a:xfrm>
              <a:off x="7890002"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14"/>
            <p:cNvSpPr/>
            <p:nvPr/>
          </p:nvSpPr>
          <p:spPr>
            <a:xfrm>
              <a:off x="7956534"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14"/>
            <p:cNvSpPr/>
            <p:nvPr/>
          </p:nvSpPr>
          <p:spPr>
            <a:xfrm>
              <a:off x="8023150" y="72589"/>
              <a:ext cx="17006" cy="161103"/>
            </a:xfrm>
            <a:custGeom>
              <a:rect b="b" l="l" r="r" t="t"/>
              <a:pathLst>
                <a:path extrusionOk="0" h="1942" w="205">
                  <a:moveTo>
                    <a:pt x="0" y="1"/>
                  </a:moveTo>
                  <a:lnTo>
                    <a:pt x="0" y="1942"/>
                  </a:lnTo>
                  <a:lnTo>
                    <a:pt x="204" y="1942"/>
                  </a:lnTo>
                  <a:lnTo>
                    <a:pt x="2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14"/>
            <p:cNvSpPr/>
            <p:nvPr/>
          </p:nvSpPr>
          <p:spPr>
            <a:xfrm>
              <a:off x="7688994" y="72589"/>
              <a:ext cx="15845" cy="161103"/>
            </a:xfrm>
            <a:custGeom>
              <a:rect b="b" l="l" r="r" t="t"/>
              <a:pathLst>
                <a:path extrusionOk="0" h="1942" w="191">
                  <a:moveTo>
                    <a:pt x="1" y="1"/>
                  </a:moveTo>
                  <a:lnTo>
                    <a:pt x="1" y="1942"/>
                  </a:lnTo>
                  <a:lnTo>
                    <a:pt x="191" y="1942"/>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14"/>
            <p:cNvSpPr/>
            <p:nvPr/>
          </p:nvSpPr>
          <p:spPr>
            <a:xfrm>
              <a:off x="6214658"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14"/>
            <p:cNvSpPr/>
            <p:nvPr/>
          </p:nvSpPr>
          <p:spPr>
            <a:xfrm>
              <a:off x="6281191"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14"/>
            <p:cNvSpPr/>
            <p:nvPr/>
          </p:nvSpPr>
          <p:spPr>
            <a:xfrm>
              <a:off x="6415583"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14"/>
            <p:cNvSpPr/>
            <p:nvPr/>
          </p:nvSpPr>
          <p:spPr>
            <a:xfrm>
              <a:off x="6482199"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14"/>
            <p:cNvSpPr/>
            <p:nvPr/>
          </p:nvSpPr>
          <p:spPr>
            <a:xfrm>
              <a:off x="6616508"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14"/>
            <p:cNvSpPr/>
            <p:nvPr/>
          </p:nvSpPr>
          <p:spPr>
            <a:xfrm>
              <a:off x="6683124" y="72589"/>
              <a:ext cx="17006" cy="161103"/>
            </a:xfrm>
            <a:custGeom>
              <a:rect b="b" l="l" r="r" t="t"/>
              <a:pathLst>
                <a:path extrusionOk="0" h="1942" w="205">
                  <a:moveTo>
                    <a:pt x="0" y="1"/>
                  </a:moveTo>
                  <a:lnTo>
                    <a:pt x="0"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14"/>
            <p:cNvSpPr/>
            <p:nvPr/>
          </p:nvSpPr>
          <p:spPr>
            <a:xfrm>
              <a:off x="6750901"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14"/>
            <p:cNvSpPr/>
            <p:nvPr/>
          </p:nvSpPr>
          <p:spPr>
            <a:xfrm>
              <a:off x="6884049"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14"/>
            <p:cNvSpPr/>
            <p:nvPr/>
          </p:nvSpPr>
          <p:spPr>
            <a:xfrm>
              <a:off x="6951826"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14"/>
            <p:cNvSpPr/>
            <p:nvPr/>
          </p:nvSpPr>
          <p:spPr>
            <a:xfrm>
              <a:off x="6548731"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14"/>
            <p:cNvSpPr/>
            <p:nvPr/>
          </p:nvSpPr>
          <p:spPr>
            <a:xfrm>
              <a:off x="6817433"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14"/>
            <p:cNvSpPr/>
            <p:nvPr/>
          </p:nvSpPr>
          <p:spPr>
            <a:xfrm>
              <a:off x="3802147"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14"/>
            <p:cNvSpPr/>
            <p:nvPr/>
          </p:nvSpPr>
          <p:spPr>
            <a:xfrm>
              <a:off x="3935295"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14"/>
            <p:cNvSpPr/>
            <p:nvPr/>
          </p:nvSpPr>
          <p:spPr>
            <a:xfrm>
              <a:off x="4069687"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14"/>
            <p:cNvSpPr/>
            <p:nvPr/>
          </p:nvSpPr>
          <p:spPr>
            <a:xfrm>
              <a:off x="4203997"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14"/>
            <p:cNvSpPr/>
            <p:nvPr/>
          </p:nvSpPr>
          <p:spPr>
            <a:xfrm>
              <a:off x="3667754" y="72589"/>
              <a:ext cx="17089" cy="161103"/>
            </a:xfrm>
            <a:custGeom>
              <a:rect b="b" l="l" r="r" t="t"/>
              <a:pathLst>
                <a:path extrusionOk="0" h="1942" w="206">
                  <a:moveTo>
                    <a:pt x="1" y="1"/>
                  </a:moveTo>
                  <a:lnTo>
                    <a:pt x="1"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14"/>
            <p:cNvSpPr/>
            <p:nvPr/>
          </p:nvSpPr>
          <p:spPr>
            <a:xfrm>
              <a:off x="1054318"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14"/>
            <p:cNvSpPr/>
            <p:nvPr/>
          </p:nvSpPr>
          <p:spPr>
            <a:xfrm>
              <a:off x="1120933"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14"/>
            <p:cNvSpPr/>
            <p:nvPr/>
          </p:nvSpPr>
          <p:spPr>
            <a:xfrm>
              <a:off x="1188710"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14"/>
            <p:cNvSpPr/>
            <p:nvPr/>
          </p:nvSpPr>
          <p:spPr>
            <a:xfrm>
              <a:off x="1255243"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14"/>
            <p:cNvSpPr/>
            <p:nvPr/>
          </p:nvSpPr>
          <p:spPr>
            <a:xfrm>
              <a:off x="1323020" y="72589"/>
              <a:ext cx="15845" cy="161103"/>
            </a:xfrm>
            <a:custGeom>
              <a:rect b="b" l="l" r="r" t="t"/>
              <a:pathLst>
                <a:path extrusionOk="0" h="1942" w="191">
                  <a:moveTo>
                    <a:pt x="1" y="1"/>
                  </a:moveTo>
                  <a:lnTo>
                    <a:pt x="1" y="1942"/>
                  </a:lnTo>
                  <a:lnTo>
                    <a:pt x="191" y="1942"/>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14"/>
            <p:cNvSpPr/>
            <p:nvPr/>
          </p:nvSpPr>
          <p:spPr>
            <a:xfrm>
              <a:off x="1456251"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14"/>
            <p:cNvSpPr/>
            <p:nvPr/>
          </p:nvSpPr>
          <p:spPr>
            <a:xfrm>
              <a:off x="1590560"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14"/>
            <p:cNvSpPr/>
            <p:nvPr/>
          </p:nvSpPr>
          <p:spPr>
            <a:xfrm>
              <a:off x="1724953"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14"/>
            <p:cNvSpPr/>
            <p:nvPr/>
          </p:nvSpPr>
          <p:spPr>
            <a:xfrm>
              <a:off x="1858101"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14"/>
            <p:cNvSpPr/>
            <p:nvPr/>
          </p:nvSpPr>
          <p:spPr>
            <a:xfrm>
              <a:off x="2126803"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14"/>
            <p:cNvSpPr/>
            <p:nvPr/>
          </p:nvSpPr>
          <p:spPr>
            <a:xfrm>
              <a:off x="2261195"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14"/>
            <p:cNvSpPr/>
            <p:nvPr/>
          </p:nvSpPr>
          <p:spPr>
            <a:xfrm>
              <a:off x="2394344"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14"/>
            <p:cNvSpPr/>
            <p:nvPr/>
          </p:nvSpPr>
          <p:spPr>
            <a:xfrm>
              <a:off x="2528736"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14"/>
            <p:cNvSpPr/>
            <p:nvPr/>
          </p:nvSpPr>
          <p:spPr>
            <a:xfrm>
              <a:off x="2663046" y="72589"/>
              <a:ext cx="15845" cy="161103"/>
            </a:xfrm>
            <a:custGeom>
              <a:rect b="b" l="l" r="r" t="t"/>
              <a:pathLst>
                <a:path extrusionOk="0" h="1942" w="191">
                  <a:moveTo>
                    <a:pt x="1" y="1"/>
                  </a:moveTo>
                  <a:lnTo>
                    <a:pt x="1"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14"/>
            <p:cNvSpPr/>
            <p:nvPr/>
          </p:nvSpPr>
          <p:spPr>
            <a:xfrm>
              <a:off x="1992493" y="72589"/>
              <a:ext cx="17006" cy="161103"/>
            </a:xfrm>
            <a:custGeom>
              <a:rect b="b" l="l" r="r" t="t"/>
              <a:pathLst>
                <a:path extrusionOk="0" h="1942" w="205">
                  <a:moveTo>
                    <a:pt x="0" y="1"/>
                  </a:moveTo>
                  <a:lnTo>
                    <a:pt x="0" y="1942"/>
                  </a:lnTo>
                  <a:lnTo>
                    <a:pt x="204" y="1942"/>
                  </a:lnTo>
                  <a:lnTo>
                    <a:pt x="2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14"/>
            <p:cNvSpPr/>
            <p:nvPr/>
          </p:nvSpPr>
          <p:spPr>
            <a:xfrm>
              <a:off x="1389635"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14"/>
            <p:cNvSpPr/>
            <p:nvPr/>
          </p:nvSpPr>
          <p:spPr>
            <a:xfrm>
              <a:off x="1524028"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14"/>
            <p:cNvSpPr/>
            <p:nvPr/>
          </p:nvSpPr>
          <p:spPr>
            <a:xfrm>
              <a:off x="1657176" y="72589"/>
              <a:ext cx="17006" cy="161103"/>
            </a:xfrm>
            <a:custGeom>
              <a:rect b="b" l="l" r="r" t="t"/>
              <a:pathLst>
                <a:path extrusionOk="0" h="1942" w="205">
                  <a:moveTo>
                    <a:pt x="0" y="1"/>
                  </a:moveTo>
                  <a:lnTo>
                    <a:pt x="0" y="1942"/>
                  </a:lnTo>
                  <a:lnTo>
                    <a:pt x="204" y="1942"/>
                  </a:lnTo>
                  <a:lnTo>
                    <a:pt x="2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14"/>
            <p:cNvSpPr/>
            <p:nvPr/>
          </p:nvSpPr>
          <p:spPr>
            <a:xfrm>
              <a:off x="1791485"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14"/>
            <p:cNvSpPr/>
            <p:nvPr/>
          </p:nvSpPr>
          <p:spPr>
            <a:xfrm>
              <a:off x="1925878"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14"/>
            <p:cNvSpPr/>
            <p:nvPr/>
          </p:nvSpPr>
          <p:spPr>
            <a:xfrm>
              <a:off x="2059026"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14"/>
            <p:cNvSpPr/>
            <p:nvPr/>
          </p:nvSpPr>
          <p:spPr>
            <a:xfrm>
              <a:off x="2193418"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14"/>
            <p:cNvSpPr/>
            <p:nvPr/>
          </p:nvSpPr>
          <p:spPr>
            <a:xfrm>
              <a:off x="2327728" y="72589"/>
              <a:ext cx="15845" cy="161103"/>
            </a:xfrm>
            <a:custGeom>
              <a:rect b="b" l="l" r="r" t="t"/>
              <a:pathLst>
                <a:path extrusionOk="0" h="1942" w="191">
                  <a:moveTo>
                    <a:pt x="1" y="1"/>
                  </a:moveTo>
                  <a:lnTo>
                    <a:pt x="1" y="1942"/>
                  </a:lnTo>
                  <a:lnTo>
                    <a:pt x="191" y="1942"/>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14"/>
            <p:cNvSpPr/>
            <p:nvPr/>
          </p:nvSpPr>
          <p:spPr>
            <a:xfrm>
              <a:off x="2462121"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14"/>
            <p:cNvSpPr/>
            <p:nvPr/>
          </p:nvSpPr>
          <p:spPr>
            <a:xfrm>
              <a:off x="2729661"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14"/>
            <p:cNvSpPr/>
            <p:nvPr/>
          </p:nvSpPr>
          <p:spPr>
            <a:xfrm>
              <a:off x="3868679"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14"/>
            <p:cNvSpPr/>
            <p:nvPr/>
          </p:nvSpPr>
          <p:spPr>
            <a:xfrm>
              <a:off x="8559393"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14"/>
            <p:cNvSpPr/>
            <p:nvPr/>
          </p:nvSpPr>
          <p:spPr>
            <a:xfrm>
              <a:off x="8693702"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14"/>
            <p:cNvSpPr/>
            <p:nvPr/>
          </p:nvSpPr>
          <p:spPr>
            <a:xfrm>
              <a:off x="8828095"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14"/>
            <p:cNvSpPr/>
            <p:nvPr/>
          </p:nvSpPr>
          <p:spPr>
            <a:xfrm>
              <a:off x="8291852"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14"/>
            <p:cNvSpPr/>
            <p:nvPr/>
          </p:nvSpPr>
          <p:spPr>
            <a:xfrm>
              <a:off x="8358385" y="72589"/>
              <a:ext cx="17089" cy="161103"/>
            </a:xfrm>
            <a:custGeom>
              <a:rect b="b" l="l" r="r" t="t"/>
              <a:pathLst>
                <a:path extrusionOk="0" h="1942" w="206">
                  <a:moveTo>
                    <a:pt x="1" y="1"/>
                  </a:moveTo>
                  <a:lnTo>
                    <a:pt x="1"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14"/>
            <p:cNvSpPr/>
            <p:nvPr/>
          </p:nvSpPr>
          <p:spPr>
            <a:xfrm>
              <a:off x="8492777"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14"/>
            <p:cNvSpPr/>
            <p:nvPr/>
          </p:nvSpPr>
          <p:spPr>
            <a:xfrm>
              <a:off x="8627170" y="72589"/>
              <a:ext cx="15762" cy="161103"/>
            </a:xfrm>
            <a:custGeom>
              <a:rect b="b" l="l" r="r" t="t"/>
              <a:pathLst>
                <a:path extrusionOk="0" h="1942" w="190">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14"/>
            <p:cNvSpPr/>
            <p:nvPr/>
          </p:nvSpPr>
          <p:spPr>
            <a:xfrm>
              <a:off x="8760318"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14"/>
            <p:cNvSpPr/>
            <p:nvPr/>
          </p:nvSpPr>
          <p:spPr>
            <a:xfrm>
              <a:off x="8224075"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14"/>
            <p:cNvSpPr/>
            <p:nvPr/>
          </p:nvSpPr>
          <p:spPr>
            <a:xfrm>
              <a:off x="8425000"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14"/>
            <p:cNvSpPr/>
            <p:nvPr/>
          </p:nvSpPr>
          <p:spPr>
            <a:xfrm>
              <a:off x="2796194"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14"/>
            <p:cNvSpPr/>
            <p:nvPr/>
          </p:nvSpPr>
          <p:spPr>
            <a:xfrm>
              <a:off x="2863971"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14"/>
            <p:cNvSpPr/>
            <p:nvPr/>
          </p:nvSpPr>
          <p:spPr>
            <a:xfrm>
              <a:off x="2930586"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14"/>
            <p:cNvSpPr/>
            <p:nvPr/>
          </p:nvSpPr>
          <p:spPr>
            <a:xfrm>
              <a:off x="2997202" y="72589"/>
              <a:ext cx="17006" cy="161103"/>
            </a:xfrm>
            <a:custGeom>
              <a:rect b="b" l="l" r="r" t="t"/>
              <a:pathLst>
                <a:path extrusionOk="0" h="1942" w="205">
                  <a:moveTo>
                    <a:pt x="0" y="1"/>
                  </a:moveTo>
                  <a:lnTo>
                    <a:pt x="0" y="1942"/>
                  </a:lnTo>
                  <a:lnTo>
                    <a:pt x="204" y="1942"/>
                  </a:lnTo>
                  <a:lnTo>
                    <a:pt x="2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14"/>
            <p:cNvSpPr/>
            <p:nvPr/>
          </p:nvSpPr>
          <p:spPr>
            <a:xfrm>
              <a:off x="2595269"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14"/>
            <p:cNvSpPr/>
            <p:nvPr/>
          </p:nvSpPr>
          <p:spPr>
            <a:xfrm>
              <a:off x="49609"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14"/>
            <p:cNvSpPr/>
            <p:nvPr/>
          </p:nvSpPr>
          <p:spPr>
            <a:xfrm>
              <a:off x="116225"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14"/>
            <p:cNvSpPr/>
            <p:nvPr/>
          </p:nvSpPr>
          <p:spPr>
            <a:xfrm>
              <a:off x="182757"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14"/>
            <p:cNvSpPr/>
            <p:nvPr/>
          </p:nvSpPr>
          <p:spPr>
            <a:xfrm>
              <a:off x="250534"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14"/>
            <p:cNvSpPr/>
            <p:nvPr/>
          </p:nvSpPr>
          <p:spPr>
            <a:xfrm>
              <a:off x="317150" y="72589"/>
              <a:ext cx="17006" cy="161103"/>
            </a:xfrm>
            <a:custGeom>
              <a:rect b="b" l="l" r="r" t="t"/>
              <a:pathLst>
                <a:path extrusionOk="0" h="1942" w="205">
                  <a:moveTo>
                    <a:pt x="0" y="1"/>
                  </a:moveTo>
                  <a:lnTo>
                    <a:pt x="0"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14"/>
            <p:cNvSpPr/>
            <p:nvPr/>
          </p:nvSpPr>
          <p:spPr>
            <a:xfrm>
              <a:off x="384927"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14"/>
            <p:cNvSpPr/>
            <p:nvPr/>
          </p:nvSpPr>
          <p:spPr>
            <a:xfrm>
              <a:off x="451542"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14"/>
            <p:cNvSpPr/>
            <p:nvPr/>
          </p:nvSpPr>
          <p:spPr>
            <a:xfrm>
              <a:off x="518075"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14"/>
            <p:cNvSpPr/>
            <p:nvPr/>
          </p:nvSpPr>
          <p:spPr>
            <a:xfrm>
              <a:off x="585852"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14"/>
            <p:cNvSpPr/>
            <p:nvPr/>
          </p:nvSpPr>
          <p:spPr>
            <a:xfrm>
              <a:off x="719000"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14"/>
            <p:cNvSpPr/>
            <p:nvPr/>
          </p:nvSpPr>
          <p:spPr>
            <a:xfrm>
              <a:off x="786777"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14"/>
            <p:cNvSpPr/>
            <p:nvPr/>
          </p:nvSpPr>
          <p:spPr>
            <a:xfrm>
              <a:off x="853392"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14"/>
            <p:cNvSpPr/>
            <p:nvPr/>
          </p:nvSpPr>
          <p:spPr>
            <a:xfrm>
              <a:off x="919925"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14"/>
            <p:cNvSpPr/>
            <p:nvPr/>
          </p:nvSpPr>
          <p:spPr>
            <a:xfrm>
              <a:off x="987785" y="72589"/>
              <a:ext cx="15762" cy="161103"/>
            </a:xfrm>
            <a:custGeom>
              <a:rect b="b" l="l" r="r" t="t"/>
              <a:pathLst>
                <a:path extrusionOk="0" h="1942" w="190">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14"/>
            <p:cNvSpPr/>
            <p:nvPr/>
          </p:nvSpPr>
          <p:spPr>
            <a:xfrm>
              <a:off x="652467" y="72589"/>
              <a:ext cx="17006" cy="161103"/>
            </a:xfrm>
            <a:custGeom>
              <a:rect b="b" l="l" r="r" t="t"/>
              <a:pathLst>
                <a:path extrusionOk="0" h="1942" w="205">
                  <a:moveTo>
                    <a:pt x="0" y="1"/>
                  </a:moveTo>
                  <a:lnTo>
                    <a:pt x="0"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14"/>
            <p:cNvSpPr/>
            <p:nvPr/>
          </p:nvSpPr>
          <p:spPr>
            <a:xfrm>
              <a:off x="8883678" y="0"/>
              <a:ext cx="260321" cy="5143448"/>
            </a:xfrm>
            <a:custGeom>
              <a:rect b="b" l="l" r="r" t="t"/>
              <a:pathLst>
                <a:path extrusionOk="0" h="62001" w="3138">
                  <a:moveTo>
                    <a:pt x="2934" y="205"/>
                  </a:moveTo>
                  <a:lnTo>
                    <a:pt x="2934" y="61796"/>
                  </a:lnTo>
                  <a:lnTo>
                    <a:pt x="205" y="61796"/>
                  </a:lnTo>
                  <a:lnTo>
                    <a:pt x="205" y="205"/>
                  </a:lnTo>
                  <a:close/>
                  <a:moveTo>
                    <a:pt x="1" y="0"/>
                  </a:moveTo>
                  <a:lnTo>
                    <a:pt x="1" y="62000"/>
                  </a:lnTo>
                  <a:lnTo>
                    <a:pt x="3138" y="62000"/>
                  </a:lnTo>
                  <a:lnTo>
                    <a:pt x="313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14"/>
            <p:cNvSpPr/>
            <p:nvPr/>
          </p:nvSpPr>
          <p:spPr>
            <a:xfrm>
              <a:off x="8927314" y="4978745"/>
              <a:ext cx="173132" cy="98139"/>
            </a:xfrm>
            <a:custGeom>
              <a:rect b="b" l="l" r="r" t="t"/>
              <a:pathLst>
                <a:path extrusionOk="0" h="1183" w="2087">
                  <a:moveTo>
                    <a:pt x="131" y="1"/>
                  </a:moveTo>
                  <a:lnTo>
                    <a:pt x="0" y="132"/>
                  </a:lnTo>
                  <a:lnTo>
                    <a:pt x="1036" y="1183"/>
                  </a:lnTo>
                  <a:lnTo>
                    <a:pt x="2087" y="132"/>
                  </a:lnTo>
                  <a:lnTo>
                    <a:pt x="1941" y="1"/>
                  </a:lnTo>
                  <a:lnTo>
                    <a:pt x="1036" y="905"/>
                  </a:lnTo>
                  <a:lnTo>
                    <a:pt x="1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14"/>
            <p:cNvSpPr/>
            <p:nvPr/>
          </p:nvSpPr>
          <p:spPr>
            <a:xfrm>
              <a:off x="8986630" y="791671"/>
              <a:ext cx="53342" cy="2791437"/>
            </a:xfrm>
            <a:custGeom>
              <a:rect b="b" l="l" r="r" t="t"/>
              <a:pathLst>
                <a:path extrusionOk="0" h="33649" w="643">
                  <a:moveTo>
                    <a:pt x="321" y="0"/>
                  </a:moveTo>
                  <a:cubicBezTo>
                    <a:pt x="146" y="0"/>
                    <a:pt x="0" y="146"/>
                    <a:pt x="0" y="321"/>
                  </a:cubicBezTo>
                  <a:lnTo>
                    <a:pt x="0" y="33342"/>
                  </a:lnTo>
                  <a:cubicBezTo>
                    <a:pt x="0" y="33517"/>
                    <a:pt x="146" y="33649"/>
                    <a:pt x="321" y="33649"/>
                  </a:cubicBezTo>
                  <a:cubicBezTo>
                    <a:pt x="496" y="33649"/>
                    <a:pt x="642" y="33517"/>
                    <a:pt x="642" y="33342"/>
                  </a:cubicBezTo>
                  <a:lnTo>
                    <a:pt x="642" y="321"/>
                  </a:lnTo>
                  <a:cubicBezTo>
                    <a:pt x="642" y="146"/>
                    <a:pt x="496" y="0"/>
                    <a:pt x="3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14"/>
            <p:cNvSpPr/>
            <p:nvPr/>
          </p:nvSpPr>
          <p:spPr>
            <a:xfrm>
              <a:off x="8927314" y="66533"/>
              <a:ext cx="173132" cy="98139"/>
            </a:xfrm>
            <a:custGeom>
              <a:rect b="b" l="l" r="r" t="t"/>
              <a:pathLst>
                <a:path extrusionOk="0" h="1183" w="2087">
                  <a:moveTo>
                    <a:pt x="1036" y="1"/>
                  </a:moveTo>
                  <a:lnTo>
                    <a:pt x="0" y="1052"/>
                  </a:lnTo>
                  <a:lnTo>
                    <a:pt x="131" y="1183"/>
                  </a:lnTo>
                  <a:lnTo>
                    <a:pt x="1036" y="278"/>
                  </a:lnTo>
                  <a:lnTo>
                    <a:pt x="1941" y="1183"/>
                  </a:lnTo>
                  <a:lnTo>
                    <a:pt x="2087" y="1052"/>
                  </a:lnTo>
                  <a:lnTo>
                    <a:pt x="10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2" name="Google Shape;1522;p14"/>
          <p:cNvGrpSpPr/>
          <p:nvPr/>
        </p:nvGrpSpPr>
        <p:grpSpPr>
          <a:xfrm>
            <a:off x="8363290" y="4226064"/>
            <a:ext cx="931866" cy="882823"/>
            <a:chOff x="5008025" y="4081950"/>
            <a:chExt cx="751747" cy="712184"/>
          </a:xfrm>
        </p:grpSpPr>
        <p:sp>
          <p:nvSpPr>
            <p:cNvPr id="1523" name="Google Shape;1523;p14"/>
            <p:cNvSpPr/>
            <p:nvPr/>
          </p:nvSpPr>
          <p:spPr>
            <a:xfrm>
              <a:off x="5032261" y="4081950"/>
              <a:ext cx="687949" cy="257628"/>
            </a:xfrm>
            <a:custGeom>
              <a:rect b="b" l="l" r="r" t="t"/>
              <a:pathLst>
                <a:path extrusionOk="0" h="4656" w="12433">
                  <a:moveTo>
                    <a:pt x="12361" y="1"/>
                  </a:moveTo>
                  <a:cubicBezTo>
                    <a:pt x="11771" y="1"/>
                    <a:pt x="7656" y="76"/>
                    <a:pt x="6844" y="2161"/>
                  </a:cubicBezTo>
                  <a:cubicBezTo>
                    <a:pt x="6844" y="2161"/>
                    <a:pt x="5205" y="575"/>
                    <a:pt x="1920" y="575"/>
                  </a:cubicBezTo>
                  <a:cubicBezTo>
                    <a:pt x="1333" y="575"/>
                    <a:pt x="693" y="626"/>
                    <a:pt x="0" y="745"/>
                  </a:cubicBezTo>
                  <a:lnTo>
                    <a:pt x="686" y="4656"/>
                  </a:lnTo>
                  <a:lnTo>
                    <a:pt x="10200" y="3722"/>
                  </a:lnTo>
                  <a:lnTo>
                    <a:pt x="11965" y="2073"/>
                  </a:lnTo>
                  <a:lnTo>
                    <a:pt x="12432" y="1"/>
                  </a:lnTo>
                  <a:cubicBezTo>
                    <a:pt x="12432" y="1"/>
                    <a:pt x="12408" y="1"/>
                    <a:pt x="12361" y="1"/>
                  </a:cubicBezTo>
                  <a:close/>
                </a:path>
              </a:pathLst>
            </a:cu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14"/>
            <p:cNvSpPr/>
            <p:nvPr/>
          </p:nvSpPr>
          <p:spPr>
            <a:xfrm>
              <a:off x="5008025" y="4116975"/>
              <a:ext cx="751747" cy="677159"/>
            </a:xfrm>
            <a:custGeom>
              <a:rect b="b" l="l" r="r" t="t"/>
              <a:pathLst>
                <a:path extrusionOk="0" h="12238" w="13586">
                  <a:moveTo>
                    <a:pt x="13178" y="1"/>
                  </a:moveTo>
                  <a:cubicBezTo>
                    <a:pt x="12056" y="1"/>
                    <a:pt x="8899" y="175"/>
                    <a:pt x="7296" y="2038"/>
                  </a:cubicBezTo>
                  <a:cubicBezTo>
                    <a:pt x="7296" y="2038"/>
                    <a:pt x="5216" y="701"/>
                    <a:pt x="2330" y="701"/>
                  </a:cubicBezTo>
                  <a:cubicBezTo>
                    <a:pt x="1598" y="701"/>
                    <a:pt x="815" y="787"/>
                    <a:pt x="0" y="1002"/>
                  </a:cubicBezTo>
                  <a:lnTo>
                    <a:pt x="409" y="11596"/>
                  </a:lnTo>
                  <a:lnTo>
                    <a:pt x="6275" y="12238"/>
                  </a:lnTo>
                  <a:lnTo>
                    <a:pt x="11484" y="10443"/>
                  </a:lnTo>
                  <a:lnTo>
                    <a:pt x="13585" y="10"/>
                  </a:lnTo>
                  <a:cubicBezTo>
                    <a:pt x="13585" y="10"/>
                    <a:pt x="13435" y="1"/>
                    <a:pt x="13178" y="1"/>
                  </a:cubicBezTo>
                  <a:close/>
                </a:path>
              </a:pathLst>
            </a:custGeom>
            <a:solidFill>
              <a:schemeClr val="dk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14"/>
            <p:cNvSpPr/>
            <p:nvPr/>
          </p:nvSpPr>
          <p:spPr>
            <a:xfrm>
              <a:off x="5364091" y="4262830"/>
              <a:ext cx="50076" cy="489361"/>
            </a:xfrm>
            <a:custGeom>
              <a:rect b="b" l="l" r="r" t="t"/>
              <a:pathLst>
                <a:path extrusionOk="0" h="8844" w="905">
                  <a:moveTo>
                    <a:pt x="861" y="1"/>
                  </a:moveTo>
                  <a:cubicBezTo>
                    <a:pt x="803" y="730"/>
                    <a:pt x="744" y="1474"/>
                    <a:pt x="686" y="2218"/>
                  </a:cubicBezTo>
                  <a:cubicBezTo>
                    <a:pt x="628" y="2948"/>
                    <a:pt x="555" y="3692"/>
                    <a:pt x="482" y="4422"/>
                  </a:cubicBezTo>
                  <a:cubicBezTo>
                    <a:pt x="409" y="5166"/>
                    <a:pt x="336" y="5896"/>
                    <a:pt x="248" y="6640"/>
                  </a:cubicBezTo>
                  <a:lnTo>
                    <a:pt x="0" y="8843"/>
                  </a:lnTo>
                  <a:cubicBezTo>
                    <a:pt x="88" y="8478"/>
                    <a:pt x="161" y="8113"/>
                    <a:pt x="234" y="7763"/>
                  </a:cubicBezTo>
                  <a:cubicBezTo>
                    <a:pt x="307" y="7384"/>
                    <a:pt x="365" y="7019"/>
                    <a:pt x="438" y="6654"/>
                  </a:cubicBezTo>
                  <a:cubicBezTo>
                    <a:pt x="555" y="5925"/>
                    <a:pt x="657" y="5195"/>
                    <a:pt x="730" y="4451"/>
                  </a:cubicBezTo>
                  <a:cubicBezTo>
                    <a:pt x="803" y="3707"/>
                    <a:pt x="861" y="2963"/>
                    <a:pt x="876" y="2218"/>
                  </a:cubicBezTo>
                  <a:cubicBezTo>
                    <a:pt x="905" y="1474"/>
                    <a:pt x="905" y="730"/>
                    <a:pt x="8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6" name="Google Shape;1526;p14"/>
          <p:cNvGrpSpPr/>
          <p:nvPr/>
        </p:nvGrpSpPr>
        <p:grpSpPr>
          <a:xfrm>
            <a:off x="-168163" y="-312304"/>
            <a:ext cx="1299077" cy="1087546"/>
            <a:chOff x="7814674" y="3916225"/>
            <a:chExt cx="1115183" cy="933516"/>
          </a:xfrm>
        </p:grpSpPr>
        <p:sp>
          <p:nvSpPr>
            <p:cNvPr id="1527" name="Google Shape;1527;p14"/>
            <p:cNvSpPr/>
            <p:nvPr/>
          </p:nvSpPr>
          <p:spPr>
            <a:xfrm>
              <a:off x="7918433" y="4526810"/>
              <a:ext cx="582128" cy="322931"/>
            </a:xfrm>
            <a:custGeom>
              <a:rect b="b" l="l" r="r" t="t"/>
              <a:pathLst>
                <a:path extrusionOk="0" h="7585" w="13673">
                  <a:moveTo>
                    <a:pt x="11936" y="1"/>
                  </a:moveTo>
                  <a:cubicBezTo>
                    <a:pt x="8827" y="1"/>
                    <a:pt x="0" y="5921"/>
                    <a:pt x="0" y="5921"/>
                  </a:cubicBezTo>
                  <a:lnTo>
                    <a:pt x="1941" y="7584"/>
                  </a:lnTo>
                  <a:cubicBezTo>
                    <a:pt x="1941" y="7584"/>
                    <a:pt x="13672" y="3571"/>
                    <a:pt x="12972" y="638"/>
                  </a:cubicBezTo>
                  <a:cubicBezTo>
                    <a:pt x="12866" y="191"/>
                    <a:pt x="12492" y="1"/>
                    <a:pt x="11936" y="1"/>
                  </a:cubicBez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14"/>
            <p:cNvSpPr/>
            <p:nvPr/>
          </p:nvSpPr>
          <p:spPr>
            <a:xfrm>
              <a:off x="7923372" y="4509609"/>
              <a:ext cx="552964" cy="317141"/>
            </a:xfrm>
            <a:custGeom>
              <a:rect b="b" l="l" r="r" t="t"/>
              <a:pathLst>
                <a:path extrusionOk="0" h="7449" w="12988">
                  <a:moveTo>
                    <a:pt x="11266" y="1"/>
                  </a:moveTo>
                  <a:cubicBezTo>
                    <a:pt x="8284" y="1"/>
                    <a:pt x="1" y="5770"/>
                    <a:pt x="1" y="5770"/>
                  </a:cubicBezTo>
                  <a:lnTo>
                    <a:pt x="1869" y="7448"/>
                  </a:lnTo>
                  <a:cubicBezTo>
                    <a:pt x="1869" y="7448"/>
                    <a:pt x="12987" y="3596"/>
                    <a:pt x="12287" y="648"/>
                  </a:cubicBezTo>
                  <a:cubicBezTo>
                    <a:pt x="12179" y="193"/>
                    <a:pt x="11811" y="1"/>
                    <a:pt x="112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14"/>
            <p:cNvSpPr/>
            <p:nvPr/>
          </p:nvSpPr>
          <p:spPr>
            <a:xfrm>
              <a:off x="7814674" y="4077461"/>
              <a:ext cx="557307" cy="702062"/>
            </a:xfrm>
            <a:custGeom>
              <a:rect b="b" l="l" r="r" t="t"/>
              <a:pathLst>
                <a:path extrusionOk="0" h="16490" w="13090">
                  <a:moveTo>
                    <a:pt x="9281" y="1"/>
                  </a:moveTo>
                  <a:lnTo>
                    <a:pt x="263" y="2437"/>
                  </a:lnTo>
                  <a:cubicBezTo>
                    <a:pt x="103" y="2481"/>
                    <a:pt x="0" y="2627"/>
                    <a:pt x="30" y="2788"/>
                  </a:cubicBezTo>
                  <a:lnTo>
                    <a:pt x="2029" y="16212"/>
                  </a:lnTo>
                  <a:cubicBezTo>
                    <a:pt x="2053" y="16381"/>
                    <a:pt x="2186" y="16490"/>
                    <a:pt x="2339" y="16490"/>
                  </a:cubicBezTo>
                  <a:cubicBezTo>
                    <a:pt x="2371" y="16490"/>
                    <a:pt x="2404" y="16485"/>
                    <a:pt x="2437" y="16475"/>
                  </a:cubicBezTo>
                  <a:lnTo>
                    <a:pt x="13089" y="13046"/>
                  </a:lnTo>
                  <a:cubicBezTo>
                    <a:pt x="13089" y="13046"/>
                    <a:pt x="9339" y="1474"/>
                    <a:pt x="9281"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14"/>
            <p:cNvSpPr/>
            <p:nvPr/>
          </p:nvSpPr>
          <p:spPr>
            <a:xfrm>
              <a:off x="7976209" y="4680084"/>
              <a:ext cx="338599" cy="154718"/>
            </a:xfrm>
            <a:custGeom>
              <a:rect b="b" l="l" r="r" t="t"/>
              <a:pathLst>
                <a:path extrusionOk="0" h="3634" w="7953">
                  <a:moveTo>
                    <a:pt x="7821" y="1"/>
                  </a:moveTo>
                  <a:cubicBezTo>
                    <a:pt x="5983" y="1226"/>
                    <a:pt x="59" y="3386"/>
                    <a:pt x="0" y="3400"/>
                  </a:cubicBezTo>
                  <a:lnTo>
                    <a:pt x="88" y="3634"/>
                  </a:lnTo>
                  <a:cubicBezTo>
                    <a:pt x="336" y="3546"/>
                    <a:pt x="6099" y="1445"/>
                    <a:pt x="7953" y="205"/>
                  </a:cubicBezTo>
                  <a:lnTo>
                    <a:pt x="782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14"/>
            <p:cNvSpPr/>
            <p:nvPr/>
          </p:nvSpPr>
          <p:spPr>
            <a:xfrm>
              <a:off x="7956922" y="4732878"/>
              <a:ext cx="197591" cy="78338"/>
            </a:xfrm>
            <a:custGeom>
              <a:rect b="b" l="l" r="r" t="t"/>
              <a:pathLst>
                <a:path extrusionOk="0" h="1840" w="4641">
                  <a:moveTo>
                    <a:pt x="4641" y="1"/>
                  </a:moveTo>
                  <a:lnTo>
                    <a:pt x="1" y="1839"/>
                  </a:lnTo>
                  <a:cubicBezTo>
                    <a:pt x="1912" y="1270"/>
                    <a:pt x="4640" y="1"/>
                    <a:pt x="4641" y="1"/>
                  </a:cubicBezTo>
                  <a:close/>
                </a:path>
              </a:pathLst>
            </a:custGeom>
            <a:solidFill>
              <a:srgbClr val="FFA7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14"/>
            <p:cNvSpPr/>
            <p:nvPr/>
          </p:nvSpPr>
          <p:spPr>
            <a:xfrm>
              <a:off x="7955092" y="4728536"/>
              <a:ext cx="201933" cy="87662"/>
            </a:xfrm>
            <a:custGeom>
              <a:rect b="b" l="l" r="r" t="t"/>
              <a:pathLst>
                <a:path extrusionOk="0" h="2059" w="4743">
                  <a:moveTo>
                    <a:pt x="4640" y="1"/>
                  </a:moveTo>
                  <a:cubicBezTo>
                    <a:pt x="4611" y="15"/>
                    <a:pt x="1882" y="1270"/>
                    <a:pt x="0" y="1825"/>
                  </a:cubicBezTo>
                  <a:lnTo>
                    <a:pt x="73" y="2058"/>
                  </a:lnTo>
                  <a:cubicBezTo>
                    <a:pt x="1970" y="1489"/>
                    <a:pt x="4713" y="234"/>
                    <a:pt x="4742" y="220"/>
                  </a:cubicBezTo>
                  <a:lnTo>
                    <a:pt x="46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14"/>
            <p:cNvSpPr/>
            <p:nvPr/>
          </p:nvSpPr>
          <p:spPr>
            <a:xfrm>
              <a:off x="8081203" y="4770771"/>
              <a:ext cx="95709" cy="34230"/>
            </a:xfrm>
            <a:custGeom>
              <a:rect b="b" l="l" r="r" t="t"/>
              <a:pathLst>
                <a:path extrusionOk="0" h="804" w="2248">
                  <a:moveTo>
                    <a:pt x="2247" y="1"/>
                  </a:moveTo>
                  <a:lnTo>
                    <a:pt x="0" y="803"/>
                  </a:lnTo>
                </a:path>
              </a:pathLst>
            </a:custGeom>
            <a:solidFill>
              <a:srgbClr val="FFA7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14"/>
            <p:cNvSpPr/>
            <p:nvPr/>
          </p:nvSpPr>
          <p:spPr>
            <a:xfrm>
              <a:off x="8079968" y="4765832"/>
              <a:ext cx="98817" cy="44150"/>
            </a:xfrm>
            <a:custGeom>
              <a:rect b="b" l="l" r="r" t="t"/>
              <a:pathLst>
                <a:path extrusionOk="0" h="1037" w="2321">
                  <a:moveTo>
                    <a:pt x="2233" y="0"/>
                  </a:moveTo>
                  <a:lnTo>
                    <a:pt x="0" y="803"/>
                  </a:lnTo>
                  <a:lnTo>
                    <a:pt x="73" y="1036"/>
                  </a:lnTo>
                  <a:lnTo>
                    <a:pt x="2320" y="219"/>
                  </a:lnTo>
                  <a:lnTo>
                    <a:pt x="22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14"/>
            <p:cNvSpPr/>
            <p:nvPr/>
          </p:nvSpPr>
          <p:spPr>
            <a:xfrm>
              <a:off x="7941424" y="4754635"/>
              <a:ext cx="124276" cy="43512"/>
            </a:xfrm>
            <a:custGeom>
              <a:rect b="b" l="l" r="r" t="t"/>
              <a:pathLst>
                <a:path extrusionOk="0" h="1022" w="2919">
                  <a:moveTo>
                    <a:pt x="2918" y="1"/>
                  </a:moveTo>
                  <a:lnTo>
                    <a:pt x="0" y="1022"/>
                  </a:lnTo>
                  <a:cubicBezTo>
                    <a:pt x="277" y="964"/>
                    <a:pt x="2917" y="1"/>
                    <a:pt x="2918" y="1"/>
                  </a:cubicBezTo>
                  <a:close/>
                </a:path>
              </a:pathLst>
            </a:custGeom>
            <a:solidFill>
              <a:srgbClr val="FFA7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14"/>
            <p:cNvSpPr/>
            <p:nvPr/>
          </p:nvSpPr>
          <p:spPr>
            <a:xfrm>
              <a:off x="7940147" y="4749653"/>
              <a:ext cx="127427" cy="53474"/>
            </a:xfrm>
            <a:custGeom>
              <a:rect b="b" l="l" r="r" t="t"/>
              <a:pathLst>
                <a:path extrusionOk="0" h="1256" w="2993">
                  <a:moveTo>
                    <a:pt x="2905" y="1"/>
                  </a:moveTo>
                  <a:cubicBezTo>
                    <a:pt x="2175" y="263"/>
                    <a:pt x="234" y="978"/>
                    <a:pt x="1" y="1022"/>
                  </a:cubicBezTo>
                  <a:lnTo>
                    <a:pt x="45" y="1256"/>
                  </a:lnTo>
                  <a:cubicBezTo>
                    <a:pt x="351" y="1197"/>
                    <a:pt x="2875" y="263"/>
                    <a:pt x="2992" y="234"/>
                  </a:cubicBezTo>
                  <a:lnTo>
                    <a:pt x="29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14"/>
            <p:cNvSpPr/>
            <p:nvPr/>
          </p:nvSpPr>
          <p:spPr>
            <a:xfrm>
              <a:off x="7924011" y="4497007"/>
              <a:ext cx="331787" cy="173621"/>
            </a:xfrm>
            <a:custGeom>
              <a:rect b="b" l="l" r="r" t="t"/>
              <a:pathLst>
                <a:path extrusionOk="0" h="4078" w="7793">
                  <a:moveTo>
                    <a:pt x="6721" y="0"/>
                  </a:moveTo>
                  <a:cubicBezTo>
                    <a:pt x="6660" y="0"/>
                    <a:pt x="6598" y="8"/>
                    <a:pt x="6538" y="25"/>
                  </a:cubicBezTo>
                  <a:lnTo>
                    <a:pt x="584" y="1674"/>
                  </a:lnTo>
                  <a:cubicBezTo>
                    <a:pt x="219" y="1776"/>
                    <a:pt x="1" y="2170"/>
                    <a:pt x="103" y="2535"/>
                  </a:cubicBezTo>
                  <a:lnTo>
                    <a:pt x="380" y="3556"/>
                  </a:lnTo>
                  <a:cubicBezTo>
                    <a:pt x="465" y="3873"/>
                    <a:pt x="753" y="4078"/>
                    <a:pt x="1058" y="4078"/>
                  </a:cubicBezTo>
                  <a:cubicBezTo>
                    <a:pt x="1119" y="4078"/>
                    <a:pt x="1180" y="4069"/>
                    <a:pt x="1241" y="4052"/>
                  </a:cubicBezTo>
                  <a:lnTo>
                    <a:pt x="7194" y="2389"/>
                  </a:lnTo>
                  <a:cubicBezTo>
                    <a:pt x="7574" y="2287"/>
                    <a:pt x="7792" y="1908"/>
                    <a:pt x="7690" y="1528"/>
                  </a:cubicBezTo>
                  <a:lnTo>
                    <a:pt x="7398" y="507"/>
                  </a:lnTo>
                  <a:cubicBezTo>
                    <a:pt x="7313" y="203"/>
                    <a:pt x="7026" y="0"/>
                    <a:pt x="67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14"/>
            <p:cNvSpPr/>
            <p:nvPr/>
          </p:nvSpPr>
          <p:spPr>
            <a:xfrm>
              <a:off x="7953218" y="4472440"/>
              <a:ext cx="230501" cy="70504"/>
            </a:xfrm>
            <a:custGeom>
              <a:rect b="b" l="l" r="r" t="t"/>
              <a:pathLst>
                <a:path extrusionOk="0" h="1656" w="5414">
                  <a:moveTo>
                    <a:pt x="5298" y="0"/>
                  </a:moveTo>
                  <a:cubicBezTo>
                    <a:pt x="5288" y="0"/>
                    <a:pt x="5278" y="1"/>
                    <a:pt x="5268" y="4"/>
                  </a:cubicBezTo>
                  <a:lnTo>
                    <a:pt x="88" y="1449"/>
                  </a:lnTo>
                  <a:cubicBezTo>
                    <a:pt x="30" y="1463"/>
                    <a:pt x="0" y="1521"/>
                    <a:pt x="15" y="1580"/>
                  </a:cubicBezTo>
                  <a:cubicBezTo>
                    <a:pt x="28" y="1618"/>
                    <a:pt x="73" y="1656"/>
                    <a:pt x="123" y="1656"/>
                  </a:cubicBezTo>
                  <a:cubicBezTo>
                    <a:pt x="131" y="1656"/>
                    <a:pt x="138" y="1655"/>
                    <a:pt x="146" y="1653"/>
                  </a:cubicBezTo>
                  <a:lnTo>
                    <a:pt x="5326" y="208"/>
                  </a:lnTo>
                  <a:cubicBezTo>
                    <a:pt x="5385" y="194"/>
                    <a:pt x="5414" y="135"/>
                    <a:pt x="5399" y="77"/>
                  </a:cubicBezTo>
                  <a:cubicBezTo>
                    <a:pt x="5387" y="29"/>
                    <a:pt x="5345" y="0"/>
                    <a:pt x="529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14"/>
            <p:cNvSpPr/>
            <p:nvPr/>
          </p:nvSpPr>
          <p:spPr>
            <a:xfrm>
              <a:off x="7946363" y="4447576"/>
              <a:ext cx="230544" cy="70547"/>
            </a:xfrm>
            <a:custGeom>
              <a:rect b="b" l="l" r="r" t="t"/>
              <a:pathLst>
                <a:path extrusionOk="0" h="1657" w="5415">
                  <a:moveTo>
                    <a:pt x="5298" y="1"/>
                  </a:moveTo>
                  <a:cubicBezTo>
                    <a:pt x="5288" y="1"/>
                    <a:pt x="5278" y="2"/>
                    <a:pt x="5268" y="4"/>
                  </a:cubicBezTo>
                  <a:lnTo>
                    <a:pt x="88" y="1449"/>
                  </a:lnTo>
                  <a:cubicBezTo>
                    <a:pt x="30" y="1463"/>
                    <a:pt x="1" y="1522"/>
                    <a:pt x="15" y="1580"/>
                  </a:cubicBezTo>
                  <a:cubicBezTo>
                    <a:pt x="28" y="1629"/>
                    <a:pt x="70" y="1657"/>
                    <a:pt x="117" y="1657"/>
                  </a:cubicBezTo>
                  <a:cubicBezTo>
                    <a:pt x="127" y="1657"/>
                    <a:pt x="137" y="1656"/>
                    <a:pt x="147" y="1653"/>
                  </a:cubicBezTo>
                  <a:lnTo>
                    <a:pt x="5327" y="209"/>
                  </a:lnTo>
                  <a:cubicBezTo>
                    <a:pt x="5385" y="194"/>
                    <a:pt x="5414" y="136"/>
                    <a:pt x="5400" y="77"/>
                  </a:cubicBezTo>
                  <a:cubicBezTo>
                    <a:pt x="5388" y="29"/>
                    <a:pt x="5345" y="1"/>
                    <a:pt x="52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14"/>
            <p:cNvSpPr/>
            <p:nvPr/>
          </p:nvSpPr>
          <p:spPr>
            <a:xfrm>
              <a:off x="7939551" y="4422711"/>
              <a:ext cx="230501" cy="70589"/>
            </a:xfrm>
            <a:custGeom>
              <a:rect b="b" l="l" r="r" t="t"/>
              <a:pathLst>
                <a:path extrusionOk="0" h="1658" w="5414">
                  <a:moveTo>
                    <a:pt x="5298" y="1"/>
                  </a:moveTo>
                  <a:cubicBezTo>
                    <a:pt x="5288" y="1"/>
                    <a:pt x="5278" y="2"/>
                    <a:pt x="5268" y="5"/>
                  </a:cubicBezTo>
                  <a:lnTo>
                    <a:pt x="88" y="1449"/>
                  </a:lnTo>
                  <a:cubicBezTo>
                    <a:pt x="30" y="1464"/>
                    <a:pt x="0" y="1522"/>
                    <a:pt x="15" y="1581"/>
                  </a:cubicBezTo>
                  <a:cubicBezTo>
                    <a:pt x="27" y="1629"/>
                    <a:pt x="69" y="1657"/>
                    <a:pt x="116" y="1657"/>
                  </a:cubicBezTo>
                  <a:cubicBezTo>
                    <a:pt x="126" y="1657"/>
                    <a:pt x="136" y="1656"/>
                    <a:pt x="146" y="1653"/>
                  </a:cubicBezTo>
                  <a:lnTo>
                    <a:pt x="5326" y="209"/>
                  </a:lnTo>
                  <a:cubicBezTo>
                    <a:pt x="5385" y="194"/>
                    <a:pt x="5414" y="136"/>
                    <a:pt x="5399" y="78"/>
                  </a:cubicBezTo>
                  <a:cubicBezTo>
                    <a:pt x="5387" y="29"/>
                    <a:pt x="5345" y="1"/>
                    <a:pt x="52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14"/>
            <p:cNvSpPr/>
            <p:nvPr/>
          </p:nvSpPr>
          <p:spPr>
            <a:xfrm>
              <a:off x="8289913" y="4455197"/>
              <a:ext cx="628109" cy="187330"/>
            </a:xfrm>
            <a:custGeom>
              <a:rect b="b" l="l" r="r" t="t"/>
              <a:pathLst>
                <a:path extrusionOk="0" h="4400" w="14753">
                  <a:moveTo>
                    <a:pt x="14753" y="0"/>
                  </a:moveTo>
                  <a:cubicBezTo>
                    <a:pt x="14752" y="0"/>
                    <a:pt x="1" y="555"/>
                    <a:pt x="1154" y="3342"/>
                  </a:cubicBezTo>
                  <a:cubicBezTo>
                    <a:pt x="1478" y="4119"/>
                    <a:pt x="2623" y="4400"/>
                    <a:pt x="4108" y="4400"/>
                  </a:cubicBezTo>
                  <a:cubicBezTo>
                    <a:pt x="7977" y="4400"/>
                    <a:pt x="14155" y="2496"/>
                    <a:pt x="14155" y="2496"/>
                  </a:cubicBezTo>
                  <a:lnTo>
                    <a:pt x="14753" y="0"/>
                  </a:ln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14"/>
            <p:cNvSpPr/>
            <p:nvPr/>
          </p:nvSpPr>
          <p:spPr>
            <a:xfrm>
              <a:off x="8299237" y="4439018"/>
              <a:ext cx="601414" cy="177878"/>
            </a:xfrm>
            <a:custGeom>
              <a:rect b="b" l="l" r="r" t="t"/>
              <a:pathLst>
                <a:path extrusionOk="0" h="4178" w="14126">
                  <a:moveTo>
                    <a:pt x="14125" y="1"/>
                  </a:moveTo>
                  <a:cubicBezTo>
                    <a:pt x="14125" y="1"/>
                    <a:pt x="1" y="278"/>
                    <a:pt x="1168" y="3080"/>
                  </a:cubicBezTo>
                  <a:cubicBezTo>
                    <a:pt x="1503" y="3890"/>
                    <a:pt x="2694" y="4177"/>
                    <a:pt x="4215" y="4177"/>
                  </a:cubicBezTo>
                  <a:cubicBezTo>
                    <a:pt x="7926" y="4177"/>
                    <a:pt x="13600" y="2467"/>
                    <a:pt x="13600" y="2467"/>
                  </a:cubicBezTo>
                  <a:lnTo>
                    <a:pt x="1412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14"/>
            <p:cNvSpPr/>
            <p:nvPr/>
          </p:nvSpPr>
          <p:spPr>
            <a:xfrm>
              <a:off x="8270669" y="3916225"/>
              <a:ext cx="659189" cy="687459"/>
            </a:xfrm>
            <a:custGeom>
              <a:rect b="b" l="l" r="r" t="t"/>
              <a:pathLst>
                <a:path extrusionOk="0" h="16147" w="15483">
                  <a:moveTo>
                    <a:pt x="8843" y="1"/>
                  </a:moveTo>
                  <a:cubicBezTo>
                    <a:pt x="8804" y="1"/>
                    <a:pt x="8764" y="8"/>
                    <a:pt x="8726" y="23"/>
                  </a:cubicBezTo>
                  <a:lnTo>
                    <a:pt x="1" y="3350"/>
                  </a:lnTo>
                  <a:cubicBezTo>
                    <a:pt x="803" y="4590"/>
                    <a:pt x="4582" y="16147"/>
                    <a:pt x="4582" y="16147"/>
                  </a:cubicBezTo>
                  <a:lnTo>
                    <a:pt x="15205" y="12659"/>
                  </a:lnTo>
                  <a:cubicBezTo>
                    <a:pt x="15395" y="12601"/>
                    <a:pt x="15482" y="12382"/>
                    <a:pt x="15380" y="12207"/>
                  </a:cubicBezTo>
                  <a:lnTo>
                    <a:pt x="9120" y="169"/>
                  </a:lnTo>
                  <a:cubicBezTo>
                    <a:pt x="9066" y="61"/>
                    <a:pt x="8956" y="1"/>
                    <a:pt x="8843"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14"/>
            <p:cNvSpPr/>
            <p:nvPr/>
          </p:nvSpPr>
          <p:spPr>
            <a:xfrm>
              <a:off x="8544010" y="4526640"/>
              <a:ext cx="357289" cy="88854"/>
            </a:xfrm>
            <a:custGeom>
              <a:rect b="b" l="l" r="r" t="t"/>
              <a:pathLst>
                <a:path extrusionOk="0" h="2087" w="8392">
                  <a:moveTo>
                    <a:pt x="8318" y="0"/>
                  </a:moveTo>
                  <a:cubicBezTo>
                    <a:pt x="8260" y="15"/>
                    <a:pt x="2204" y="1751"/>
                    <a:pt x="1" y="1839"/>
                  </a:cubicBezTo>
                  <a:lnTo>
                    <a:pt x="15" y="2087"/>
                  </a:lnTo>
                  <a:cubicBezTo>
                    <a:pt x="2248" y="1985"/>
                    <a:pt x="8143" y="307"/>
                    <a:pt x="8391" y="234"/>
                  </a:cubicBezTo>
                  <a:lnTo>
                    <a:pt x="831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14"/>
            <p:cNvSpPr/>
            <p:nvPr/>
          </p:nvSpPr>
          <p:spPr>
            <a:xfrm>
              <a:off x="8699968" y="4504287"/>
              <a:ext cx="206276" cy="52836"/>
            </a:xfrm>
            <a:custGeom>
              <a:rect b="b" l="l" r="r" t="t"/>
              <a:pathLst>
                <a:path extrusionOk="0" h="1241" w="4845">
                  <a:moveTo>
                    <a:pt x="4845" y="0"/>
                  </a:moveTo>
                  <a:lnTo>
                    <a:pt x="0" y="1240"/>
                  </a:lnTo>
                  <a:cubicBezTo>
                    <a:pt x="0" y="1240"/>
                    <a:pt x="2962" y="657"/>
                    <a:pt x="4845" y="0"/>
                  </a:cubicBezTo>
                  <a:close/>
                </a:path>
              </a:pathLst>
            </a:custGeom>
            <a:solidFill>
              <a:srgbClr val="FFA7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14"/>
            <p:cNvSpPr/>
            <p:nvPr/>
          </p:nvSpPr>
          <p:spPr>
            <a:xfrm>
              <a:off x="8699329" y="4499306"/>
              <a:ext cx="208788" cy="62798"/>
            </a:xfrm>
            <a:custGeom>
              <a:rect b="b" l="l" r="r" t="t"/>
              <a:pathLst>
                <a:path extrusionOk="0" h="1475" w="4904">
                  <a:moveTo>
                    <a:pt x="4831" y="0"/>
                  </a:moveTo>
                  <a:cubicBezTo>
                    <a:pt x="2963" y="642"/>
                    <a:pt x="30" y="1241"/>
                    <a:pt x="1" y="1241"/>
                  </a:cubicBezTo>
                  <a:lnTo>
                    <a:pt x="45" y="1474"/>
                  </a:lnTo>
                  <a:cubicBezTo>
                    <a:pt x="74" y="1474"/>
                    <a:pt x="3036" y="876"/>
                    <a:pt x="4904" y="234"/>
                  </a:cubicBezTo>
                  <a:lnTo>
                    <a:pt x="483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14"/>
            <p:cNvSpPr/>
            <p:nvPr/>
          </p:nvSpPr>
          <p:spPr>
            <a:xfrm>
              <a:off x="8704310" y="4571983"/>
              <a:ext cx="97582" cy="28610"/>
            </a:xfrm>
            <a:custGeom>
              <a:rect b="b" l="l" r="r" t="t"/>
              <a:pathLst>
                <a:path extrusionOk="0" h="672" w="2292">
                  <a:moveTo>
                    <a:pt x="1" y="672"/>
                  </a:moveTo>
                  <a:lnTo>
                    <a:pt x="2291" y="1"/>
                  </a:lnTo>
                </a:path>
              </a:pathLst>
            </a:custGeom>
            <a:solidFill>
              <a:srgbClr val="FFA7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14"/>
            <p:cNvSpPr/>
            <p:nvPr/>
          </p:nvSpPr>
          <p:spPr>
            <a:xfrm>
              <a:off x="8702437" y="4567002"/>
              <a:ext cx="100690" cy="38573"/>
            </a:xfrm>
            <a:custGeom>
              <a:rect b="b" l="l" r="r" t="t"/>
              <a:pathLst>
                <a:path extrusionOk="0" h="906" w="2365">
                  <a:moveTo>
                    <a:pt x="2292" y="1"/>
                  </a:moveTo>
                  <a:lnTo>
                    <a:pt x="1" y="672"/>
                  </a:lnTo>
                  <a:lnTo>
                    <a:pt x="74" y="906"/>
                  </a:lnTo>
                  <a:lnTo>
                    <a:pt x="2365" y="234"/>
                  </a:lnTo>
                  <a:lnTo>
                    <a:pt x="22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14"/>
            <p:cNvSpPr/>
            <p:nvPr/>
          </p:nvSpPr>
          <p:spPr>
            <a:xfrm>
              <a:off x="8209784" y="4053235"/>
              <a:ext cx="287679" cy="586513"/>
            </a:xfrm>
            <a:custGeom>
              <a:rect b="b" l="l" r="r" t="t"/>
              <a:pathLst>
                <a:path extrusionOk="0" h="13776" w="6757">
                  <a:moveTo>
                    <a:pt x="1766" y="1"/>
                  </a:moveTo>
                  <a:lnTo>
                    <a:pt x="1" y="570"/>
                  </a:lnTo>
                  <a:cubicBezTo>
                    <a:pt x="1" y="570"/>
                    <a:pt x="2204" y="13294"/>
                    <a:pt x="3400" y="13775"/>
                  </a:cubicBezTo>
                  <a:lnTo>
                    <a:pt x="6757" y="12681"/>
                  </a:lnTo>
                  <a:cubicBezTo>
                    <a:pt x="6757" y="12681"/>
                    <a:pt x="2700" y="3707"/>
                    <a:pt x="1766"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1550" name="Shape 1550"/>
        <p:cNvGrpSpPr/>
        <p:nvPr/>
      </p:nvGrpSpPr>
      <p:grpSpPr>
        <a:xfrm>
          <a:off x="0" y="0"/>
          <a:ext cx="0" cy="0"/>
          <a:chOff x="0" y="0"/>
          <a:chExt cx="0" cy="0"/>
        </a:xfrm>
      </p:grpSpPr>
      <p:sp>
        <p:nvSpPr>
          <p:cNvPr id="1551" name="Google Shape;1551;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552" name="Google Shape;1552;p15"/>
          <p:cNvGrpSpPr/>
          <p:nvPr/>
        </p:nvGrpSpPr>
        <p:grpSpPr>
          <a:xfrm>
            <a:off x="0" y="0"/>
            <a:ext cx="9144080" cy="5143448"/>
            <a:chOff x="0" y="0"/>
            <a:chExt cx="9144080" cy="5143448"/>
          </a:xfrm>
        </p:grpSpPr>
        <p:sp>
          <p:nvSpPr>
            <p:cNvPr id="1553" name="Google Shape;1553;p15"/>
            <p:cNvSpPr/>
            <p:nvPr/>
          </p:nvSpPr>
          <p:spPr>
            <a:xfrm>
              <a:off x="0" y="0"/>
              <a:ext cx="9144080" cy="247047"/>
            </a:xfrm>
            <a:custGeom>
              <a:rect b="b" l="l" r="r" t="t"/>
              <a:pathLst>
                <a:path extrusionOk="0" h="2978" w="123577">
                  <a:moveTo>
                    <a:pt x="123372" y="205"/>
                  </a:moveTo>
                  <a:lnTo>
                    <a:pt x="123372" y="2787"/>
                  </a:lnTo>
                  <a:lnTo>
                    <a:pt x="205" y="2787"/>
                  </a:lnTo>
                  <a:lnTo>
                    <a:pt x="205" y="205"/>
                  </a:lnTo>
                  <a:close/>
                  <a:moveTo>
                    <a:pt x="0" y="0"/>
                  </a:moveTo>
                  <a:lnTo>
                    <a:pt x="0" y="2977"/>
                  </a:lnTo>
                  <a:lnTo>
                    <a:pt x="123576" y="2977"/>
                  </a:lnTo>
                  <a:lnTo>
                    <a:pt x="12357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15"/>
            <p:cNvSpPr/>
            <p:nvPr/>
          </p:nvSpPr>
          <p:spPr>
            <a:xfrm>
              <a:off x="5208705"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15"/>
            <p:cNvSpPr/>
            <p:nvPr/>
          </p:nvSpPr>
          <p:spPr>
            <a:xfrm>
              <a:off x="5276482"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15"/>
            <p:cNvSpPr/>
            <p:nvPr/>
          </p:nvSpPr>
          <p:spPr>
            <a:xfrm>
              <a:off x="5343098" y="72589"/>
              <a:ext cx="17006" cy="161103"/>
            </a:xfrm>
            <a:custGeom>
              <a:rect b="b" l="l" r="r" t="t"/>
              <a:pathLst>
                <a:path extrusionOk="0" h="1942" w="205">
                  <a:moveTo>
                    <a:pt x="0" y="1"/>
                  </a:moveTo>
                  <a:lnTo>
                    <a:pt x="0"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15"/>
            <p:cNvSpPr/>
            <p:nvPr/>
          </p:nvSpPr>
          <p:spPr>
            <a:xfrm>
              <a:off x="5409630"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15"/>
            <p:cNvSpPr/>
            <p:nvPr/>
          </p:nvSpPr>
          <p:spPr>
            <a:xfrm>
              <a:off x="5477490"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15"/>
            <p:cNvSpPr/>
            <p:nvPr/>
          </p:nvSpPr>
          <p:spPr>
            <a:xfrm>
              <a:off x="5544023"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15"/>
            <p:cNvSpPr/>
            <p:nvPr/>
          </p:nvSpPr>
          <p:spPr>
            <a:xfrm>
              <a:off x="5610638"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15"/>
            <p:cNvSpPr/>
            <p:nvPr/>
          </p:nvSpPr>
          <p:spPr>
            <a:xfrm>
              <a:off x="5678415" y="72589"/>
              <a:ext cx="15762" cy="161103"/>
            </a:xfrm>
            <a:custGeom>
              <a:rect b="b" l="l" r="r" t="t"/>
              <a:pathLst>
                <a:path extrusionOk="0" h="1942" w="190">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15"/>
            <p:cNvSpPr/>
            <p:nvPr/>
          </p:nvSpPr>
          <p:spPr>
            <a:xfrm>
              <a:off x="5744948"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15"/>
            <p:cNvSpPr/>
            <p:nvPr/>
          </p:nvSpPr>
          <p:spPr>
            <a:xfrm>
              <a:off x="7219367"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15"/>
            <p:cNvSpPr/>
            <p:nvPr/>
          </p:nvSpPr>
          <p:spPr>
            <a:xfrm>
              <a:off x="5879340"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15"/>
            <p:cNvSpPr/>
            <p:nvPr/>
          </p:nvSpPr>
          <p:spPr>
            <a:xfrm>
              <a:off x="6347806" y="72589"/>
              <a:ext cx="17006" cy="161103"/>
            </a:xfrm>
            <a:custGeom>
              <a:rect b="b" l="l" r="r" t="t"/>
              <a:pathLst>
                <a:path extrusionOk="0" h="1942" w="205">
                  <a:moveTo>
                    <a:pt x="0" y="1"/>
                  </a:moveTo>
                  <a:lnTo>
                    <a:pt x="0"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15"/>
            <p:cNvSpPr/>
            <p:nvPr/>
          </p:nvSpPr>
          <p:spPr>
            <a:xfrm>
              <a:off x="5945956"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15"/>
            <p:cNvSpPr/>
            <p:nvPr/>
          </p:nvSpPr>
          <p:spPr>
            <a:xfrm>
              <a:off x="6013733" y="72589"/>
              <a:ext cx="15762" cy="161103"/>
            </a:xfrm>
            <a:custGeom>
              <a:rect b="b" l="l" r="r" t="t"/>
              <a:pathLst>
                <a:path extrusionOk="0" h="1942" w="190">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15"/>
            <p:cNvSpPr/>
            <p:nvPr/>
          </p:nvSpPr>
          <p:spPr>
            <a:xfrm>
              <a:off x="6080266"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15"/>
            <p:cNvSpPr/>
            <p:nvPr/>
          </p:nvSpPr>
          <p:spPr>
            <a:xfrm>
              <a:off x="6146881"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15"/>
            <p:cNvSpPr/>
            <p:nvPr/>
          </p:nvSpPr>
          <p:spPr>
            <a:xfrm>
              <a:off x="5812725"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15"/>
            <p:cNvSpPr/>
            <p:nvPr/>
          </p:nvSpPr>
          <p:spPr>
            <a:xfrm>
              <a:off x="4003072" y="72589"/>
              <a:ext cx="15845" cy="161103"/>
            </a:xfrm>
            <a:custGeom>
              <a:rect b="b" l="l" r="r" t="t"/>
              <a:pathLst>
                <a:path extrusionOk="0" h="1942" w="191">
                  <a:moveTo>
                    <a:pt x="1" y="1"/>
                  </a:moveTo>
                  <a:lnTo>
                    <a:pt x="1"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15"/>
            <p:cNvSpPr/>
            <p:nvPr/>
          </p:nvSpPr>
          <p:spPr>
            <a:xfrm>
              <a:off x="4137464"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15"/>
            <p:cNvSpPr/>
            <p:nvPr/>
          </p:nvSpPr>
          <p:spPr>
            <a:xfrm>
              <a:off x="4270612"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15"/>
            <p:cNvSpPr/>
            <p:nvPr/>
          </p:nvSpPr>
          <p:spPr>
            <a:xfrm>
              <a:off x="4338389" y="72589"/>
              <a:ext cx="15845" cy="161103"/>
            </a:xfrm>
            <a:custGeom>
              <a:rect b="b" l="l" r="r" t="t"/>
              <a:pathLst>
                <a:path extrusionOk="0" h="1942" w="191">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15"/>
            <p:cNvSpPr/>
            <p:nvPr/>
          </p:nvSpPr>
          <p:spPr>
            <a:xfrm>
              <a:off x="4404922"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15"/>
            <p:cNvSpPr/>
            <p:nvPr/>
          </p:nvSpPr>
          <p:spPr>
            <a:xfrm>
              <a:off x="4471537"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15"/>
            <p:cNvSpPr/>
            <p:nvPr/>
          </p:nvSpPr>
          <p:spPr>
            <a:xfrm>
              <a:off x="4539314"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15"/>
            <p:cNvSpPr/>
            <p:nvPr/>
          </p:nvSpPr>
          <p:spPr>
            <a:xfrm>
              <a:off x="4605930"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15"/>
            <p:cNvSpPr/>
            <p:nvPr/>
          </p:nvSpPr>
          <p:spPr>
            <a:xfrm>
              <a:off x="4672463" y="72589"/>
              <a:ext cx="17006" cy="161103"/>
            </a:xfrm>
            <a:custGeom>
              <a:rect b="b" l="l" r="r" t="t"/>
              <a:pathLst>
                <a:path extrusionOk="0" h="1942" w="205">
                  <a:moveTo>
                    <a:pt x="1" y="1"/>
                  </a:moveTo>
                  <a:lnTo>
                    <a:pt x="1"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15"/>
            <p:cNvSpPr/>
            <p:nvPr/>
          </p:nvSpPr>
          <p:spPr>
            <a:xfrm>
              <a:off x="4806855"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15"/>
            <p:cNvSpPr/>
            <p:nvPr/>
          </p:nvSpPr>
          <p:spPr>
            <a:xfrm>
              <a:off x="4874632"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15"/>
            <p:cNvSpPr/>
            <p:nvPr/>
          </p:nvSpPr>
          <p:spPr>
            <a:xfrm>
              <a:off x="4941248"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15"/>
            <p:cNvSpPr/>
            <p:nvPr/>
          </p:nvSpPr>
          <p:spPr>
            <a:xfrm>
              <a:off x="5075557"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15"/>
            <p:cNvSpPr/>
            <p:nvPr/>
          </p:nvSpPr>
          <p:spPr>
            <a:xfrm>
              <a:off x="5142173"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15"/>
            <p:cNvSpPr/>
            <p:nvPr/>
          </p:nvSpPr>
          <p:spPr>
            <a:xfrm>
              <a:off x="4740240"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15"/>
            <p:cNvSpPr/>
            <p:nvPr/>
          </p:nvSpPr>
          <p:spPr>
            <a:xfrm>
              <a:off x="3064979"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15"/>
            <p:cNvSpPr/>
            <p:nvPr/>
          </p:nvSpPr>
          <p:spPr>
            <a:xfrm>
              <a:off x="3131511"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15"/>
            <p:cNvSpPr/>
            <p:nvPr/>
          </p:nvSpPr>
          <p:spPr>
            <a:xfrm>
              <a:off x="3199288"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15"/>
            <p:cNvSpPr/>
            <p:nvPr/>
          </p:nvSpPr>
          <p:spPr>
            <a:xfrm>
              <a:off x="3265904"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15"/>
            <p:cNvSpPr/>
            <p:nvPr/>
          </p:nvSpPr>
          <p:spPr>
            <a:xfrm>
              <a:off x="3332436" y="72589"/>
              <a:ext cx="17089" cy="161103"/>
            </a:xfrm>
            <a:custGeom>
              <a:rect b="b" l="l" r="r" t="t"/>
              <a:pathLst>
                <a:path extrusionOk="0" h="1942" w="206">
                  <a:moveTo>
                    <a:pt x="1" y="1"/>
                  </a:moveTo>
                  <a:lnTo>
                    <a:pt x="1"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15"/>
            <p:cNvSpPr/>
            <p:nvPr/>
          </p:nvSpPr>
          <p:spPr>
            <a:xfrm>
              <a:off x="3400296"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15"/>
            <p:cNvSpPr/>
            <p:nvPr/>
          </p:nvSpPr>
          <p:spPr>
            <a:xfrm>
              <a:off x="3466829"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15"/>
            <p:cNvSpPr/>
            <p:nvPr/>
          </p:nvSpPr>
          <p:spPr>
            <a:xfrm>
              <a:off x="3533445"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15"/>
            <p:cNvSpPr/>
            <p:nvPr/>
          </p:nvSpPr>
          <p:spPr>
            <a:xfrm>
              <a:off x="3601222"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15"/>
            <p:cNvSpPr/>
            <p:nvPr/>
          </p:nvSpPr>
          <p:spPr>
            <a:xfrm>
              <a:off x="3734370"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15"/>
            <p:cNvSpPr/>
            <p:nvPr/>
          </p:nvSpPr>
          <p:spPr>
            <a:xfrm>
              <a:off x="5007780" y="72589"/>
              <a:ext cx="17006" cy="161103"/>
            </a:xfrm>
            <a:custGeom>
              <a:rect b="b" l="l" r="r" t="t"/>
              <a:pathLst>
                <a:path extrusionOk="0" h="1942" w="205">
                  <a:moveTo>
                    <a:pt x="1" y="1"/>
                  </a:moveTo>
                  <a:lnTo>
                    <a:pt x="1"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15"/>
            <p:cNvSpPr/>
            <p:nvPr/>
          </p:nvSpPr>
          <p:spPr>
            <a:xfrm>
              <a:off x="7018441" y="72589"/>
              <a:ext cx="15762" cy="161103"/>
            </a:xfrm>
            <a:custGeom>
              <a:rect b="b" l="l" r="r" t="t"/>
              <a:pathLst>
                <a:path extrusionOk="0" h="1942" w="190">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15"/>
            <p:cNvSpPr/>
            <p:nvPr/>
          </p:nvSpPr>
          <p:spPr>
            <a:xfrm>
              <a:off x="7084974"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15"/>
            <p:cNvSpPr/>
            <p:nvPr/>
          </p:nvSpPr>
          <p:spPr>
            <a:xfrm>
              <a:off x="7152751"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15"/>
            <p:cNvSpPr/>
            <p:nvPr/>
          </p:nvSpPr>
          <p:spPr>
            <a:xfrm>
              <a:off x="7285899"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15"/>
            <p:cNvSpPr/>
            <p:nvPr/>
          </p:nvSpPr>
          <p:spPr>
            <a:xfrm>
              <a:off x="7353676" y="72589"/>
              <a:ext cx="15845" cy="161103"/>
            </a:xfrm>
            <a:custGeom>
              <a:rect b="b" l="l" r="r" t="t"/>
              <a:pathLst>
                <a:path extrusionOk="0" h="1942" w="191">
                  <a:moveTo>
                    <a:pt x="1" y="1"/>
                  </a:moveTo>
                  <a:lnTo>
                    <a:pt x="1" y="1942"/>
                  </a:lnTo>
                  <a:lnTo>
                    <a:pt x="191" y="1942"/>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15"/>
            <p:cNvSpPr/>
            <p:nvPr/>
          </p:nvSpPr>
          <p:spPr>
            <a:xfrm>
              <a:off x="7420292"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15"/>
            <p:cNvSpPr/>
            <p:nvPr/>
          </p:nvSpPr>
          <p:spPr>
            <a:xfrm>
              <a:off x="7486907"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15"/>
            <p:cNvSpPr/>
            <p:nvPr/>
          </p:nvSpPr>
          <p:spPr>
            <a:xfrm>
              <a:off x="7554684"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15"/>
            <p:cNvSpPr/>
            <p:nvPr/>
          </p:nvSpPr>
          <p:spPr>
            <a:xfrm>
              <a:off x="7621217"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15"/>
            <p:cNvSpPr/>
            <p:nvPr/>
          </p:nvSpPr>
          <p:spPr>
            <a:xfrm>
              <a:off x="8157459"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15"/>
            <p:cNvSpPr/>
            <p:nvPr/>
          </p:nvSpPr>
          <p:spPr>
            <a:xfrm>
              <a:off x="7755609"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15"/>
            <p:cNvSpPr/>
            <p:nvPr/>
          </p:nvSpPr>
          <p:spPr>
            <a:xfrm>
              <a:off x="8090927"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15"/>
            <p:cNvSpPr/>
            <p:nvPr/>
          </p:nvSpPr>
          <p:spPr>
            <a:xfrm>
              <a:off x="7822142"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15"/>
            <p:cNvSpPr/>
            <p:nvPr/>
          </p:nvSpPr>
          <p:spPr>
            <a:xfrm>
              <a:off x="7890002"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15"/>
            <p:cNvSpPr/>
            <p:nvPr/>
          </p:nvSpPr>
          <p:spPr>
            <a:xfrm>
              <a:off x="7956534"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15"/>
            <p:cNvSpPr/>
            <p:nvPr/>
          </p:nvSpPr>
          <p:spPr>
            <a:xfrm>
              <a:off x="8023150" y="72589"/>
              <a:ext cx="17006" cy="161103"/>
            </a:xfrm>
            <a:custGeom>
              <a:rect b="b" l="l" r="r" t="t"/>
              <a:pathLst>
                <a:path extrusionOk="0" h="1942" w="205">
                  <a:moveTo>
                    <a:pt x="0" y="1"/>
                  </a:moveTo>
                  <a:lnTo>
                    <a:pt x="0" y="1942"/>
                  </a:lnTo>
                  <a:lnTo>
                    <a:pt x="204" y="1942"/>
                  </a:lnTo>
                  <a:lnTo>
                    <a:pt x="2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15"/>
            <p:cNvSpPr/>
            <p:nvPr/>
          </p:nvSpPr>
          <p:spPr>
            <a:xfrm>
              <a:off x="7688994" y="72589"/>
              <a:ext cx="15845" cy="161103"/>
            </a:xfrm>
            <a:custGeom>
              <a:rect b="b" l="l" r="r" t="t"/>
              <a:pathLst>
                <a:path extrusionOk="0" h="1942" w="191">
                  <a:moveTo>
                    <a:pt x="1" y="1"/>
                  </a:moveTo>
                  <a:lnTo>
                    <a:pt x="1" y="1942"/>
                  </a:lnTo>
                  <a:lnTo>
                    <a:pt x="191" y="1942"/>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15"/>
            <p:cNvSpPr/>
            <p:nvPr/>
          </p:nvSpPr>
          <p:spPr>
            <a:xfrm>
              <a:off x="6214658"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15"/>
            <p:cNvSpPr/>
            <p:nvPr/>
          </p:nvSpPr>
          <p:spPr>
            <a:xfrm>
              <a:off x="6281191"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15"/>
            <p:cNvSpPr/>
            <p:nvPr/>
          </p:nvSpPr>
          <p:spPr>
            <a:xfrm>
              <a:off x="6415583"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15"/>
            <p:cNvSpPr/>
            <p:nvPr/>
          </p:nvSpPr>
          <p:spPr>
            <a:xfrm>
              <a:off x="6482199"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15"/>
            <p:cNvSpPr/>
            <p:nvPr/>
          </p:nvSpPr>
          <p:spPr>
            <a:xfrm>
              <a:off x="6616508"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15"/>
            <p:cNvSpPr/>
            <p:nvPr/>
          </p:nvSpPr>
          <p:spPr>
            <a:xfrm>
              <a:off x="6683124" y="72589"/>
              <a:ext cx="17006" cy="161103"/>
            </a:xfrm>
            <a:custGeom>
              <a:rect b="b" l="l" r="r" t="t"/>
              <a:pathLst>
                <a:path extrusionOk="0" h="1942" w="205">
                  <a:moveTo>
                    <a:pt x="0" y="1"/>
                  </a:moveTo>
                  <a:lnTo>
                    <a:pt x="0"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15"/>
            <p:cNvSpPr/>
            <p:nvPr/>
          </p:nvSpPr>
          <p:spPr>
            <a:xfrm>
              <a:off x="6750901"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15"/>
            <p:cNvSpPr/>
            <p:nvPr/>
          </p:nvSpPr>
          <p:spPr>
            <a:xfrm>
              <a:off x="6884049"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15"/>
            <p:cNvSpPr/>
            <p:nvPr/>
          </p:nvSpPr>
          <p:spPr>
            <a:xfrm>
              <a:off x="6951826"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15"/>
            <p:cNvSpPr/>
            <p:nvPr/>
          </p:nvSpPr>
          <p:spPr>
            <a:xfrm>
              <a:off x="6548731"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15"/>
            <p:cNvSpPr/>
            <p:nvPr/>
          </p:nvSpPr>
          <p:spPr>
            <a:xfrm>
              <a:off x="6817433"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15"/>
            <p:cNvSpPr/>
            <p:nvPr/>
          </p:nvSpPr>
          <p:spPr>
            <a:xfrm>
              <a:off x="3802147"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15"/>
            <p:cNvSpPr/>
            <p:nvPr/>
          </p:nvSpPr>
          <p:spPr>
            <a:xfrm>
              <a:off x="3935295"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15"/>
            <p:cNvSpPr/>
            <p:nvPr/>
          </p:nvSpPr>
          <p:spPr>
            <a:xfrm>
              <a:off x="4069687"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15"/>
            <p:cNvSpPr/>
            <p:nvPr/>
          </p:nvSpPr>
          <p:spPr>
            <a:xfrm>
              <a:off x="4203997"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15"/>
            <p:cNvSpPr/>
            <p:nvPr/>
          </p:nvSpPr>
          <p:spPr>
            <a:xfrm>
              <a:off x="3667754" y="72589"/>
              <a:ext cx="17089" cy="161103"/>
            </a:xfrm>
            <a:custGeom>
              <a:rect b="b" l="l" r="r" t="t"/>
              <a:pathLst>
                <a:path extrusionOk="0" h="1942" w="206">
                  <a:moveTo>
                    <a:pt x="1" y="1"/>
                  </a:moveTo>
                  <a:lnTo>
                    <a:pt x="1"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15"/>
            <p:cNvSpPr/>
            <p:nvPr/>
          </p:nvSpPr>
          <p:spPr>
            <a:xfrm>
              <a:off x="1054318"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15"/>
            <p:cNvSpPr/>
            <p:nvPr/>
          </p:nvSpPr>
          <p:spPr>
            <a:xfrm>
              <a:off x="1120933"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15"/>
            <p:cNvSpPr/>
            <p:nvPr/>
          </p:nvSpPr>
          <p:spPr>
            <a:xfrm>
              <a:off x="1188710"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15"/>
            <p:cNvSpPr/>
            <p:nvPr/>
          </p:nvSpPr>
          <p:spPr>
            <a:xfrm>
              <a:off x="1255243"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15"/>
            <p:cNvSpPr/>
            <p:nvPr/>
          </p:nvSpPr>
          <p:spPr>
            <a:xfrm>
              <a:off x="1323020" y="72589"/>
              <a:ext cx="15845" cy="161103"/>
            </a:xfrm>
            <a:custGeom>
              <a:rect b="b" l="l" r="r" t="t"/>
              <a:pathLst>
                <a:path extrusionOk="0" h="1942" w="191">
                  <a:moveTo>
                    <a:pt x="1" y="1"/>
                  </a:moveTo>
                  <a:lnTo>
                    <a:pt x="1" y="1942"/>
                  </a:lnTo>
                  <a:lnTo>
                    <a:pt x="191" y="1942"/>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15"/>
            <p:cNvSpPr/>
            <p:nvPr/>
          </p:nvSpPr>
          <p:spPr>
            <a:xfrm>
              <a:off x="1456251"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15"/>
            <p:cNvSpPr/>
            <p:nvPr/>
          </p:nvSpPr>
          <p:spPr>
            <a:xfrm>
              <a:off x="1590560"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15"/>
            <p:cNvSpPr/>
            <p:nvPr/>
          </p:nvSpPr>
          <p:spPr>
            <a:xfrm>
              <a:off x="1724953"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15"/>
            <p:cNvSpPr/>
            <p:nvPr/>
          </p:nvSpPr>
          <p:spPr>
            <a:xfrm>
              <a:off x="1858101"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15"/>
            <p:cNvSpPr/>
            <p:nvPr/>
          </p:nvSpPr>
          <p:spPr>
            <a:xfrm>
              <a:off x="2126803"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15"/>
            <p:cNvSpPr/>
            <p:nvPr/>
          </p:nvSpPr>
          <p:spPr>
            <a:xfrm>
              <a:off x="2261195"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15"/>
            <p:cNvSpPr/>
            <p:nvPr/>
          </p:nvSpPr>
          <p:spPr>
            <a:xfrm>
              <a:off x="2394344"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15"/>
            <p:cNvSpPr/>
            <p:nvPr/>
          </p:nvSpPr>
          <p:spPr>
            <a:xfrm>
              <a:off x="2528736"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15"/>
            <p:cNvSpPr/>
            <p:nvPr/>
          </p:nvSpPr>
          <p:spPr>
            <a:xfrm>
              <a:off x="2663046" y="72589"/>
              <a:ext cx="15845" cy="161103"/>
            </a:xfrm>
            <a:custGeom>
              <a:rect b="b" l="l" r="r" t="t"/>
              <a:pathLst>
                <a:path extrusionOk="0" h="1942" w="191">
                  <a:moveTo>
                    <a:pt x="1" y="1"/>
                  </a:moveTo>
                  <a:lnTo>
                    <a:pt x="1"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15"/>
            <p:cNvSpPr/>
            <p:nvPr/>
          </p:nvSpPr>
          <p:spPr>
            <a:xfrm>
              <a:off x="1992493" y="72589"/>
              <a:ext cx="17006" cy="161103"/>
            </a:xfrm>
            <a:custGeom>
              <a:rect b="b" l="l" r="r" t="t"/>
              <a:pathLst>
                <a:path extrusionOk="0" h="1942" w="205">
                  <a:moveTo>
                    <a:pt x="0" y="1"/>
                  </a:moveTo>
                  <a:lnTo>
                    <a:pt x="0" y="1942"/>
                  </a:lnTo>
                  <a:lnTo>
                    <a:pt x="204" y="1942"/>
                  </a:lnTo>
                  <a:lnTo>
                    <a:pt x="2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15"/>
            <p:cNvSpPr/>
            <p:nvPr/>
          </p:nvSpPr>
          <p:spPr>
            <a:xfrm>
              <a:off x="1389635"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15"/>
            <p:cNvSpPr/>
            <p:nvPr/>
          </p:nvSpPr>
          <p:spPr>
            <a:xfrm>
              <a:off x="1524028"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15"/>
            <p:cNvSpPr/>
            <p:nvPr/>
          </p:nvSpPr>
          <p:spPr>
            <a:xfrm>
              <a:off x="1657176" y="72589"/>
              <a:ext cx="17006" cy="161103"/>
            </a:xfrm>
            <a:custGeom>
              <a:rect b="b" l="l" r="r" t="t"/>
              <a:pathLst>
                <a:path extrusionOk="0" h="1942" w="205">
                  <a:moveTo>
                    <a:pt x="0" y="1"/>
                  </a:moveTo>
                  <a:lnTo>
                    <a:pt x="0" y="1942"/>
                  </a:lnTo>
                  <a:lnTo>
                    <a:pt x="204" y="1942"/>
                  </a:lnTo>
                  <a:lnTo>
                    <a:pt x="2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15"/>
            <p:cNvSpPr/>
            <p:nvPr/>
          </p:nvSpPr>
          <p:spPr>
            <a:xfrm>
              <a:off x="1791485"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15"/>
            <p:cNvSpPr/>
            <p:nvPr/>
          </p:nvSpPr>
          <p:spPr>
            <a:xfrm>
              <a:off x="1925878"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15"/>
            <p:cNvSpPr/>
            <p:nvPr/>
          </p:nvSpPr>
          <p:spPr>
            <a:xfrm>
              <a:off x="2059026"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15"/>
            <p:cNvSpPr/>
            <p:nvPr/>
          </p:nvSpPr>
          <p:spPr>
            <a:xfrm>
              <a:off x="2193418"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15"/>
            <p:cNvSpPr/>
            <p:nvPr/>
          </p:nvSpPr>
          <p:spPr>
            <a:xfrm>
              <a:off x="2327728" y="72589"/>
              <a:ext cx="15845" cy="161103"/>
            </a:xfrm>
            <a:custGeom>
              <a:rect b="b" l="l" r="r" t="t"/>
              <a:pathLst>
                <a:path extrusionOk="0" h="1942" w="191">
                  <a:moveTo>
                    <a:pt x="1" y="1"/>
                  </a:moveTo>
                  <a:lnTo>
                    <a:pt x="1" y="1942"/>
                  </a:lnTo>
                  <a:lnTo>
                    <a:pt x="191" y="1942"/>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15"/>
            <p:cNvSpPr/>
            <p:nvPr/>
          </p:nvSpPr>
          <p:spPr>
            <a:xfrm>
              <a:off x="2462121"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15"/>
            <p:cNvSpPr/>
            <p:nvPr/>
          </p:nvSpPr>
          <p:spPr>
            <a:xfrm>
              <a:off x="2729661"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15"/>
            <p:cNvSpPr/>
            <p:nvPr/>
          </p:nvSpPr>
          <p:spPr>
            <a:xfrm>
              <a:off x="3868679"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15"/>
            <p:cNvSpPr/>
            <p:nvPr/>
          </p:nvSpPr>
          <p:spPr>
            <a:xfrm>
              <a:off x="8559393"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15"/>
            <p:cNvSpPr/>
            <p:nvPr/>
          </p:nvSpPr>
          <p:spPr>
            <a:xfrm>
              <a:off x="8693702"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15"/>
            <p:cNvSpPr/>
            <p:nvPr/>
          </p:nvSpPr>
          <p:spPr>
            <a:xfrm>
              <a:off x="8828095"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15"/>
            <p:cNvSpPr/>
            <p:nvPr/>
          </p:nvSpPr>
          <p:spPr>
            <a:xfrm>
              <a:off x="8291852"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15"/>
            <p:cNvSpPr/>
            <p:nvPr/>
          </p:nvSpPr>
          <p:spPr>
            <a:xfrm>
              <a:off x="8358385" y="72589"/>
              <a:ext cx="17089" cy="161103"/>
            </a:xfrm>
            <a:custGeom>
              <a:rect b="b" l="l" r="r" t="t"/>
              <a:pathLst>
                <a:path extrusionOk="0" h="1942" w="206">
                  <a:moveTo>
                    <a:pt x="1" y="1"/>
                  </a:moveTo>
                  <a:lnTo>
                    <a:pt x="1"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15"/>
            <p:cNvSpPr/>
            <p:nvPr/>
          </p:nvSpPr>
          <p:spPr>
            <a:xfrm>
              <a:off x="8492777"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15"/>
            <p:cNvSpPr/>
            <p:nvPr/>
          </p:nvSpPr>
          <p:spPr>
            <a:xfrm>
              <a:off x="8627170" y="72589"/>
              <a:ext cx="15762" cy="161103"/>
            </a:xfrm>
            <a:custGeom>
              <a:rect b="b" l="l" r="r" t="t"/>
              <a:pathLst>
                <a:path extrusionOk="0" h="1942" w="190">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15"/>
            <p:cNvSpPr/>
            <p:nvPr/>
          </p:nvSpPr>
          <p:spPr>
            <a:xfrm>
              <a:off x="8760318"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15"/>
            <p:cNvSpPr/>
            <p:nvPr/>
          </p:nvSpPr>
          <p:spPr>
            <a:xfrm>
              <a:off x="8224075"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15"/>
            <p:cNvSpPr/>
            <p:nvPr/>
          </p:nvSpPr>
          <p:spPr>
            <a:xfrm>
              <a:off x="8425000"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15"/>
            <p:cNvSpPr/>
            <p:nvPr/>
          </p:nvSpPr>
          <p:spPr>
            <a:xfrm>
              <a:off x="2796194"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15"/>
            <p:cNvSpPr/>
            <p:nvPr/>
          </p:nvSpPr>
          <p:spPr>
            <a:xfrm>
              <a:off x="2863971"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15"/>
            <p:cNvSpPr/>
            <p:nvPr/>
          </p:nvSpPr>
          <p:spPr>
            <a:xfrm>
              <a:off x="2930586"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15"/>
            <p:cNvSpPr/>
            <p:nvPr/>
          </p:nvSpPr>
          <p:spPr>
            <a:xfrm>
              <a:off x="2997202" y="72589"/>
              <a:ext cx="17006" cy="161103"/>
            </a:xfrm>
            <a:custGeom>
              <a:rect b="b" l="l" r="r" t="t"/>
              <a:pathLst>
                <a:path extrusionOk="0" h="1942" w="205">
                  <a:moveTo>
                    <a:pt x="0" y="1"/>
                  </a:moveTo>
                  <a:lnTo>
                    <a:pt x="0" y="1942"/>
                  </a:lnTo>
                  <a:lnTo>
                    <a:pt x="204" y="1942"/>
                  </a:lnTo>
                  <a:lnTo>
                    <a:pt x="2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15"/>
            <p:cNvSpPr/>
            <p:nvPr/>
          </p:nvSpPr>
          <p:spPr>
            <a:xfrm>
              <a:off x="2595269"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15"/>
            <p:cNvSpPr/>
            <p:nvPr/>
          </p:nvSpPr>
          <p:spPr>
            <a:xfrm>
              <a:off x="49609"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15"/>
            <p:cNvSpPr/>
            <p:nvPr/>
          </p:nvSpPr>
          <p:spPr>
            <a:xfrm>
              <a:off x="116225"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15"/>
            <p:cNvSpPr/>
            <p:nvPr/>
          </p:nvSpPr>
          <p:spPr>
            <a:xfrm>
              <a:off x="182757"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15"/>
            <p:cNvSpPr/>
            <p:nvPr/>
          </p:nvSpPr>
          <p:spPr>
            <a:xfrm>
              <a:off x="250534"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15"/>
            <p:cNvSpPr/>
            <p:nvPr/>
          </p:nvSpPr>
          <p:spPr>
            <a:xfrm>
              <a:off x="317150" y="72589"/>
              <a:ext cx="17006" cy="161103"/>
            </a:xfrm>
            <a:custGeom>
              <a:rect b="b" l="l" r="r" t="t"/>
              <a:pathLst>
                <a:path extrusionOk="0" h="1942" w="205">
                  <a:moveTo>
                    <a:pt x="0" y="1"/>
                  </a:moveTo>
                  <a:lnTo>
                    <a:pt x="0"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15"/>
            <p:cNvSpPr/>
            <p:nvPr/>
          </p:nvSpPr>
          <p:spPr>
            <a:xfrm>
              <a:off x="384927"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15"/>
            <p:cNvSpPr/>
            <p:nvPr/>
          </p:nvSpPr>
          <p:spPr>
            <a:xfrm>
              <a:off x="451542"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15"/>
            <p:cNvSpPr/>
            <p:nvPr/>
          </p:nvSpPr>
          <p:spPr>
            <a:xfrm>
              <a:off x="518075"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15"/>
            <p:cNvSpPr/>
            <p:nvPr/>
          </p:nvSpPr>
          <p:spPr>
            <a:xfrm>
              <a:off x="585852"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15"/>
            <p:cNvSpPr/>
            <p:nvPr/>
          </p:nvSpPr>
          <p:spPr>
            <a:xfrm>
              <a:off x="719000"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15"/>
            <p:cNvSpPr/>
            <p:nvPr/>
          </p:nvSpPr>
          <p:spPr>
            <a:xfrm>
              <a:off x="786777"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15"/>
            <p:cNvSpPr/>
            <p:nvPr/>
          </p:nvSpPr>
          <p:spPr>
            <a:xfrm>
              <a:off x="853392"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15"/>
            <p:cNvSpPr/>
            <p:nvPr/>
          </p:nvSpPr>
          <p:spPr>
            <a:xfrm>
              <a:off x="919925"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15"/>
            <p:cNvSpPr/>
            <p:nvPr/>
          </p:nvSpPr>
          <p:spPr>
            <a:xfrm>
              <a:off x="987785" y="72589"/>
              <a:ext cx="15762" cy="161103"/>
            </a:xfrm>
            <a:custGeom>
              <a:rect b="b" l="l" r="r" t="t"/>
              <a:pathLst>
                <a:path extrusionOk="0" h="1942" w="190">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15"/>
            <p:cNvSpPr/>
            <p:nvPr/>
          </p:nvSpPr>
          <p:spPr>
            <a:xfrm>
              <a:off x="652467" y="72589"/>
              <a:ext cx="17006" cy="161103"/>
            </a:xfrm>
            <a:custGeom>
              <a:rect b="b" l="l" r="r" t="t"/>
              <a:pathLst>
                <a:path extrusionOk="0" h="1942" w="205">
                  <a:moveTo>
                    <a:pt x="0" y="1"/>
                  </a:moveTo>
                  <a:lnTo>
                    <a:pt x="0"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15"/>
            <p:cNvSpPr/>
            <p:nvPr/>
          </p:nvSpPr>
          <p:spPr>
            <a:xfrm>
              <a:off x="8883678" y="0"/>
              <a:ext cx="260321" cy="5143448"/>
            </a:xfrm>
            <a:custGeom>
              <a:rect b="b" l="l" r="r" t="t"/>
              <a:pathLst>
                <a:path extrusionOk="0" h="62001" w="3138">
                  <a:moveTo>
                    <a:pt x="2934" y="205"/>
                  </a:moveTo>
                  <a:lnTo>
                    <a:pt x="2934" y="61796"/>
                  </a:lnTo>
                  <a:lnTo>
                    <a:pt x="205" y="61796"/>
                  </a:lnTo>
                  <a:lnTo>
                    <a:pt x="205" y="205"/>
                  </a:lnTo>
                  <a:close/>
                  <a:moveTo>
                    <a:pt x="1" y="0"/>
                  </a:moveTo>
                  <a:lnTo>
                    <a:pt x="1" y="62000"/>
                  </a:lnTo>
                  <a:lnTo>
                    <a:pt x="3138" y="62000"/>
                  </a:lnTo>
                  <a:lnTo>
                    <a:pt x="313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15"/>
            <p:cNvSpPr/>
            <p:nvPr/>
          </p:nvSpPr>
          <p:spPr>
            <a:xfrm>
              <a:off x="8927314" y="4978745"/>
              <a:ext cx="173132" cy="98139"/>
            </a:xfrm>
            <a:custGeom>
              <a:rect b="b" l="l" r="r" t="t"/>
              <a:pathLst>
                <a:path extrusionOk="0" h="1183" w="2087">
                  <a:moveTo>
                    <a:pt x="131" y="1"/>
                  </a:moveTo>
                  <a:lnTo>
                    <a:pt x="0" y="132"/>
                  </a:lnTo>
                  <a:lnTo>
                    <a:pt x="1036" y="1183"/>
                  </a:lnTo>
                  <a:lnTo>
                    <a:pt x="2087" y="132"/>
                  </a:lnTo>
                  <a:lnTo>
                    <a:pt x="1941" y="1"/>
                  </a:lnTo>
                  <a:lnTo>
                    <a:pt x="1036" y="905"/>
                  </a:lnTo>
                  <a:lnTo>
                    <a:pt x="1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15"/>
            <p:cNvSpPr/>
            <p:nvPr/>
          </p:nvSpPr>
          <p:spPr>
            <a:xfrm>
              <a:off x="8986630" y="791671"/>
              <a:ext cx="53342" cy="2791437"/>
            </a:xfrm>
            <a:custGeom>
              <a:rect b="b" l="l" r="r" t="t"/>
              <a:pathLst>
                <a:path extrusionOk="0" h="33649" w="643">
                  <a:moveTo>
                    <a:pt x="321" y="0"/>
                  </a:moveTo>
                  <a:cubicBezTo>
                    <a:pt x="146" y="0"/>
                    <a:pt x="0" y="146"/>
                    <a:pt x="0" y="321"/>
                  </a:cubicBezTo>
                  <a:lnTo>
                    <a:pt x="0" y="33342"/>
                  </a:lnTo>
                  <a:cubicBezTo>
                    <a:pt x="0" y="33517"/>
                    <a:pt x="146" y="33649"/>
                    <a:pt x="321" y="33649"/>
                  </a:cubicBezTo>
                  <a:cubicBezTo>
                    <a:pt x="496" y="33649"/>
                    <a:pt x="642" y="33517"/>
                    <a:pt x="642" y="33342"/>
                  </a:cubicBezTo>
                  <a:lnTo>
                    <a:pt x="642" y="321"/>
                  </a:lnTo>
                  <a:cubicBezTo>
                    <a:pt x="642" y="146"/>
                    <a:pt x="496" y="0"/>
                    <a:pt x="3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15"/>
            <p:cNvSpPr/>
            <p:nvPr/>
          </p:nvSpPr>
          <p:spPr>
            <a:xfrm>
              <a:off x="8927314" y="66533"/>
              <a:ext cx="173132" cy="98139"/>
            </a:xfrm>
            <a:custGeom>
              <a:rect b="b" l="l" r="r" t="t"/>
              <a:pathLst>
                <a:path extrusionOk="0" h="1183" w="2087">
                  <a:moveTo>
                    <a:pt x="1036" y="1"/>
                  </a:moveTo>
                  <a:lnTo>
                    <a:pt x="0" y="1052"/>
                  </a:lnTo>
                  <a:lnTo>
                    <a:pt x="131" y="1183"/>
                  </a:lnTo>
                  <a:lnTo>
                    <a:pt x="1036" y="278"/>
                  </a:lnTo>
                  <a:lnTo>
                    <a:pt x="1941" y="1183"/>
                  </a:lnTo>
                  <a:lnTo>
                    <a:pt x="2087" y="1052"/>
                  </a:lnTo>
                  <a:lnTo>
                    <a:pt x="10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_1">
    <p:spTree>
      <p:nvGrpSpPr>
        <p:cNvPr id="1690" name="Shape 1690"/>
        <p:cNvGrpSpPr/>
        <p:nvPr/>
      </p:nvGrpSpPr>
      <p:grpSpPr>
        <a:xfrm>
          <a:off x="0" y="0"/>
          <a:ext cx="0" cy="0"/>
          <a:chOff x="0" y="0"/>
          <a:chExt cx="0" cy="0"/>
        </a:xfrm>
      </p:grpSpPr>
      <p:sp>
        <p:nvSpPr>
          <p:cNvPr id="1691" name="Google Shape;1691;p16"/>
          <p:cNvSpPr txBox="1"/>
          <p:nvPr>
            <p:ph type="title"/>
          </p:nvPr>
        </p:nvSpPr>
        <p:spPr>
          <a:xfrm>
            <a:off x="713225" y="2853950"/>
            <a:ext cx="3526200" cy="674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92" name="Google Shape;1692;p16"/>
          <p:cNvSpPr txBox="1"/>
          <p:nvPr>
            <p:ph idx="1" type="subTitle"/>
          </p:nvPr>
        </p:nvSpPr>
        <p:spPr>
          <a:xfrm>
            <a:off x="713225" y="3452100"/>
            <a:ext cx="3526200" cy="940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693" name="Google Shape;1693;p16"/>
          <p:cNvSpPr/>
          <p:nvPr>
            <p:ph idx="2" type="pic"/>
          </p:nvPr>
        </p:nvSpPr>
        <p:spPr>
          <a:xfrm>
            <a:off x="825950" y="883239"/>
            <a:ext cx="7492200" cy="1503900"/>
          </a:xfrm>
          <a:prstGeom prst="rect">
            <a:avLst/>
          </a:prstGeom>
          <a:noFill/>
          <a:ln>
            <a:noFill/>
          </a:ln>
        </p:spPr>
      </p:sp>
      <p:sp>
        <p:nvSpPr>
          <p:cNvPr id="1694" name="Google Shape;1694;p16"/>
          <p:cNvSpPr/>
          <p:nvPr>
            <p:ph idx="3" type="pic"/>
          </p:nvPr>
        </p:nvSpPr>
        <p:spPr>
          <a:xfrm>
            <a:off x="4503225" y="2991814"/>
            <a:ext cx="3777300" cy="1503900"/>
          </a:xfrm>
          <a:prstGeom prst="rect">
            <a:avLst/>
          </a:prstGeom>
          <a:noFill/>
          <a:ln>
            <a:noFill/>
          </a:ln>
        </p:spPr>
      </p:sp>
      <p:grpSp>
        <p:nvGrpSpPr>
          <p:cNvPr id="1695" name="Google Shape;1695;p16"/>
          <p:cNvGrpSpPr/>
          <p:nvPr/>
        </p:nvGrpSpPr>
        <p:grpSpPr>
          <a:xfrm>
            <a:off x="0" y="0"/>
            <a:ext cx="9144080" cy="5143448"/>
            <a:chOff x="0" y="0"/>
            <a:chExt cx="9144080" cy="5143448"/>
          </a:xfrm>
        </p:grpSpPr>
        <p:sp>
          <p:nvSpPr>
            <p:cNvPr id="1696" name="Google Shape;1696;p16"/>
            <p:cNvSpPr/>
            <p:nvPr/>
          </p:nvSpPr>
          <p:spPr>
            <a:xfrm>
              <a:off x="0" y="0"/>
              <a:ext cx="9144080" cy="247047"/>
            </a:xfrm>
            <a:custGeom>
              <a:rect b="b" l="l" r="r" t="t"/>
              <a:pathLst>
                <a:path extrusionOk="0" h="2978" w="123577">
                  <a:moveTo>
                    <a:pt x="123372" y="205"/>
                  </a:moveTo>
                  <a:lnTo>
                    <a:pt x="123372" y="2787"/>
                  </a:lnTo>
                  <a:lnTo>
                    <a:pt x="205" y="2787"/>
                  </a:lnTo>
                  <a:lnTo>
                    <a:pt x="205" y="205"/>
                  </a:lnTo>
                  <a:close/>
                  <a:moveTo>
                    <a:pt x="0" y="0"/>
                  </a:moveTo>
                  <a:lnTo>
                    <a:pt x="0" y="2977"/>
                  </a:lnTo>
                  <a:lnTo>
                    <a:pt x="123576" y="2977"/>
                  </a:lnTo>
                  <a:lnTo>
                    <a:pt x="12357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16"/>
            <p:cNvSpPr/>
            <p:nvPr/>
          </p:nvSpPr>
          <p:spPr>
            <a:xfrm>
              <a:off x="5208705"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16"/>
            <p:cNvSpPr/>
            <p:nvPr/>
          </p:nvSpPr>
          <p:spPr>
            <a:xfrm>
              <a:off x="5276482"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16"/>
            <p:cNvSpPr/>
            <p:nvPr/>
          </p:nvSpPr>
          <p:spPr>
            <a:xfrm>
              <a:off x="5343098" y="72589"/>
              <a:ext cx="17006" cy="161103"/>
            </a:xfrm>
            <a:custGeom>
              <a:rect b="b" l="l" r="r" t="t"/>
              <a:pathLst>
                <a:path extrusionOk="0" h="1942" w="205">
                  <a:moveTo>
                    <a:pt x="0" y="1"/>
                  </a:moveTo>
                  <a:lnTo>
                    <a:pt x="0"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16"/>
            <p:cNvSpPr/>
            <p:nvPr/>
          </p:nvSpPr>
          <p:spPr>
            <a:xfrm>
              <a:off x="5409630"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16"/>
            <p:cNvSpPr/>
            <p:nvPr/>
          </p:nvSpPr>
          <p:spPr>
            <a:xfrm>
              <a:off x="5477490"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16"/>
            <p:cNvSpPr/>
            <p:nvPr/>
          </p:nvSpPr>
          <p:spPr>
            <a:xfrm>
              <a:off x="5544023"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16"/>
            <p:cNvSpPr/>
            <p:nvPr/>
          </p:nvSpPr>
          <p:spPr>
            <a:xfrm>
              <a:off x="5610638"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16"/>
            <p:cNvSpPr/>
            <p:nvPr/>
          </p:nvSpPr>
          <p:spPr>
            <a:xfrm>
              <a:off x="5678415" y="72589"/>
              <a:ext cx="15762" cy="161103"/>
            </a:xfrm>
            <a:custGeom>
              <a:rect b="b" l="l" r="r" t="t"/>
              <a:pathLst>
                <a:path extrusionOk="0" h="1942" w="190">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16"/>
            <p:cNvSpPr/>
            <p:nvPr/>
          </p:nvSpPr>
          <p:spPr>
            <a:xfrm>
              <a:off x="5744948"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16"/>
            <p:cNvSpPr/>
            <p:nvPr/>
          </p:nvSpPr>
          <p:spPr>
            <a:xfrm>
              <a:off x="7219367"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16"/>
            <p:cNvSpPr/>
            <p:nvPr/>
          </p:nvSpPr>
          <p:spPr>
            <a:xfrm>
              <a:off x="5879340"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16"/>
            <p:cNvSpPr/>
            <p:nvPr/>
          </p:nvSpPr>
          <p:spPr>
            <a:xfrm>
              <a:off x="6347806" y="72589"/>
              <a:ext cx="17006" cy="161103"/>
            </a:xfrm>
            <a:custGeom>
              <a:rect b="b" l="l" r="r" t="t"/>
              <a:pathLst>
                <a:path extrusionOk="0" h="1942" w="205">
                  <a:moveTo>
                    <a:pt x="0" y="1"/>
                  </a:moveTo>
                  <a:lnTo>
                    <a:pt x="0"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16"/>
            <p:cNvSpPr/>
            <p:nvPr/>
          </p:nvSpPr>
          <p:spPr>
            <a:xfrm>
              <a:off x="5945956"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16"/>
            <p:cNvSpPr/>
            <p:nvPr/>
          </p:nvSpPr>
          <p:spPr>
            <a:xfrm>
              <a:off x="6013733" y="72589"/>
              <a:ext cx="15762" cy="161103"/>
            </a:xfrm>
            <a:custGeom>
              <a:rect b="b" l="l" r="r" t="t"/>
              <a:pathLst>
                <a:path extrusionOk="0" h="1942" w="190">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16"/>
            <p:cNvSpPr/>
            <p:nvPr/>
          </p:nvSpPr>
          <p:spPr>
            <a:xfrm>
              <a:off x="6080266"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16"/>
            <p:cNvSpPr/>
            <p:nvPr/>
          </p:nvSpPr>
          <p:spPr>
            <a:xfrm>
              <a:off x="6146881"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16"/>
            <p:cNvSpPr/>
            <p:nvPr/>
          </p:nvSpPr>
          <p:spPr>
            <a:xfrm>
              <a:off x="5812725"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16"/>
            <p:cNvSpPr/>
            <p:nvPr/>
          </p:nvSpPr>
          <p:spPr>
            <a:xfrm>
              <a:off x="4003072" y="72589"/>
              <a:ext cx="15845" cy="161103"/>
            </a:xfrm>
            <a:custGeom>
              <a:rect b="b" l="l" r="r" t="t"/>
              <a:pathLst>
                <a:path extrusionOk="0" h="1942" w="191">
                  <a:moveTo>
                    <a:pt x="1" y="1"/>
                  </a:moveTo>
                  <a:lnTo>
                    <a:pt x="1"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16"/>
            <p:cNvSpPr/>
            <p:nvPr/>
          </p:nvSpPr>
          <p:spPr>
            <a:xfrm>
              <a:off x="4137464"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16"/>
            <p:cNvSpPr/>
            <p:nvPr/>
          </p:nvSpPr>
          <p:spPr>
            <a:xfrm>
              <a:off x="4270612"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16"/>
            <p:cNvSpPr/>
            <p:nvPr/>
          </p:nvSpPr>
          <p:spPr>
            <a:xfrm>
              <a:off x="4338389" y="72589"/>
              <a:ext cx="15845" cy="161103"/>
            </a:xfrm>
            <a:custGeom>
              <a:rect b="b" l="l" r="r" t="t"/>
              <a:pathLst>
                <a:path extrusionOk="0" h="1942" w="191">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16"/>
            <p:cNvSpPr/>
            <p:nvPr/>
          </p:nvSpPr>
          <p:spPr>
            <a:xfrm>
              <a:off x="4404922"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16"/>
            <p:cNvSpPr/>
            <p:nvPr/>
          </p:nvSpPr>
          <p:spPr>
            <a:xfrm>
              <a:off x="4471537"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16"/>
            <p:cNvSpPr/>
            <p:nvPr/>
          </p:nvSpPr>
          <p:spPr>
            <a:xfrm>
              <a:off x="4539314"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16"/>
            <p:cNvSpPr/>
            <p:nvPr/>
          </p:nvSpPr>
          <p:spPr>
            <a:xfrm>
              <a:off x="4605930"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16"/>
            <p:cNvSpPr/>
            <p:nvPr/>
          </p:nvSpPr>
          <p:spPr>
            <a:xfrm>
              <a:off x="4672463" y="72589"/>
              <a:ext cx="17006" cy="161103"/>
            </a:xfrm>
            <a:custGeom>
              <a:rect b="b" l="l" r="r" t="t"/>
              <a:pathLst>
                <a:path extrusionOk="0" h="1942" w="205">
                  <a:moveTo>
                    <a:pt x="1" y="1"/>
                  </a:moveTo>
                  <a:lnTo>
                    <a:pt x="1"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16"/>
            <p:cNvSpPr/>
            <p:nvPr/>
          </p:nvSpPr>
          <p:spPr>
            <a:xfrm>
              <a:off x="4806855"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16"/>
            <p:cNvSpPr/>
            <p:nvPr/>
          </p:nvSpPr>
          <p:spPr>
            <a:xfrm>
              <a:off x="4874632"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16"/>
            <p:cNvSpPr/>
            <p:nvPr/>
          </p:nvSpPr>
          <p:spPr>
            <a:xfrm>
              <a:off x="4941248"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16"/>
            <p:cNvSpPr/>
            <p:nvPr/>
          </p:nvSpPr>
          <p:spPr>
            <a:xfrm>
              <a:off x="5075557"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16"/>
            <p:cNvSpPr/>
            <p:nvPr/>
          </p:nvSpPr>
          <p:spPr>
            <a:xfrm>
              <a:off x="5142173"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16"/>
            <p:cNvSpPr/>
            <p:nvPr/>
          </p:nvSpPr>
          <p:spPr>
            <a:xfrm>
              <a:off x="4740240"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16"/>
            <p:cNvSpPr/>
            <p:nvPr/>
          </p:nvSpPr>
          <p:spPr>
            <a:xfrm>
              <a:off x="3064979"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16"/>
            <p:cNvSpPr/>
            <p:nvPr/>
          </p:nvSpPr>
          <p:spPr>
            <a:xfrm>
              <a:off x="3131511"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16"/>
            <p:cNvSpPr/>
            <p:nvPr/>
          </p:nvSpPr>
          <p:spPr>
            <a:xfrm>
              <a:off x="3199288"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16"/>
            <p:cNvSpPr/>
            <p:nvPr/>
          </p:nvSpPr>
          <p:spPr>
            <a:xfrm>
              <a:off x="3265904"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16"/>
            <p:cNvSpPr/>
            <p:nvPr/>
          </p:nvSpPr>
          <p:spPr>
            <a:xfrm>
              <a:off x="3332436" y="72589"/>
              <a:ext cx="17089" cy="161103"/>
            </a:xfrm>
            <a:custGeom>
              <a:rect b="b" l="l" r="r" t="t"/>
              <a:pathLst>
                <a:path extrusionOk="0" h="1942" w="206">
                  <a:moveTo>
                    <a:pt x="1" y="1"/>
                  </a:moveTo>
                  <a:lnTo>
                    <a:pt x="1"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16"/>
            <p:cNvSpPr/>
            <p:nvPr/>
          </p:nvSpPr>
          <p:spPr>
            <a:xfrm>
              <a:off x="3400296"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16"/>
            <p:cNvSpPr/>
            <p:nvPr/>
          </p:nvSpPr>
          <p:spPr>
            <a:xfrm>
              <a:off x="3466829"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16"/>
            <p:cNvSpPr/>
            <p:nvPr/>
          </p:nvSpPr>
          <p:spPr>
            <a:xfrm>
              <a:off x="3533445"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16"/>
            <p:cNvSpPr/>
            <p:nvPr/>
          </p:nvSpPr>
          <p:spPr>
            <a:xfrm>
              <a:off x="3601222"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16"/>
            <p:cNvSpPr/>
            <p:nvPr/>
          </p:nvSpPr>
          <p:spPr>
            <a:xfrm>
              <a:off x="3734370"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16"/>
            <p:cNvSpPr/>
            <p:nvPr/>
          </p:nvSpPr>
          <p:spPr>
            <a:xfrm>
              <a:off x="5007780" y="72589"/>
              <a:ext cx="17006" cy="161103"/>
            </a:xfrm>
            <a:custGeom>
              <a:rect b="b" l="l" r="r" t="t"/>
              <a:pathLst>
                <a:path extrusionOk="0" h="1942" w="205">
                  <a:moveTo>
                    <a:pt x="1" y="1"/>
                  </a:moveTo>
                  <a:lnTo>
                    <a:pt x="1"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16"/>
            <p:cNvSpPr/>
            <p:nvPr/>
          </p:nvSpPr>
          <p:spPr>
            <a:xfrm>
              <a:off x="7018441" y="72589"/>
              <a:ext cx="15762" cy="161103"/>
            </a:xfrm>
            <a:custGeom>
              <a:rect b="b" l="l" r="r" t="t"/>
              <a:pathLst>
                <a:path extrusionOk="0" h="1942" w="190">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16"/>
            <p:cNvSpPr/>
            <p:nvPr/>
          </p:nvSpPr>
          <p:spPr>
            <a:xfrm>
              <a:off x="7084974"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16"/>
            <p:cNvSpPr/>
            <p:nvPr/>
          </p:nvSpPr>
          <p:spPr>
            <a:xfrm>
              <a:off x="7152751"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16"/>
            <p:cNvSpPr/>
            <p:nvPr/>
          </p:nvSpPr>
          <p:spPr>
            <a:xfrm>
              <a:off x="7285899"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16"/>
            <p:cNvSpPr/>
            <p:nvPr/>
          </p:nvSpPr>
          <p:spPr>
            <a:xfrm>
              <a:off x="7353676" y="72589"/>
              <a:ext cx="15845" cy="161103"/>
            </a:xfrm>
            <a:custGeom>
              <a:rect b="b" l="l" r="r" t="t"/>
              <a:pathLst>
                <a:path extrusionOk="0" h="1942" w="191">
                  <a:moveTo>
                    <a:pt x="1" y="1"/>
                  </a:moveTo>
                  <a:lnTo>
                    <a:pt x="1" y="1942"/>
                  </a:lnTo>
                  <a:lnTo>
                    <a:pt x="191" y="1942"/>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16"/>
            <p:cNvSpPr/>
            <p:nvPr/>
          </p:nvSpPr>
          <p:spPr>
            <a:xfrm>
              <a:off x="7420292"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16"/>
            <p:cNvSpPr/>
            <p:nvPr/>
          </p:nvSpPr>
          <p:spPr>
            <a:xfrm>
              <a:off x="7486907"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16"/>
            <p:cNvSpPr/>
            <p:nvPr/>
          </p:nvSpPr>
          <p:spPr>
            <a:xfrm>
              <a:off x="7554684"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16"/>
            <p:cNvSpPr/>
            <p:nvPr/>
          </p:nvSpPr>
          <p:spPr>
            <a:xfrm>
              <a:off x="7621217"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16"/>
            <p:cNvSpPr/>
            <p:nvPr/>
          </p:nvSpPr>
          <p:spPr>
            <a:xfrm>
              <a:off x="8157459"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16"/>
            <p:cNvSpPr/>
            <p:nvPr/>
          </p:nvSpPr>
          <p:spPr>
            <a:xfrm>
              <a:off x="7755609"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16"/>
            <p:cNvSpPr/>
            <p:nvPr/>
          </p:nvSpPr>
          <p:spPr>
            <a:xfrm>
              <a:off x="8090927"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16"/>
            <p:cNvSpPr/>
            <p:nvPr/>
          </p:nvSpPr>
          <p:spPr>
            <a:xfrm>
              <a:off x="7822142"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16"/>
            <p:cNvSpPr/>
            <p:nvPr/>
          </p:nvSpPr>
          <p:spPr>
            <a:xfrm>
              <a:off x="7890002"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16"/>
            <p:cNvSpPr/>
            <p:nvPr/>
          </p:nvSpPr>
          <p:spPr>
            <a:xfrm>
              <a:off x="7956534"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16"/>
            <p:cNvSpPr/>
            <p:nvPr/>
          </p:nvSpPr>
          <p:spPr>
            <a:xfrm>
              <a:off x="8023150" y="72589"/>
              <a:ext cx="17006" cy="161103"/>
            </a:xfrm>
            <a:custGeom>
              <a:rect b="b" l="l" r="r" t="t"/>
              <a:pathLst>
                <a:path extrusionOk="0" h="1942" w="205">
                  <a:moveTo>
                    <a:pt x="0" y="1"/>
                  </a:moveTo>
                  <a:lnTo>
                    <a:pt x="0" y="1942"/>
                  </a:lnTo>
                  <a:lnTo>
                    <a:pt x="204" y="1942"/>
                  </a:lnTo>
                  <a:lnTo>
                    <a:pt x="2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16"/>
            <p:cNvSpPr/>
            <p:nvPr/>
          </p:nvSpPr>
          <p:spPr>
            <a:xfrm>
              <a:off x="7688994" y="72589"/>
              <a:ext cx="15845" cy="161103"/>
            </a:xfrm>
            <a:custGeom>
              <a:rect b="b" l="l" r="r" t="t"/>
              <a:pathLst>
                <a:path extrusionOk="0" h="1942" w="191">
                  <a:moveTo>
                    <a:pt x="1" y="1"/>
                  </a:moveTo>
                  <a:lnTo>
                    <a:pt x="1" y="1942"/>
                  </a:lnTo>
                  <a:lnTo>
                    <a:pt x="191" y="1942"/>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16"/>
            <p:cNvSpPr/>
            <p:nvPr/>
          </p:nvSpPr>
          <p:spPr>
            <a:xfrm>
              <a:off x="6214658"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16"/>
            <p:cNvSpPr/>
            <p:nvPr/>
          </p:nvSpPr>
          <p:spPr>
            <a:xfrm>
              <a:off x="6281191"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16"/>
            <p:cNvSpPr/>
            <p:nvPr/>
          </p:nvSpPr>
          <p:spPr>
            <a:xfrm>
              <a:off x="6415583"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16"/>
            <p:cNvSpPr/>
            <p:nvPr/>
          </p:nvSpPr>
          <p:spPr>
            <a:xfrm>
              <a:off x="6482199"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16"/>
            <p:cNvSpPr/>
            <p:nvPr/>
          </p:nvSpPr>
          <p:spPr>
            <a:xfrm>
              <a:off x="6616508"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16"/>
            <p:cNvSpPr/>
            <p:nvPr/>
          </p:nvSpPr>
          <p:spPr>
            <a:xfrm>
              <a:off x="6683124" y="72589"/>
              <a:ext cx="17006" cy="161103"/>
            </a:xfrm>
            <a:custGeom>
              <a:rect b="b" l="l" r="r" t="t"/>
              <a:pathLst>
                <a:path extrusionOk="0" h="1942" w="205">
                  <a:moveTo>
                    <a:pt x="0" y="1"/>
                  </a:moveTo>
                  <a:lnTo>
                    <a:pt x="0"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16"/>
            <p:cNvSpPr/>
            <p:nvPr/>
          </p:nvSpPr>
          <p:spPr>
            <a:xfrm>
              <a:off x="6750901"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16"/>
            <p:cNvSpPr/>
            <p:nvPr/>
          </p:nvSpPr>
          <p:spPr>
            <a:xfrm>
              <a:off x="6884049"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16"/>
            <p:cNvSpPr/>
            <p:nvPr/>
          </p:nvSpPr>
          <p:spPr>
            <a:xfrm>
              <a:off x="6951826"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16"/>
            <p:cNvSpPr/>
            <p:nvPr/>
          </p:nvSpPr>
          <p:spPr>
            <a:xfrm>
              <a:off x="6548731"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16"/>
            <p:cNvSpPr/>
            <p:nvPr/>
          </p:nvSpPr>
          <p:spPr>
            <a:xfrm>
              <a:off x="6817433"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16"/>
            <p:cNvSpPr/>
            <p:nvPr/>
          </p:nvSpPr>
          <p:spPr>
            <a:xfrm>
              <a:off x="3802147"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16"/>
            <p:cNvSpPr/>
            <p:nvPr/>
          </p:nvSpPr>
          <p:spPr>
            <a:xfrm>
              <a:off x="3935295"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16"/>
            <p:cNvSpPr/>
            <p:nvPr/>
          </p:nvSpPr>
          <p:spPr>
            <a:xfrm>
              <a:off x="4069687"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16"/>
            <p:cNvSpPr/>
            <p:nvPr/>
          </p:nvSpPr>
          <p:spPr>
            <a:xfrm>
              <a:off x="4203997"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16"/>
            <p:cNvSpPr/>
            <p:nvPr/>
          </p:nvSpPr>
          <p:spPr>
            <a:xfrm>
              <a:off x="3667754" y="72589"/>
              <a:ext cx="17089" cy="161103"/>
            </a:xfrm>
            <a:custGeom>
              <a:rect b="b" l="l" r="r" t="t"/>
              <a:pathLst>
                <a:path extrusionOk="0" h="1942" w="206">
                  <a:moveTo>
                    <a:pt x="1" y="1"/>
                  </a:moveTo>
                  <a:lnTo>
                    <a:pt x="1"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16"/>
            <p:cNvSpPr/>
            <p:nvPr/>
          </p:nvSpPr>
          <p:spPr>
            <a:xfrm>
              <a:off x="1054318"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16"/>
            <p:cNvSpPr/>
            <p:nvPr/>
          </p:nvSpPr>
          <p:spPr>
            <a:xfrm>
              <a:off x="1120933"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16"/>
            <p:cNvSpPr/>
            <p:nvPr/>
          </p:nvSpPr>
          <p:spPr>
            <a:xfrm>
              <a:off x="1188710"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16"/>
            <p:cNvSpPr/>
            <p:nvPr/>
          </p:nvSpPr>
          <p:spPr>
            <a:xfrm>
              <a:off x="1255243"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16"/>
            <p:cNvSpPr/>
            <p:nvPr/>
          </p:nvSpPr>
          <p:spPr>
            <a:xfrm>
              <a:off x="1323020" y="72589"/>
              <a:ext cx="15845" cy="161103"/>
            </a:xfrm>
            <a:custGeom>
              <a:rect b="b" l="l" r="r" t="t"/>
              <a:pathLst>
                <a:path extrusionOk="0" h="1942" w="191">
                  <a:moveTo>
                    <a:pt x="1" y="1"/>
                  </a:moveTo>
                  <a:lnTo>
                    <a:pt x="1" y="1942"/>
                  </a:lnTo>
                  <a:lnTo>
                    <a:pt x="191" y="1942"/>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16"/>
            <p:cNvSpPr/>
            <p:nvPr/>
          </p:nvSpPr>
          <p:spPr>
            <a:xfrm>
              <a:off x="1456251"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16"/>
            <p:cNvSpPr/>
            <p:nvPr/>
          </p:nvSpPr>
          <p:spPr>
            <a:xfrm>
              <a:off x="1590560"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16"/>
            <p:cNvSpPr/>
            <p:nvPr/>
          </p:nvSpPr>
          <p:spPr>
            <a:xfrm>
              <a:off x="1724953"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16"/>
            <p:cNvSpPr/>
            <p:nvPr/>
          </p:nvSpPr>
          <p:spPr>
            <a:xfrm>
              <a:off x="1858101"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16"/>
            <p:cNvSpPr/>
            <p:nvPr/>
          </p:nvSpPr>
          <p:spPr>
            <a:xfrm>
              <a:off x="2126803"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16"/>
            <p:cNvSpPr/>
            <p:nvPr/>
          </p:nvSpPr>
          <p:spPr>
            <a:xfrm>
              <a:off x="2261195"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16"/>
            <p:cNvSpPr/>
            <p:nvPr/>
          </p:nvSpPr>
          <p:spPr>
            <a:xfrm>
              <a:off x="2394344"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16"/>
            <p:cNvSpPr/>
            <p:nvPr/>
          </p:nvSpPr>
          <p:spPr>
            <a:xfrm>
              <a:off x="2528736"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16"/>
            <p:cNvSpPr/>
            <p:nvPr/>
          </p:nvSpPr>
          <p:spPr>
            <a:xfrm>
              <a:off x="2663046" y="72589"/>
              <a:ext cx="15845" cy="161103"/>
            </a:xfrm>
            <a:custGeom>
              <a:rect b="b" l="l" r="r" t="t"/>
              <a:pathLst>
                <a:path extrusionOk="0" h="1942" w="191">
                  <a:moveTo>
                    <a:pt x="1" y="1"/>
                  </a:moveTo>
                  <a:lnTo>
                    <a:pt x="1"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16"/>
            <p:cNvSpPr/>
            <p:nvPr/>
          </p:nvSpPr>
          <p:spPr>
            <a:xfrm>
              <a:off x="1992493" y="72589"/>
              <a:ext cx="17006" cy="161103"/>
            </a:xfrm>
            <a:custGeom>
              <a:rect b="b" l="l" r="r" t="t"/>
              <a:pathLst>
                <a:path extrusionOk="0" h="1942" w="205">
                  <a:moveTo>
                    <a:pt x="0" y="1"/>
                  </a:moveTo>
                  <a:lnTo>
                    <a:pt x="0" y="1942"/>
                  </a:lnTo>
                  <a:lnTo>
                    <a:pt x="204" y="1942"/>
                  </a:lnTo>
                  <a:lnTo>
                    <a:pt x="2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16"/>
            <p:cNvSpPr/>
            <p:nvPr/>
          </p:nvSpPr>
          <p:spPr>
            <a:xfrm>
              <a:off x="1389635"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16"/>
            <p:cNvSpPr/>
            <p:nvPr/>
          </p:nvSpPr>
          <p:spPr>
            <a:xfrm>
              <a:off x="1524028"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16"/>
            <p:cNvSpPr/>
            <p:nvPr/>
          </p:nvSpPr>
          <p:spPr>
            <a:xfrm>
              <a:off x="1657176" y="72589"/>
              <a:ext cx="17006" cy="161103"/>
            </a:xfrm>
            <a:custGeom>
              <a:rect b="b" l="l" r="r" t="t"/>
              <a:pathLst>
                <a:path extrusionOk="0" h="1942" w="205">
                  <a:moveTo>
                    <a:pt x="0" y="1"/>
                  </a:moveTo>
                  <a:lnTo>
                    <a:pt x="0" y="1942"/>
                  </a:lnTo>
                  <a:lnTo>
                    <a:pt x="204" y="1942"/>
                  </a:lnTo>
                  <a:lnTo>
                    <a:pt x="2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16"/>
            <p:cNvSpPr/>
            <p:nvPr/>
          </p:nvSpPr>
          <p:spPr>
            <a:xfrm>
              <a:off x="1791485"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16"/>
            <p:cNvSpPr/>
            <p:nvPr/>
          </p:nvSpPr>
          <p:spPr>
            <a:xfrm>
              <a:off x="1925878"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16"/>
            <p:cNvSpPr/>
            <p:nvPr/>
          </p:nvSpPr>
          <p:spPr>
            <a:xfrm>
              <a:off x="2059026"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16"/>
            <p:cNvSpPr/>
            <p:nvPr/>
          </p:nvSpPr>
          <p:spPr>
            <a:xfrm>
              <a:off x="2193418"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16"/>
            <p:cNvSpPr/>
            <p:nvPr/>
          </p:nvSpPr>
          <p:spPr>
            <a:xfrm>
              <a:off x="2327728" y="72589"/>
              <a:ext cx="15845" cy="161103"/>
            </a:xfrm>
            <a:custGeom>
              <a:rect b="b" l="l" r="r" t="t"/>
              <a:pathLst>
                <a:path extrusionOk="0" h="1942" w="191">
                  <a:moveTo>
                    <a:pt x="1" y="1"/>
                  </a:moveTo>
                  <a:lnTo>
                    <a:pt x="1" y="1942"/>
                  </a:lnTo>
                  <a:lnTo>
                    <a:pt x="191" y="1942"/>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16"/>
            <p:cNvSpPr/>
            <p:nvPr/>
          </p:nvSpPr>
          <p:spPr>
            <a:xfrm>
              <a:off x="2462121"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16"/>
            <p:cNvSpPr/>
            <p:nvPr/>
          </p:nvSpPr>
          <p:spPr>
            <a:xfrm>
              <a:off x="2729661"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16"/>
            <p:cNvSpPr/>
            <p:nvPr/>
          </p:nvSpPr>
          <p:spPr>
            <a:xfrm>
              <a:off x="3868679"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16"/>
            <p:cNvSpPr/>
            <p:nvPr/>
          </p:nvSpPr>
          <p:spPr>
            <a:xfrm>
              <a:off x="8559393"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16"/>
            <p:cNvSpPr/>
            <p:nvPr/>
          </p:nvSpPr>
          <p:spPr>
            <a:xfrm>
              <a:off x="8693702"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16"/>
            <p:cNvSpPr/>
            <p:nvPr/>
          </p:nvSpPr>
          <p:spPr>
            <a:xfrm>
              <a:off x="8828095"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16"/>
            <p:cNvSpPr/>
            <p:nvPr/>
          </p:nvSpPr>
          <p:spPr>
            <a:xfrm>
              <a:off x="8291852"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16"/>
            <p:cNvSpPr/>
            <p:nvPr/>
          </p:nvSpPr>
          <p:spPr>
            <a:xfrm>
              <a:off x="8358385" y="72589"/>
              <a:ext cx="17089" cy="161103"/>
            </a:xfrm>
            <a:custGeom>
              <a:rect b="b" l="l" r="r" t="t"/>
              <a:pathLst>
                <a:path extrusionOk="0" h="1942" w="206">
                  <a:moveTo>
                    <a:pt x="1" y="1"/>
                  </a:moveTo>
                  <a:lnTo>
                    <a:pt x="1"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16"/>
            <p:cNvSpPr/>
            <p:nvPr/>
          </p:nvSpPr>
          <p:spPr>
            <a:xfrm>
              <a:off x="8492777"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16"/>
            <p:cNvSpPr/>
            <p:nvPr/>
          </p:nvSpPr>
          <p:spPr>
            <a:xfrm>
              <a:off x="8627170" y="72589"/>
              <a:ext cx="15762" cy="161103"/>
            </a:xfrm>
            <a:custGeom>
              <a:rect b="b" l="l" r="r" t="t"/>
              <a:pathLst>
                <a:path extrusionOk="0" h="1942" w="190">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16"/>
            <p:cNvSpPr/>
            <p:nvPr/>
          </p:nvSpPr>
          <p:spPr>
            <a:xfrm>
              <a:off x="8760318"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16"/>
            <p:cNvSpPr/>
            <p:nvPr/>
          </p:nvSpPr>
          <p:spPr>
            <a:xfrm>
              <a:off x="8224075"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16"/>
            <p:cNvSpPr/>
            <p:nvPr/>
          </p:nvSpPr>
          <p:spPr>
            <a:xfrm>
              <a:off x="8425000"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16"/>
            <p:cNvSpPr/>
            <p:nvPr/>
          </p:nvSpPr>
          <p:spPr>
            <a:xfrm>
              <a:off x="2796194"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16"/>
            <p:cNvSpPr/>
            <p:nvPr/>
          </p:nvSpPr>
          <p:spPr>
            <a:xfrm>
              <a:off x="2863971"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16"/>
            <p:cNvSpPr/>
            <p:nvPr/>
          </p:nvSpPr>
          <p:spPr>
            <a:xfrm>
              <a:off x="2930586"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16"/>
            <p:cNvSpPr/>
            <p:nvPr/>
          </p:nvSpPr>
          <p:spPr>
            <a:xfrm>
              <a:off x="2997202" y="72589"/>
              <a:ext cx="17006" cy="161103"/>
            </a:xfrm>
            <a:custGeom>
              <a:rect b="b" l="l" r="r" t="t"/>
              <a:pathLst>
                <a:path extrusionOk="0" h="1942" w="205">
                  <a:moveTo>
                    <a:pt x="0" y="1"/>
                  </a:moveTo>
                  <a:lnTo>
                    <a:pt x="0" y="1942"/>
                  </a:lnTo>
                  <a:lnTo>
                    <a:pt x="204" y="1942"/>
                  </a:lnTo>
                  <a:lnTo>
                    <a:pt x="2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16"/>
            <p:cNvSpPr/>
            <p:nvPr/>
          </p:nvSpPr>
          <p:spPr>
            <a:xfrm>
              <a:off x="2595269"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16"/>
            <p:cNvSpPr/>
            <p:nvPr/>
          </p:nvSpPr>
          <p:spPr>
            <a:xfrm>
              <a:off x="49609"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16"/>
            <p:cNvSpPr/>
            <p:nvPr/>
          </p:nvSpPr>
          <p:spPr>
            <a:xfrm>
              <a:off x="116225"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16"/>
            <p:cNvSpPr/>
            <p:nvPr/>
          </p:nvSpPr>
          <p:spPr>
            <a:xfrm>
              <a:off x="182757"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16"/>
            <p:cNvSpPr/>
            <p:nvPr/>
          </p:nvSpPr>
          <p:spPr>
            <a:xfrm>
              <a:off x="250534"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16"/>
            <p:cNvSpPr/>
            <p:nvPr/>
          </p:nvSpPr>
          <p:spPr>
            <a:xfrm>
              <a:off x="317150" y="72589"/>
              <a:ext cx="17006" cy="161103"/>
            </a:xfrm>
            <a:custGeom>
              <a:rect b="b" l="l" r="r" t="t"/>
              <a:pathLst>
                <a:path extrusionOk="0" h="1942" w="205">
                  <a:moveTo>
                    <a:pt x="0" y="1"/>
                  </a:moveTo>
                  <a:lnTo>
                    <a:pt x="0"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16"/>
            <p:cNvSpPr/>
            <p:nvPr/>
          </p:nvSpPr>
          <p:spPr>
            <a:xfrm>
              <a:off x="384927"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16"/>
            <p:cNvSpPr/>
            <p:nvPr/>
          </p:nvSpPr>
          <p:spPr>
            <a:xfrm>
              <a:off x="451542"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16"/>
            <p:cNvSpPr/>
            <p:nvPr/>
          </p:nvSpPr>
          <p:spPr>
            <a:xfrm>
              <a:off x="518075"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16"/>
            <p:cNvSpPr/>
            <p:nvPr/>
          </p:nvSpPr>
          <p:spPr>
            <a:xfrm>
              <a:off x="585852"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16"/>
            <p:cNvSpPr/>
            <p:nvPr/>
          </p:nvSpPr>
          <p:spPr>
            <a:xfrm>
              <a:off x="719000"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16"/>
            <p:cNvSpPr/>
            <p:nvPr/>
          </p:nvSpPr>
          <p:spPr>
            <a:xfrm>
              <a:off x="786777"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16"/>
            <p:cNvSpPr/>
            <p:nvPr/>
          </p:nvSpPr>
          <p:spPr>
            <a:xfrm>
              <a:off x="853392"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16"/>
            <p:cNvSpPr/>
            <p:nvPr/>
          </p:nvSpPr>
          <p:spPr>
            <a:xfrm>
              <a:off x="919925"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16"/>
            <p:cNvSpPr/>
            <p:nvPr/>
          </p:nvSpPr>
          <p:spPr>
            <a:xfrm>
              <a:off x="987785" y="72589"/>
              <a:ext cx="15762" cy="161103"/>
            </a:xfrm>
            <a:custGeom>
              <a:rect b="b" l="l" r="r" t="t"/>
              <a:pathLst>
                <a:path extrusionOk="0" h="1942" w="190">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16"/>
            <p:cNvSpPr/>
            <p:nvPr/>
          </p:nvSpPr>
          <p:spPr>
            <a:xfrm>
              <a:off x="652467" y="72589"/>
              <a:ext cx="17006" cy="161103"/>
            </a:xfrm>
            <a:custGeom>
              <a:rect b="b" l="l" r="r" t="t"/>
              <a:pathLst>
                <a:path extrusionOk="0" h="1942" w="205">
                  <a:moveTo>
                    <a:pt x="0" y="1"/>
                  </a:moveTo>
                  <a:lnTo>
                    <a:pt x="0"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16"/>
            <p:cNvSpPr/>
            <p:nvPr/>
          </p:nvSpPr>
          <p:spPr>
            <a:xfrm>
              <a:off x="8883678" y="0"/>
              <a:ext cx="260321" cy="5143448"/>
            </a:xfrm>
            <a:custGeom>
              <a:rect b="b" l="l" r="r" t="t"/>
              <a:pathLst>
                <a:path extrusionOk="0" h="62001" w="3138">
                  <a:moveTo>
                    <a:pt x="2934" y="205"/>
                  </a:moveTo>
                  <a:lnTo>
                    <a:pt x="2934" y="61796"/>
                  </a:lnTo>
                  <a:lnTo>
                    <a:pt x="205" y="61796"/>
                  </a:lnTo>
                  <a:lnTo>
                    <a:pt x="205" y="205"/>
                  </a:lnTo>
                  <a:close/>
                  <a:moveTo>
                    <a:pt x="1" y="0"/>
                  </a:moveTo>
                  <a:lnTo>
                    <a:pt x="1" y="62000"/>
                  </a:lnTo>
                  <a:lnTo>
                    <a:pt x="3138" y="62000"/>
                  </a:lnTo>
                  <a:lnTo>
                    <a:pt x="313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16"/>
            <p:cNvSpPr/>
            <p:nvPr/>
          </p:nvSpPr>
          <p:spPr>
            <a:xfrm>
              <a:off x="8927314" y="4978745"/>
              <a:ext cx="173132" cy="98139"/>
            </a:xfrm>
            <a:custGeom>
              <a:rect b="b" l="l" r="r" t="t"/>
              <a:pathLst>
                <a:path extrusionOk="0" h="1183" w="2087">
                  <a:moveTo>
                    <a:pt x="131" y="1"/>
                  </a:moveTo>
                  <a:lnTo>
                    <a:pt x="0" y="132"/>
                  </a:lnTo>
                  <a:lnTo>
                    <a:pt x="1036" y="1183"/>
                  </a:lnTo>
                  <a:lnTo>
                    <a:pt x="2087" y="132"/>
                  </a:lnTo>
                  <a:lnTo>
                    <a:pt x="1941" y="1"/>
                  </a:lnTo>
                  <a:lnTo>
                    <a:pt x="1036" y="905"/>
                  </a:lnTo>
                  <a:lnTo>
                    <a:pt x="1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16"/>
            <p:cNvSpPr/>
            <p:nvPr/>
          </p:nvSpPr>
          <p:spPr>
            <a:xfrm>
              <a:off x="8986630" y="791671"/>
              <a:ext cx="53342" cy="2791437"/>
            </a:xfrm>
            <a:custGeom>
              <a:rect b="b" l="l" r="r" t="t"/>
              <a:pathLst>
                <a:path extrusionOk="0" h="33649" w="643">
                  <a:moveTo>
                    <a:pt x="321" y="0"/>
                  </a:moveTo>
                  <a:cubicBezTo>
                    <a:pt x="146" y="0"/>
                    <a:pt x="0" y="146"/>
                    <a:pt x="0" y="321"/>
                  </a:cubicBezTo>
                  <a:lnTo>
                    <a:pt x="0" y="33342"/>
                  </a:lnTo>
                  <a:cubicBezTo>
                    <a:pt x="0" y="33517"/>
                    <a:pt x="146" y="33649"/>
                    <a:pt x="321" y="33649"/>
                  </a:cubicBezTo>
                  <a:cubicBezTo>
                    <a:pt x="496" y="33649"/>
                    <a:pt x="642" y="33517"/>
                    <a:pt x="642" y="33342"/>
                  </a:cubicBezTo>
                  <a:lnTo>
                    <a:pt x="642" y="321"/>
                  </a:lnTo>
                  <a:cubicBezTo>
                    <a:pt x="642" y="146"/>
                    <a:pt x="496" y="0"/>
                    <a:pt x="3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16"/>
            <p:cNvSpPr/>
            <p:nvPr/>
          </p:nvSpPr>
          <p:spPr>
            <a:xfrm>
              <a:off x="8927314" y="66533"/>
              <a:ext cx="173132" cy="98139"/>
            </a:xfrm>
            <a:custGeom>
              <a:rect b="b" l="l" r="r" t="t"/>
              <a:pathLst>
                <a:path extrusionOk="0" h="1183" w="2087">
                  <a:moveTo>
                    <a:pt x="1036" y="1"/>
                  </a:moveTo>
                  <a:lnTo>
                    <a:pt x="0" y="1052"/>
                  </a:lnTo>
                  <a:lnTo>
                    <a:pt x="131" y="1183"/>
                  </a:lnTo>
                  <a:lnTo>
                    <a:pt x="1036" y="278"/>
                  </a:lnTo>
                  <a:lnTo>
                    <a:pt x="1941" y="1183"/>
                  </a:lnTo>
                  <a:lnTo>
                    <a:pt x="2087" y="1052"/>
                  </a:lnTo>
                  <a:lnTo>
                    <a:pt x="10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0">
    <p:spTree>
      <p:nvGrpSpPr>
        <p:cNvPr id="1833" name="Shape 1833"/>
        <p:cNvGrpSpPr/>
        <p:nvPr/>
      </p:nvGrpSpPr>
      <p:grpSpPr>
        <a:xfrm>
          <a:off x="0" y="0"/>
          <a:ext cx="0" cy="0"/>
          <a:chOff x="0" y="0"/>
          <a:chExt cx="0" cy="0"/>
        </a:xfrm>
      </p:grpSpPr>
      <p:sp>
        <p:nvSpPr>
          <p:cNvPr id="1834" name="Google Shape;1834;p17"/>
          <p:cNvSpPr txBox="1"/>
          <p:nvPr>
            <p:ph type="title"/>
          </p:nvPr>
        </p:nvSpPr>
        <p:spPr>
          <a:xfrm>
            <a:off x="6279450" y="539500"/>
            <a:ext cx="2074200" cy="11466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835" name="Google Shape;1835;p17"/>
          <p:cNvSpPr txBox="1"/>
          <p:nvPr>
            <p:ph idx="1" type="subTitle"/>
          </p:nvPr>
        </p:nvSpPr>
        <p:spPr>
          <a:xfrm>
            <a:off x="6279450" y="1609900"/>
            <a:ext cx="2074200" cy="102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836" name="Google Shape;1836;p17"/>
          <p:cNvSpPr/>
          <p:nvPr>
            <p:ph idx="2" type="pic"/>
          </p:nvPr>
        </p:nvSpPr>
        <p:spPr>
          <a:xfrm>
            <a:off x="795425" y="951000"/>
            <a:ext cx="2662200" cy="3489000"/>
          </a:xfrm>
          <a:prstGeom prst="rect">
            <a:avLst/>
          </a:prstGeom>
          <a:noFill/>
          <a:ln>
            <a:noFill/>
          </a:ln>
        </p:spPr>
      </p:sp>
      <p:sp>
        <p:nvSpPr>
          <p:cNvPr id="1837" name="Google Shape;1837;p17"/>
          <p:cNvSpPr/>
          <p:nvPr>
            <p:ph idx="3" type="pic"/>
          </p:nvPr>
        </p:nvSpPr>
        <p:spPr>
          <a:xfrm>
            <a:off x="3784137" y="951000"/>
            <a:ext cx="2193300" cy="3489000"/>
          </a:xfrm>
          <a:prstGeom prst="rect">
            <a:avLst/>
          </a:prstGeom>
          <a:noFill/>
          <a:ln>
            <a:noFill/>
          </a:ln>
        </p:spPr>
      </p:sp>
      <p:sp>
        <p:nvSpPr>
          <p:cNvPr id="1838" name="Google Shape;1838;p17"/>
          <p:cNvSpPr/>
          <p:nvPr>
            <p:ph idx="4" type="pic"/>
          </p:nvPr>
        </p:nvSpPr>
        <p:spPr>
          <a:xfrm>
            <a:off x="6374599" y="3141975"/>
            <a:ext cx="1903200" cy="1345800"/>
          </a:xfrm>
          <a:prstGeom prst="rect">
            <a:avLst/>
          </a:prstGeom>
          <a:noFill/>
          <a:ln>
            <a:noFill/>
          </a:ln>
        </p:spPr>
      </p:sp>
      <p:grpSp>
        <p:nvGrpSpPr>
          <p:cNvPr id="1839" name="Google Shape;1839;p17"/>
          <p:cNvGrpSpPr/>
          <p:nvPr/>
        </p:nvGrpSpPr>
        <p:grpSpPr>
          <a:xfrm>
            <a:off x="0" y="0"/>
            <a:ext cx="9144080" cy="5143448"/>
            <a:chOff x="0" y="0"/>
            <a:chExt cx="9144080" cy="5143448"/>
          </a:xfrm>
        </p:grpSpPr>
        <p:sp>
          <p:nvSpPr>
            <p:cNvPr id="1840" name="Google Shape;1840;p17"/>
            <p:cNvSpPr/>
            <p:nvPr/>
          </p:nvSpPr>
          <p:spPr>
            <a:xfrm>
              <a:off x="0" y="0"/>
              <a:ext cx="9144080" cy="247047"/>
            </a:xfrm>
            <a:custGeom>
              <a:rect b="b" l="l" r="r" t="t"/>
              <a:pathLst>
                <a:path extrusionOk="0" h="2978" w="123577">
                  <a:moveTo>
                    <a:pt x="123372" y="205"/>
                  </a:moveTo>
                  <a:lnTo>
                    <a:pt x="123372" y="2787"/>
                  </a:lnTo>
                  <a:lnTo>
                    <a:pt x="205" y="2787"/>
                  </a:lnTo>
                  <a:lnTo>
                    <a:pt x="205" y="205"/>
                  </a:lnTo>
                  <a:close/>
                  <a:moveTo>
                    <a:pt x="0" y="0"/>
                  </a:moveTo>
                  <a:lnTo>
                    <a:pt x="0" y="2977"/>
                  </a:lnTo>
                  <a:lnTo>
                    <a:pt x="123576" y="2977"/>
                  </a:lnTo>
                  <a:lnTo>
                    <a:pt x="12357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17"/>
            <p:cNvSpPr/>
            <p:nvPr/>
          </p:nvSpPr>
          <p:spPr>
            <a:xfrm>
              <a:off x="5208705"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17"/>
            <p:cNvSpPr/>
            <p:nvPr/>
          </p:nvSpPr>
          <p:spPr>
            <a:xfrm>
              <a:off x="5276482"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17"/>
            <p:cNvSpPr/>
            <p:nvPr/>
          </p:nvSpPr>
          <p:spPr>
            <a:xfrm>
              <a:off x="5343098" y="72589"/>
              <a:ext cx="17006" cy="161103"/>
            </a:xfrm>
            <a:custGeom>
              <a:rect b="b" l="l" r="r" t="t"/>
              <a:pathLst>
                <a:path extrusionOk="0" h="1942" w="205">
                  <a:moveTo>
                    <a:pt x="0" y="1"/>
                  </a:moveTo>
                  <a:lnTo>
                    <a:pt x="0"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17"/>
            <p:cNvSpPr/>
            <p:nvPr/>
          </p:nvSpPr>
          <p:spPr>
            <a:xfrm>
              <a:off x="5409630"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17"/>
            <p:cNvSpPr/>
            <p:nvPr/>
          </p:nvSpPr>
          <p:spPr>
            <a:xfrm>
              <a:off x="5477490"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17"/>
            <p:cNvSpPr/>
            <p:nvPr/>
          </p:nvSpPr>
          <p:spPr>
            <a:xfrm>
              <a:off x="5544023"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17"/>
            <p:cNvSpPr/>
            <p:nvPr/>
          </p:nvSpPr>
          <p:spPr>
            <a:xfrm>
              <a:off x="5610638"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17"/>
            <p:cNvSpPr/>
            <p:nvPr/>
          </p:nvSpPr>
          <p:spPr>
            <a:xfrm>
              <a:off x="5678415" y="72589"/>
              <a:ext cx="15762" cy="161103"/>
            </a:xfrm>
            <a:custGeom>
              <a:rect b="b" l="l" r="r" t="t"/>
              <a:pathLst>
                <a:path extrusionOk="0" h="1942" w="190">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17"/>
            <p:cNvSpPr/>
            <p:nvPr/>
          </p:nvSpPr>
          <p:spPr>
            <a:xfrm>
              <a:off x="5744948"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17"/>
            <p:cNvSpPr/>
            <p:nvPr/>
          </p:nvSpPr>
          <p:spPr>
            <a:xfrm>
              <a:off x="7219367"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17"/>
            <p:cNvSpPr/>
            <p:nvPr/>
          </p:nvSpPr>
          <p:spPr>
            <a:xfrm>
              <a:off x="5879340"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17"/>
            <p:cNvSpPr/>
            <p:nvPr/>
          </p:nvSpPr>
          <p:spPr>
            <a:xfrm>
              <a:off x="6347806" y="72589"/>
              <a:ext cx="17006" cy="161103"/>
            </a:xfrm>
            <a:custGeom>
              <a:rect b="b" l="l" r="r" t="t"/>
              <a:pathLst>
                <a:path extrusionOk="0" h="1942" w="205">
                  <a:moveTo>
                    <a:pt x="0" y="1"/>
                  </a:moveTo>
                  <a:lnTo>
                    <a:pt x="0"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17"/>
            <p:cNvSpPr/>
            <p:nvPr/>
          </p:nvSpPr>
          <p:spPr>
            <a:xfrm>
              <a:off x="5945956"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17"/>
            <p:cNvSpPr/>
            <p:nvPr/>
          </p:nvSpPr>
          <p:spPr>
            <a:xfrm>
              <a:off x="6013733" y="72589"/>
              <a:ext cx="15762" cy="161103"/>
            </a:xfrm>
            <a:custGeom>
              <a:rect b="b" l="l" r="r" t="t"/>
              <a:pathLst>
                <a:path extrusionOk="0" h="1942" w="190">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17"/>
            <p:cNvSpPr/>
            <p:nvPr/>
          </p:nvSpPr>
          <p:spPr>
            <a:xfrm>
              <a:off x="6080266"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17"/>
            <p:cNvSpPr/>
            <p:nvPr/>
          </p:nvSpPr>
          <p:spPr>
            <a:xfrm>
              <a:off x="6146881"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17"/>
            <p:cNvSpPr/>
            <p:nvPr/>
          </p:nvSpPr>
          <p:spPr>
            <a:xfrm>
              <a:off x="5812725"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17"/>
            <p:cNvSpPr/>
            <p:nvPr/>
          </p:nvSpPr>
          <p:spPr>
            <a:xfrm>
              <a:off x="4003072" y="72589"/>
              <a:ext cx="15845" cy="161103"/>
            </a:xfrm>
            <a:custGeom>
              <a:rect b="b" l="l" r="r" t="t"/>
              <a:pathLst>
                <a:path extrusionOk="0" h="1942" w="191">
                  <a:moveTo>
                    <a:pt x="1" y="1"/>
                  </a:moveTo>
                  <a:lnTo>
                    <a:pt x="1"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17"/>
            <p:cNvSpPr/>
            <p:nvPr/>
          </p:nvSpPr>
          <p:spPr>
            <a:xfrm>
              <a:off x="4137464"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17"/>
            <p:cNvSpPr/>
            <p:nvPr/>
          </p:nvSpPr>
          <p:spPr>
            <a:xfrm>
              <a:off x="4270612"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17"/>
            <p:cNvSpPr/>
            <p:nvPr/>
          </p:nvSpPr>
          <p:spPr>
            <a:xfrm>
              <a:off x="4338389" y="72589"/>
              <a:ext cx="15845" cy="161103"/>
            </a:xfrm>
            <a:custGeom>
              <a:rect b="b" l="l" r="r" t="t"/>
              <a:pathLst>
                <a:path extrusionOk="0" h="1942" w="191">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17"/>
            <p:cNvSpPr/>
            <p:nvPr/>
          </p:nvSpPr>
          <p:spPr>
            <a:xfrm>
              <a:off x="4404922"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17"/>
            <p:cNvSpPr/>
            <p:nvPr/>
          </p:nvSpPr>
          <p:spPr>
            <a:xfrm>
              <a:off x="4471537"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17"/>
            <p:cNvSpPr/>
            <p:nvPr/>
          </p:nvSpPr>
          <p:spPr>
            <a:xfrm>
              <a:off x="4539314"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17"/>
            <p:cNvSpPr/>
            <p:nvPr/>
          </p:nvSpPr>
          <p:spPr>
            <a:xfrm>
              <a:off x="4605930"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17"/>
            <p:cNvSpPr/>
            <p:nvPr/>
          </p:nvSpPr>
          <p:spPr>
            <a:xfrm>
              <a:off x="4672463" y="72589"/>
              <a:ext cx="17006" cy="161103"/>
            </a:xfrm>
            <a:custGeom>
              <a:rect b="b" l="l" r="r" t="t"/>
              <a:pathLst>
                <a:path extrusionOk="0" h="1942" w="205">
                  <a:moveTo>
                    <a:pt x="1" y="1"/>
                  </a:moveTo>
                  <a:lnTo>
                    <a:pt x="1"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17"/>
            <p:cNvSpPr/>
            <p:nvPr/>
          </p:nvSpPr>
          <p:spPr>
            <a:xfrm>
              <a:off x="4806855"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17"/>
            <p:cNvSpPr/>
            <p:nvPr/>
          </p:nvSpPr>
          <p:spPr>
            <a:xfrm>
              <a:off x="4874632"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17"/>
            <p:cNvSpPr/>
            <p:nvPr/>
          </p:nvSpPr>
          <p:spPr>
            <a:xfrm>
              <a:off x="4941248"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17"/>
            <p:cNvSpPr/>
            <p:nvPr/>
          </p:nvSpPr>
          <p:spPr>
            <a:xfrm>
              <a:off x="5075557"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17"/>
            <p:cNvSpPr/>
            <p:nvPr/>
          </p:nvSpPr>
          <p:spPr>
            <a:xfrm>
              <a:off x="5142173"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17"/>
            <p:cNvSpPr/>
            <p:nvPr/>
          </p:nvSpPr>
          <p:spPr>
            <a:xfrm>
              <a:off x="4740240"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17"/>
            <p:cNvSpPr/>
            <p:nvPr/>
          </p:nvSpPr>
          <p:spPr>
            <a:xfrm>
              <a:off x="3064979"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17"/>
            <p:cNvSpPr/>
            <p:nvPr/>
          </p:nvSpPr>
          <p:spPr>
            <a:xfrm>
              <a:off x="3131511"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17"/>
            <p:cNvSpPr/>
            <p:nvPr/>
          </p:nvSpPr>
          <p:spPr>
            <a:xfrm>
              <a:off x="3199288"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17"/>
            <p:cNvSpPr/>
            <p:nvPr/>
          </p:nvSpPr>
          <p:spPr>
            <a:xfrm>
              <a:off x="3265904"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17"/>
            <p:cNvSpPr/>
            <p:nvPr/>
          </p:nvSpPr>
          <p:spPr>
            <a:xfrm>
              <a:off x="3332436" y="72589"/>
              <a:ext cx="17089" cy="161103"/>
            </a:xfrm>
            <a:custGeom>
              <a:rect b="b" l="l" r="r" t="t"/>
              <a:pathLst>
                <a:path extrusionOk="0" h="1942" w="206">
                  <a:moveTo>
                    <a:pt x="1" y="1"/>
                  </a:moveTo>
                  <a:lnTo>
                    <a:pt x="1"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17"/>
            <p:cNvSpPr/>
            <p:nvPr/>
          </p:nvSpPr>
          <p:spPr>
            <a:xfrm>
              <a:off x="3400296"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17"/>
            <p:cNvSpPr/>
            <p:nvPr/>
          </p:nvSpPr>
          <p:spPr>
            <a:xfrm>
              <a:off x="3466829"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17"/>
            <p:cNvSpPr/>
            <p:nvPr/>
          </p:nvSpPr>
          <p:spPr>
            <a:xfrm>
              <a:off x="3533445"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17"/>
            <p:cNvSpPr/>
            <p:nvPr/>
          </p:nvSpPr>
          <p:spPr>
            <a:xfrm>
              <a:off x="3601222"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17"/>
            <p:cNvSpPr/>
            <p:nvPr/>
          </p:nvSpPr>
          <p:spPr>
            <a:xfrm>
              <a:off x="3734370"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17"/>
            <p:cNvSpPr/>
            <p:nvPr/>
          </p:nvSpPr>
          <p:spPr>
            <a:xfrm>
              <a:off x="5007780" y="72589"/>
              <a:ext cx="17006" cy="161103"/>
            </a:xfrm>
            <a:custGeom>
              <a:rect b="b" l="l" r="r" t="t"/>
              <a:pathLst>
                <a:path extrusionOk="0" h="1942" w="205">
                  <a:moveTo>
                    <a:pt x="1" y="1"/>
                  </a:moveTo>
                  <a:lnTo>
                    <a:pt x="1"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17"/>
            <p:cNvSpPr/>
            <p:nvPr/>
          </p:nvSpPr>
          <p:spPr>
            <a:xfrm>
              <a:off x="7018441" y="72589"/>
              <a:ext cx="15762" cy="161103"/>
            </a:xfrm>
            <a:custGeom>
              <a:rect b="b" l="l" r="r" t="t"/>
              <a:pathLst>
                <a:path extrusionOk="0" h="1942" w="190">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17"/>
            <p:cNvSpPr/>
            <p:nvPr/>
          </p:nvSpPr>
          <p:spPr>
            <a:xfrm>
              <a:off x="7084974"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17"/>
            <p:cNvSpPr/>
            <p:nvPr/>
          </p:nvSpPr>
          <p:spPr>
            <a:xfrm>
              <a:off x="7152751"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17"/>
            <p:cNvSpPr/>
            <p:nvPr/>
          </p:nvSpPr>
          <p:spPr>
            <a:xfrm>
              <a:off x="7285899"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17"/>
            <p:cNvSpPr/>
            <p:nvPr/>
          </p:nvSpPr>
          <p:spPr>
            <a:xfrm>
              <a:off x="7353676" y="72589"/>
              <a:ext cx="15845" cy="161103"/>
            </a:xfrm>
            <a:custGeom>
              <a:rect b="b" l="l" r="r" t="t"/>
              <a:pathLst>
                <a:path extrusionOk="0" h="1942" w="191">
                  <a:moveTo>
                    <a:pt x="1" y="1"/>
                  </a:moveTo>
                  <a:lnTo>
                    <a:pt x="1" y="1942"/>
                  </a:lnTo>
                  <a:lnTo>
                    <a:pt x="191" y="1942"/>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17"/>
            <p:cNvSpPr/>
            <p:nvPr/>
          </p:nvSpPr>
          <p:spPr>
            <a:xfrm>
              <a:off x="7420292"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17"/>
            <p:cNvSpPr/>
            <p:nvPr/>
          </p:nvSpPr>
          <p:spPr>
            <a:xfrm>
              <a:off x="7486907"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17"/>
            <p:cNvSpPr/>
            <p:nvPr/>
          </p:nvSpPr>
          <p:spPr>
            <a:xfrm>
              <a:off x="7554684"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17"/>
            <p:cNvSpPr/>
            <p:nvPr/>
          </p:nvSpPr>
          <p:spPr>
            <a:xfrm>
              <a:off x="7621217"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17"/>
            <p:cNvSpPr/>
            <p:nvPr/>
          </p:nvSpPr>
          <p:spPr>
            <a:xfrm>
              <a:off x="8157459"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17"/>
            <p:cNvSpPr/>
            <p:nvPr/>
          </p:nvSpPr>
          <p:spPr>
            <a:xfrm>
              <a:off x="7755609"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17"/>
            <p:cNvSpPr/>
            <p:nvPr/>
          </p:nvSpPr>
          <p:spPr>
            <a:xfrm>
              <a:off x="8090927"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17"/>
            <p:cNvSpPr/>
            <p:nvPr/>
          </p:nvSpPr>
          <p:spPr>
            <a:xfrm>
              <a:off x="7822142"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17"/>
            <p:cNvSpPr/>
            <p:nvPr/>
          </p:nvSpPr>
          <p:spPr>
            <a:xfrm>
              <a:off x="7890002"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17"/>
            <p:cNvSpPr/>
            <p:nvPr/>
          </p:nvSpPr>
          <p:spPr>
            <a:xfrm>
              <a:off x="7956534"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17"/>
            <p:cNvSpPr/>
            <p:nvPr/>
          </p:nvSpPr>
          <p:spPr>
            <a:xfrm>
              <a:off x="8023150" y="72589"/>
              <a:ext cx="17006" cy="161103"/>
            </a:xfrm>
            <a:custGeom>
              <a:rect b="b" l="l" r="r" t="t"/>
              <a:pathLst>
                <a:path extrusionOk="0" h="1942" w="205">
                  <a:moveTo>
                    <a:pt x="0" y="1"/>
                  </a:moveTo>
                  <a:lnTo>
                    <a:pt x="0" y="1942"/>
                  </a:lnTo>
                  <a:lnTo>
                    <a:pt x="204" y="1942"/>
                  </a:lnTo>
                  <a:lnTo>
                    <a:pt x="2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17"/>
            <p:cNvSpPr/>
            <p:nvPr/>
          </p:nvSpPr>
          <p:spPr>
            <a:xfrm>
              <a:off x="7688994" y="72589"/>
              <a:ext cx="15845" cy="161103"/>
            </a:xfrm>
            <a:custGeom>
              <a:rect b="b" l="l" r="r" t="t"/>
              <a:pathLst>
                <a:path extrusionOk="0" h="1942" w="191">
                  <a:moveTo>
                    <a:pt x="1" y="1"/>
                  </a:moveTo>
                  <a:lnTo>
                    <a:pt x="1" y="1942"/>
                  </a:lnTo>
                  <a:lnTo>
                    <a:pt x="191" y="1942"/>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17"/>
            <p:cNvSpPr/>
            <p:nvPr/>
          </p:nvSpPr>
          <p:spPr>
            <a:xfrm>
              <a:off x="6214658"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17"/>
            <p:cNvSpPr/>
            <p:nvPr/>
          </p:nvSpPr>
          <p:spPr>
            <a:xfrm>
              <a:off x="6281191"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17"/>
            <p:cNvSpPr/>
            <p:nvPr/>
          </p:nvSpPr>
          <p:spPr>
            <a:xfrm>
              <a:off x="6415583"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17"/>
            <p:cNvSpPr/>
            <p:nvPr/>
          </p:nvSpPr>
          <p:spPr>
            <a:xfrm>
              <a:off x="6482199"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17"/>
            <p:cNvSpPr/>
            <p:nvPr/>
          </p:nvSpPr>
          <p:spPr>
            <a:xfrm>
              <a:off x="6616508"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17"/>
            <p:cNvSpPr/>
            <p:nvPr/>
          </p:nvSpPr>
          <p:spPr>
            <a:xfrm>
              <a:off x="6683124" y="72589"/>
              <a:ext cx="17006" cy="161103"/>
            </a:xfrm>
            <a:custGeom>
              <a:rect b="b" l="l" r="r" t="t"/>
              <a:pathLst>
                <a:path extrusionOk="0" h="1942" w="205">
                  <a:moveTo>
                    <a:pt x="0" y="1"/>
                  </a:moveTo>
                  <a:lnTo>
                    <a:pt x="0"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17"/>
            <p:cNvSpPr/>
            <p:nvPr/>
          </p:nvSpPr>
          <p:spPr>
            <a:xfrm>
              <a:off x="6750901"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17"/>
            <p:cNvSpPr/>
            <p:nvPr/>
          </p:nvSpPr>
          <p:spPr>
            <a:xfrm>
              <a:off x="6884049"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17"/>
            <p:cNvSpPr/>
            <p:nvPr/>
          </p:nvSpPr>
          <p:spPr>
            <a:xfrm>
              <a:off x="6951826"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17"/>
            <p:cNvSpPr/>
            <p:nvPr/>
          </p:nvSpPr>
          <p:spPr>
            <a:xfrm>
              <a:off x="6548731"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17"/>
            <p:cNvSpPr/>
            <p:nvPr/>
          </p:nvSpPr>
          <p:spPr>
            <a:xfrm>
              <a:off x="6817433"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17"/>
            <p:cNvSpPr/>
            <p:nvPr/>
          </p:nvSpPr>
          <p:spPr>
            <a:xfrm>
              <a:off x="3802147"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17"/>
            <p:cNvSpPr/>
            <p:nvPr/>
          </p:nvSpPr>
          <p:spPr>
            <a:xfrm>
              <a:off x="3935295"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17"/>
            <p:cNvSpPr/>
            <p:nvPr/>
          </p:nvSpPr>
          <p:spPr>
            <a:xfrm>
              <a:off x="4069687"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17"/>
            <p:cNvSpPr/>
            <p:nvPr/>
          </p:nvSpPr>
          <p:spPr>
            <a:xfrm>
              <a:off x="4203997"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17"/>
            <p:cNvSpPr/>
            <p:nvPr/>
          </p:nvSpPr>
          <p:spPr>
            <a:xfrm>
              <a:off x="3667754" y="72589"/>
              <a:ext cx="17089" cy="161103"/>
            </a:xfrm>
            <a:custGeom>
              <a:rect b="b" l="l" r="r" t="t"/>
              <a:pathLst>
                <a:path extrusionOk="0" h="1942" w="206">
                  <a:moveTo>
                    <a:pt x="1" y="1"/>
                  </a:moveTo>
                  <a:lnTo>
                    <a:pt x="1"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17"/>
            <p:cNvSpPr/>
            <p:nvPr/>
          </p:nvSpPr>
          <p:spPr>
            <a:xfrm>
              <a:off x="1054318"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17"/>
            <p:cNvSpPr/>
            <p:nvPr/>
          </p:nvSpPr>
          <p:spPr>
            <a:xfrm>
              <a:off x="1120933"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17"/>
            <p:cNvSpPr/>
            <p:nvPr/>
          </p:nvSpPr>
          <p:spPr>
            <a:xfrm>
              <a:off x="1188710"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17"/>
            <p:cNvSpPr/>
            <p:nvPr/>
          </p:nvSpPr>
          <p:spPr>
            <a:xfrm>
              <a:off x="1255243"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17"/>
            <p:cNvSpPr/>
            <p:nvPr/>
          </p:nvSpPr>
          <p:spPr>
            <a:xfrm>
              <a:off x="1323020" y="72589"/>
              <a:ext cx="15845" cy="161103"/>
            </a:xfrm>
            <a:custGeom>
              <a:rect b="b" l="l" r="r" t="t"/>
              <a:pathLst>
                <a:path extrusionOk="0" h="1942" w="191">
                  <a:moveTo>
                    <a:pt x="1" y="1"/>
                  </a:moveTo>
                  <a:lnTo>
                    <a:pt x="1" y="1942"/>
                  </a:lnTo>
                  <a:lnTo>
                    <a:pt x="191" y="1942"/>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17"/>
            <p:cNvSpPr/>
            <p:nvPr/>
          </p:nvSpPr>
          <p:spPr>
            <a:xfrm>
              <a:off x="1456251"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17"/>
            <p:cNvSpPr/>
            <p:nvPr/>
          </p:nvSpPr>
          <p:spPr>
            <a:xfrm>
              <a:off x="1590560"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17"/>
            <p:cNvSpPr/>
            <p:nvPr/>
          </p:nvSpPr>
          <p:spPr>
            <a:xfrm>
              <a:off x="1724953"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17"/>
            <p:cNvSpPr/>
            <p:nvPr/>
          </p:nvSpPr>
          <p:spPr>
            <a:xfrm>
              <a:off x="1858101"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17"/>
            <p:cNvSpPr/>
            <p:nvPr/>
          </p:nvSpPr>
          <p:spPr>
            <a:xfrm>
              <a:off x="2126803"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17"/>
            <p:cNvSpPr/>
            <p:nvPr/>
          </p:nvSpPr>
          <p:spPr>
            <a:xfrm>
              <a:off x="2261195"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17"/>
            <p:cNvSpPr/>
            <p:nvPr/>
          </p:nvSpPr>
          <p:spPr>
            <a:xfrm>
              <a:off x="2394344"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17"/>
            <p:cNvSpPr/>
            <p:nvPr/>
          </p:nvSpPr>
          <p:spPr>
            <a:xfrm>
              <a:off x="2528736"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17"/>
            <p:cNvSpPr/>
            <p:nvPr/>
          </p:nvSpPr>
          <p:spPr>
            <a:xfrm>
              <a:off x="2663046" y="72589"/>
              <a:ext cx="15845" cy="161103"/>
            </a:xfrm>
            <a:custGeom>
              <a:rect b="b" l="l" r="r" t="t"/>
              <a:pathLst>
                <a:path extrusionOk="0" h="1942" w="191">
                  <a:moveTo>
                    <a:pt x="1" y="1"/>
                  </a:moveTo>
                  <a:lnTo>
                    <a:pt x="1"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17"/>
            <p:cNvSpPr/>
            <p:nvPr/>
          </p:nvSpPr>
          <p:spPr>
            <a:xfrm>
              <a:off x="1992493" y="72589"/>
              <a:ext cx="17006" cy="161103"/>
            </a:xfrm>
            <a:custGeom>
              <a:rect b="b" l="l" r="r" t="t"/>
              <a:pathLst>
                <a:path extrusionOk="0" h="1942" w="205">
                  <a:moveTo>
                    <a:pt x="0" y="1"/>
                  </a:moveTo>
                  <a:lnTo>
                    <a:pt x="0" y="1942"/>
                  </a:lnTo>
                  <a:lnTo>
                    <a:pt x="204" y="1942"/>
                  </a:lnTo>
                  <a:lnTo>
                    <a:pt x="2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17"/>
            <p:cNvSpPr/>
            <p:nvPr/>
          </p:nvSpPr>
          <p:spPr>
            <a:xfrm>
              <a:off x="1389635"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17"/>
            <p:cNvSpPr/>
            <p:nvPr/>
          </p:nvSpPr>
          <p:spPr>
            <a:xfrm>
              <a:off x="1524028"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17"/>
            <p:cNvSpPr/>
            <p:nvPr/>
          </p:nvSpPr>
          <p:spPr>
            <a:xfrm>
              <a:off x="1657176" y="72589"/>
              <a:ext cx="17006" cy="161103"/>
            </a:xfrm>
            <a:custGeom>
              <a:rect b="b" l="l" r="r" t="t"/>
              <a:pathLst>
                <a:path extrusionOk="0" h="1942" w="205">
                  <a:moveTo>
                    <a:pt x="0" y="1"/>
                  </a:moveTo>
                  <a:lnTo>
                    <a:pt x="0" y="1942"/>
                  </a:lnTo>
                  <a:lnTo>
                    <a:pt x="204" y="1942"/>
                  </a:lnTo>
                  <a:lnTo>
                    <a:pt x="2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17"/>
            <p:cNvSpPr/>
            <p:nvPr/>
          </p:nvSpPr>
          <p:spPr>
            <a:xfrm>
              <a:off x="1791485"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17"/>
            <p:cNvSpPr/>
            <p:nvPr/>
          </p:nvSpPr>
          <p:spPr>
            <a:xfrm>
              <a:off x="1925878"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17"/>
            <p:cNvSpPr/>
            <p:nvPr/>
          </p:nvSpPr>
          <p:spPr>
            <a:xfrm>
              <a:off x="2059026"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17"/>
            <p:cNvSpPr/>
            <p:nvPr/>
          </p:nvSpPr>
          <p:spPr>
            <a:xfrm>
              <a:off x="2193418"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17"/>
            <p:cNvSpPr/>
            <p:nvPr/>
          </p:nvSpPr>
          <p:spPr>
            <a:xfrm>
              <a:off x="2327728" y="72589"/>
              <a:ext cx="15845" cy="161103"/>
            </a:xfrm>
            <a:custGeom>
              <a:rect b="b" l="l" r="r" t="t"/>
              <a:pathLst>
                <a:path extrusionOk="0" h="1942" w="191">
                  <a:moveTo>
                    <a:pt x="1" y="1"/>
                  </a:moveTo>
                  <a:lnTo>
                    <a:pt x="1" y="1942"/>
                  </a:lnTo>
                  <a:lnTo>
                    <a:pt x="191" y="1942"/>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17"/>
            <p:cNvSpPr/>
            <p:nvPr/>
          </p:nvSpPr>
          <p:spPr>
            <a:xfrm>
              <a:off x="2462121"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17"/>
            <p:cNvSpPr/>
            <p:nvPr/>
          </p:nvSpPr>
          <p:spPr>
            <a:xfrm>
              <a:off x="2729661"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17"/>
            <p:cNvSpPr/>
            <p:nvPr/>
          </p:nvSpPr>
          <p:spPr>
            <a:xfrm>
              <a:off x="3868679"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17"/>
            <p:cNvSpPr/>
            <p:nvPr/>
          </p:nvSpPr>
          <p:spPr>
            <a:xfrm>
              <a:off x="8559393"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17"/>
            <p:cNvSpPr/>
            <p:nvPr/>
          </p:nvSpPr>
          <p:spPr>
            <a:xfrm>
              <a:off x="8693702"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17"/>
            <p:cNvSpPr/>
            <p:nvPr/>
          </p:nvSpPr>
          <p:spPr>
            <a:xfrm>
              <a:off x="8828095"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17"/>
            <p:cNvSpPr/>
            <p:nvPr/>
          </p:nvSpPr>
          <p:spPr>
            <a:xfrm>
              <a:off x="8291852"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17"/>
            <p:cNvSpPr/>
            <p:nvPr/>
          </p:nvSpPr>
          <p:spPr>
            <a:xfrm>
              <a:off x="8358385" y="72589"/>
              <a:ext cx="17089" cy="161103"/>
            </a:xfrm>
            <a:custGeom>
              <a:rect b="b" l="l" r="r" t="t"/>
              <a:pathLst>
                <a:path extrusionOk="0" h="1942" w="206">
                  <a:moveTo>
                    <a:pt x="1" y="1"/>
                  </a:moveTo>
                  <a:lnTo>
                    <a:pt x="1"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17"/>
            <p:cNvSpPr/>
            <p:nvPr/>
          </p:nvSpPr>
          <p:spPr>
            <a:xfrm>
              <a:off x="8492777"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17"/>
            <p:cNvSpPr/>
            <p:nvPr/>
          </p:nvSpPr>
          <p:spPr>
            <a:xfrm>
              <a:off x="8627170" y="72589"/>
              <a:ext cx="15762" cy="161103"/>
            </a:xfrm>
            <a:custGeom>
              <a:rect b="b" l="l" r="r" t="t"/>
              <a:pathLst>
                <a:path extrusionOk="0" h="1942" w="190">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17"/>
            <p:cNvSpPr/>
            <p:nvPr/>
          </p:nvSpPr>
          <p:spPr>
            <a:xfrm>
              <a:off x="8760318"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17"/>
            <p:cNvSpPr/>
            <p:nvPr/>
          </p:nvSpPr>
          <p:spPr>
            <a:xfrm>
              <a:off x="8224075"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17"/>
            <p:cNvSpPr/>
            <p:nvPr/>
          </p:nvSpPr>
          <p:spPr>
            <a:xfrm>
              <a:off x="8425000"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17"/>
            <p:cNvSpPr/>
            <p:nvPr/>
          </p:nvSpPr>
          <p:spPr>
            <a:xfrm>
              <a:off x="2796194"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17"/>
            <p:cNvSpPr/>
            <p:nvPr/>
          </p:nvSpPr>
          <p:spPr>
            <a:xfrm>
              <a:off x="2863971"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17"/>
            <p:cNvSpPr/>
            <p:nvPr/>
          </p:nvSpPr>
          <p:spPr>
            <a:xfrm>
              <a:off x="2930586"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17"/>
            <p:cNvSpPr/>
            <p:nvPr/>
          </p:nvSpPr>
          <p:spPr>
            <a:xfrm>
              <a:off x="2997202" y="72589"/>
              <a:ext cx="17006" cy="161103"/>
            </a:xfrm>
            <a:custGeom>
              <a:rect b="b" l="l" r="r" t="t"/>
              <a:pathLst>
                <a:path extrusionOk="0" h="1942" w="205">
                  <a:moveTo>
                    <a:pt x="0" y="1"/>
                  </a:moveTo>
                  <a:lnTo>
                    <a:pt x="0" y="1942"/>
                  </a:lnTo>
                  <a:lnTo>
                    <a:pt x="204" y="1942"/>
                  </a:lnTo>
                  <a:lnTo>
                    <a:pt x="2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17"/>
            <p:cNvSpPr/>
            <p:nvPr/>
          </p:nvSpPr>
          <p:spPr>
            <a:xfrm>
              <a:off x="2595269"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17"/>
            <p:cNvSpPr/>
            <p:nvPr/>
          </p:nvSpPr>
          <p:spPr>
            <a:xfrm>
              <a:off x="49609"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17"/>
            <p:cNvSpPr/>
            <p:nvPr/>
          </p:nvSpPr>
          <p:spPr>
            <a:xfrm>
              <a:off x="116225"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17"/>
            <p:cNvSpPr/>
            <p:nvPr/>
          </p:nvSpPr>
          <p:spPr>
            <a:xfrm>
              <a:off x="182757"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17"/>
            <p:cNvSpPr/>
            <p:nvPr/>
          </p:nvSpPr>
          <p:spPr>
            <a:xfrm>
              <a:off x="250534"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17"/>
            <p:cNvSpPr/>
            <p:nvPr/>
          </p:nvSpPr>
          <p:spPr>
            <a:xfrm>
              <a:off x="317150" y="72589"/>
              <a:ext cx="17006" cy="161103"/>
            </a:xfrm>
            <a:custGeom>
              <a:rect b="b" l="l" r="r" t="t"/>
              <a:pathLst>
                <a:path extrusionOk="0" h="1942" w="205">
                  <a:moveTo>
                    <a:pt x="0" y="1"/>
                  </a:moveTo>
                  <a:lnTo>
                    <a:pt x="0"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17"/>
            <p:cNvSpPr/>
            <p:nvPr/>
          </p:nvSpPr>
          <p:spPr>
            <a:xfrm>
              <a:off x="384927"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17"/>
            <p:cNvSpPr/>
            <p:nvPr/>
          </p:nvSpPr>
          <p:spPr>
            <a:xfrm>
              <a:off x="451542"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17"/>
            <p:cNvSpPr/>
            <p:nvPr/>
          </p:nvSpPr>
          <p:spPr>
            <a:xfrm>
              <a:off x="518075"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17"/>
            <p:cNvSpPr/>
            <p:nvPr/>
          </p:nvSpPr>
          <p:spPr>
            <a:xfrm>
              <a:off x="585852"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17"/>
            <p:cNvSpPr/>
            <p:nvPr/>
          </p:nvSpPr>
          <p:spPr>
            <a:xfrm>
              <a:off x="719000"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17"/>
            <p:cNvSpPr/>
            <p:nvPr/>
          </p:nvSpPr>
          <p:spPr>
            <a:xfrm>
              <a:off x="786777"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17"/>
            <p:cNvSpPr/>
            <p:nvPr/>
          </p:nvSpPr>
          <p:spPr>
            <a:xfrm>
              <a:off x="853392"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17"/>
            <p:cNvSpPr/>
            <p:nvPr/>
          </p:nvSpPr>
          <p:spPr>
            <a:xfrm>
              <a:off x="919925"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17"/>
            <p:cNvSpPr/>
            <p:nvPr/>
          </p:nvSpPr>
          <p:spPr>
            <a:xfrm>
              <a:off x="987785" y="72589"/>
              <a:ext cx="15762" cy="161103"/>
            </a:xfrm>
            <a:custGeom>
              <a:rect b="b" l="l" r="r" t="t"/>
              <a:pathLst>
                <a:path extrusionOk="0" h="1942" w="190">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17"/>
            <p:cNvSpPr/>
            <p:nvPr/>
          </p:nvSpPr>
          <p:spPr>
            <a:xfrm>
              <a:off x="652467" y="72589"/>
              <a:ext cx="17006" cy="161103"/>
            </a:xfrm>
            <a:custGeom>
              <a:rect b="b" l="l" r="r" t="t"/>
              <a:pathLst>
                <a:path extrusionOk="0" h="1942" w="205">
                  <a:moveTo>
                    <a:pt x="0" y="1"/>
                  </a:moveTo>
                  <a:lnTo>
                    <a:pt x="0"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17"/>
            <p:cNvSpPr/>
            <p:nvPr/>
          </p:nvSpPr>
          <p:spPr>
            <a:xfrm>
              <a:off x="8883678" y="0"/>
              <a:ext cx="260321" cy="5143448"/>
            </a:xfrm>
            <a:custGeom>
              <a:rect b="b" l="l" r="r" t="t"/>
              <a:pathLst>
                <a:path extrusionOk="0" h="62001" w="3138">
                  <a:moveTo>
                    <a:pt x="2934" y="205"/>
                  </a:moveTo>
                  <a:lnTo>
                    <a:pt x="2934" y="61796"/>
                  </a:lnTo>
                  <a:lnTo>
                    <a:pt x="205" y="61796"/>
                  </a:lnTo>
                  <a:lnTo>
                    <a:pt x="205" y="205"/>
                  </a:lnTo>
                  <a:close/>
                  <a:moveTo>
                    <a:pt x="1" y="0"/>
                  </a:moveTo>
                  <a:lnTo>
                    <a:pt x="1" y="62000"/>
                  </a:lnTo>
                  <a:lnTo>
                    <a:pt x="3138" y="62000"/>
                  </a:lnTo>
                  <a:lnTo>
                    <a:pt x="313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17"/>
            <p:cNvSpPr/>
            <p:nvPr/>
          </p:nvSpPr>
          <p:spPr>
            <a:xfrm>
              <a:off x="8927314" y="4978745"/>
              <a:ext cx="173132" cy="98139"/>
            </a:xfrm>
            <a:custGeom>
              <a:rect b="b" l="l" r="r" t="t"/>
              <a:pathLst>
                <a:path extrusionOk="0" h="1183" w="2087">
                  <a:moveTo>
                    <a:pt x="131" y="1"/>
                  </a:moveTo>
                  <a:lnTo>
                    <a:pt x="0" y="132"/>
                  </a:lnTo>
                  <a:lnTo>
                    <a:pt x="1036" y="1183"/>
                  </a:lnTo>
                  <a:lnTo>
                    <a:pt x="2087" y="132"/>
                  </a:lnTo>
                  <a:lnTo>
                    <a:pt x="1941" y="1"/>
                  </a:lnTo>
                  <a:lnTo>
                    <a:pt x="1036" y="905"/>
                  </a:lnTo>
                  <a:lnTo>
                    <a:pt x="1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17"/>
            <p:cNvSpPr/>
            <p:nvPr/>
          </p:nvSpPr>
          <p:spPr>
            <a:xfrm>
              <a:off x="8986630" y="791671"/>
              <a:ext cx="53342" cy="2791437"/>
            </a:xfrm>
            <a:custGeom>
              <a:rect b="b" l="l" r="r" t="t"/>
              <a:pathLst>
                <a:path extrusionOk="0" h="33649" w="643">
                  <a:moveTo>
                    <a:pt x="321" y="0"/>
                  </a:moveTo>
                  <a:cubicBezTo>
                    <a:pt x="146" y="0"/>
                    <a:pt x="0" y="146"/>
                    <a:pt x="0" y="321"/>
                  </a:cubicBezTo>
                  <a:lnTo>
                    <a:pt x="0" y="33342"/>
                  </a:lnTo>
                  <a:cubicBezTo>
                    <a:pt x="0" y="33517"/>
                    <a:pt x="146" y="33649"/>
                    <a:pt x="321" y="33649"/>
                  </a:cubicBezTo>
                  <a:cubicBezTo>
                    <a:pt x="496" y="33649"/>
                    <a:pt x="642" y="33517"/>
                    <a:pt x="642" y="33342"/>
                  </a:cubicBezTo>
                  <a:lnTo>
                    <a:pt x="642" y="321"/>
                  </a:lnTo>
                  <a:cubicBezTo>
                    <a:pt x="642" y="146"/>
                    <a:pt x="496" y="0"/>
                    <a:pt x="3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17"/>
            <p:cNvSpPr/>
            <p:nvPr/>
          </p:nvSpPr>
          <p:spPr>
            <a:xfrm>
              <a:off x="8927314" y="66533"/>
              <a:ext cx="173132" cy="98139"/>
            </a:xfrm>
            <a:custGeom>
              <a:rect b="b" l="l" r="r" t="t"/>
              <a:pathLst>
                <a:path extrusionOk="0" h="1183" w="2087">
                  <a:moveTo>
                    <a:pt x="1036" y="1"/>
                  </a:moveTo>
                  <a:lnTo>
                    <a:pt x="0" y="1052"/>
                  </a:lnTo>
                  <a:lnTo>
                    <a:pt x="131" y="1183"/>
                  </a:lnTo>
                  <a:lnTo>
                    <a:pt x="1036" y="278"/>
                  </a:lnTo>
                  <a:lnTo>
                    <a:pt x="1941" y="1183"/>
                  </a:lnTo>
                  <a:lnTo>
                    <a:pt x="2087" y="1052"/>
                  </a:lnTo>
                  <a:lnTo>
                    <a:pt x="10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7" name="Google Shape;1977;p17"/>
          <p:cNvGrpSpPr/>
          <p:nvPr/>
        </p:nvGrpSpPr>
        <p:grpSpPr>
          <a:xfrm>
            <a:off x="129270" y="1187897"/>
            <a:ext cx="456384" cy="3416106"/>
            <a:chOff x="266375" y="539498"/>
            <a:chExt cx="428570" cy="3208214"/>
          </a:xfrm>
        </p:grpSpPr>
        <p:sp>
          <p:nvSpPr>
            <p:cNvPr id="1978" name="Google Shape;1978;p17"/>
            <p:cNvSpPr/>
            <p:nvPr/>
          </p:nvSpPr>
          <p:spPr>
            <a:xfrm>
              <a:off x="272526" y="545649"/>
              <a:ext cx="416268" cy="3195912"/>
            </a:xfrm>
            <a:custGeom>
              <a:rect b="b" l="l" r="r" t="t"/>
              <a:pathLst>
                <a:path extrusionOk="0" h="52998" w="6903">
                  <a:moveTo>
                    <a:pt x="0" y="1"/>
                  </a:moveTo>
                  <a:lnTo>
                    <a:pt x="0" y="52997"/>
                  </a:lnTo>
                  <a:lnTo>
                    <a:pt x="6902" y="52997"/>
                  </a:lnTo>
                  <a:lnTo>
                    <a:pt x="690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17"/>
            <p:cNvSpPr/>
            <p:nvPr/>
          </p:nvSpPr>
          <p:spPr>
            <a:xfrm>
              <a:off x="272526" y="545649"/>
              <a:ext cx="416268" cy="182234"/>
            </a:xfrm>
            <a:custGeom>
              <a:rect b="b" l="l" r="r" t="t"/>
              <a:pathLst>
                <a:path extrusionOk="0" h="3022" w="6903">
                  <a:moveTo>
                    <a:pt x="0" y="1"/>
                  </a:moveTo>
                  <a:lnTo>
                    <a:pt x="0" y="3021"/>
                  </a:lnTo>
                  <a:lnTo>
                    <a:pt x="6902" y="3021"/>
                  </a:lnTo>
                  <a:lnTo>
                    <a:pt x="69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17"/>
            <p:cNvSpPr/>
            <p:nvPr/>
          </p:nvSpPr>
          <p:spPr>
            <a:xfrm>
              <a:off x="266375" y="539498"/>
              <a:ext cx="428570" cy="3208214"/>
            </a:xfrm>
            <a:custGeom>
              <a:rect b="b" l="l" r="r" t="t"/>
              <a:pathLst>
                <a:path extrusionOk="0" h="53202" w="7107">
                  <a:moveTo>
                    <a:pt x="6917" y="205"/>
                  </a:moveTo>
                  <a:lnTo>
                    <a:pt x="6917" y="53012"/>
                  </a:lnTo>
                  <a:lnTo>
                    <a:pt x="190" y="53012"/>
                  </a:lnTo>
                  <a:lnTo>
                    <a:pt x="190" y="205"/>
                  </a:lnTo>
                  <a:close/>
                  <a:moveTo>
                    <a:pt x="0" y="0"/>
                  </a:moveTo>
                  <a:lnTo>
                    <a:pt x="0" y="53201"/>
                  </a:lnTo>
                  <a:lnTo>
                    <a:pt x="7106" y="53201"/>
                  </a:lnTo>
                  <a:lnTo>
                    <a:pt x="710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17"/>
            <p:cNvSpPr/>
            <p:nvPr/>
          </p:nvSpPr>
          <p:spPr>
            <a:xfrm>
              <a:off x="272526" y="721614"/>
              <a:ext cx="416268" cy="12422"/>
            </a:xfrm>
            <a:custGeom>
              <a:rect b="b" l="l" r="r" t="t"/>
              <a:pathLst>
                <a:path extrusionOk="0" h="206" w="6903">
                  <a:moveTo>
                    <a:pt x="0" y="1"/>
                  </a:moveTo>
                  <a:lnTo>
                    <a:pt x="0" y="205"/>
                  </a:lnTo>
                  <a:lnTo>
                    <a:pt x="6902" y="205"/>
                  </a:lnTo>
                  <a:lnTo>
                    <a:pt x="69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17"/>
            <p:cNvSpPr/>
            <p:nvPr/>
          </p:nvSpPr>
          <p:spPr>
            <a:xfrm>
              <a:off x="317392" y="573811"/>
              <a:ext cx="71338" cy="125912"/>
            </a:xfrm>
            <a:custGeom>
              <a:rect b="b" l="l" r="r" t="t"/>
              <a:pathLst>
                <a:path extrusionOk="0" h="2088" w="1183">
                  <a:moveTo>
                    <a:pt x="1037" y="1"/>
                  </a:moveTo>
                  <a:lnTo>
                    <a:pt x="1" y="1037"/>
                  </a:lnTo>
                  <a:lnTo>
                    <a:pt x="1037" y="2087"/>
                  </a:lnTo>
                  <a:lnTo>
                    <a:pt x="1182" y="1941"/>
                  </a:lnTo>
                  <a:lnTo>
                    <a:pt x="278" y="1037"/>
                  </a:lnTo>
                  <a:lnTo>
                    <a:pt x="1182" y="146"/>
                  </a:lnTo>
                  <a:lnTo>
                    <a:pt x="103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17"/>
            <p:cNvSpPr/>
            <p:nvPr/>
          </p:nvSpPr>
          <p:spPr>
            <a:xfrm>
              <a:off x="409776" y="3458174"/>
              <a:ext cx="205089" cy="205089"/>
            </a:xfrm>
            <a:custGeom>
              <a:rect b="b" l="l" r="r" t="t"/>
              <a:pathLst>
                <a:path extrusionOk="0" h="3401" w="3401">
                  <a:moveTo>
                    <a:pt x="1" y="1"/>
                  </a:moveTo>
                  <a:lnTo>
                    <a:pt x="1" y="3401"/>
                  </a:lnTo>
                  <a:lnTo>
                    <a:pt x="3400" y="3401"/>
                  </a:lnTo>
                  <a:lnTo>
                    <a:pt x="340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17"/>
            <p:cNvSpPr/>
            <p:nvPr/>
          </p:nvSpPr>
          <p:spPr>
            <a:xfrm>
              <a:off x="346458" y="3394856"/>
              <a:ext cx="205029" cy="205089"/>
            </a:xfrm>
            <a:custGeom>
              <a:rect b="b" l="l" r="r" t="t"/>
              <a:pathLst>
                <a:path extrusionOk="0" h="3401" w="3400">
                  <a:moveTo>
                    <a:pt x="0" y="0"/>
                  </a:moveTo>
                  <a:lnTo>
                    <a:pt x="0" y="3400"/>
                  </a:lnTo>
                  <a:lnTo>
                    <a:pt x="3400" y="3400"/>
                  </a:lnTo>
                  <a:lnTo>
                    <a:pt x="340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17"/>
            <p:cNvSpPr/>
            <p:nvPr/>
          </p:nvSpPr>
          <p:spPr>
            <a:xfrm>
              <a:off x="396570" y="784992"/>
              <a:ext cx="168123" cy="209491"/>
            </a:xfrm>
            <a:custGeom>
              <a:rect b="b" l="l" r="r" t="t"/>
              <a:pathLst>
                <a:path extrusionOk="0" h="3474" w="2788">
                  <a:moveTo>
                    <a:pt x="1" y="1"/>
                  </a:moveTo>
                  <a:lnTo>
                    <a:pt x="1" y="3473"/>
                  </a:lnTo>
                  <a:lnTo>
                    <a:pt x="1095" y="2146"/>
                  </a:lnTo>
                  <a:lnTo>
                    <a:pt x="2788" y="2175"/>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17"/>
            <p:cNvSpPr/>
            <p:nvPr/>
          </p:nvSpPr>
          <p:spPr>
            <a:xfrm>
              <a:off x="266375" y="721614"/>
              <a:ext cx="428570" cy="336186"/>
            </a:xfrm>
            <a:custGeom>
              <a:rect b="b" l="l" r="r" t="t"/>
              <a:pathLst>
                <a:path extrusionOk="0" h="5575" w="7107">
                  <a:moveTo>
                    <a:pt x="6917" y="205"/>
                  </a:moveTo>
                  <a:lnTo>
                    <a:pt x="6917" y="5371"/>
                  </a:lnTo>
                  <a:lnTo>
                    <a:pt x="190" y="5371"/>
                  </a:lnTo>
                  <a:lnTo>
                    <a:pt x="190" y="205"/>
                  </a:lnTo>
                  <a:close/>
                  <a:moveTo>
                    <a:pt x="0" y="1"/>
                  </a:moveTo>
                  <a:lnTo>
                    <a:pt x="0" y="5575"/>
                  </a:lnTo>
                  <a:lnTo>
                    <a:pt x="7106" y="5575"/>
                  </a:lnTo>
                  <a:lnTo>
                    <a:pt x="710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17"/>
            <p:cNvSpPr/>
            <p:nvPr/>
          </p:nvSpPr>
          <p:spPr>
            <a:xfrm>
              <a:off x="357011" y="1426317"/>
              <a:ext cx="212988" cy="186757"/>
            </a:xfrm>
            <a:custGeom>
              <a:rect b="b" l="l" r="r" t="t"/>
              <a:pathLst>
                <a:path extrusionOk="0" h="3097" w="3532">
                  <a:moveTo>
                    <a:pt x="2393" y="193"/>
                  </a:moveTo>
                  <a:cubicBezTo>
                    <a:pt x="2612" y="193"/>
                    <a:pt x="2787" y="251"/>
                    <a:pt x="2918" y="382"/>
                  </a:cubicBezTo>
                  <a:cubicBezTo>
                    <a:pt x="3312" y="776"/>
                    <a:pt x="3094" y="1608"/>
                    <a:pt x="2466" y="2250"/>
                  </a:cubicBezTo>
                  <a:cubicBezTo>
                    <a:pt x="2043" y="2664"/>
                    <a:pt x="1537" y="2900"/>
                    <a:pt x="1129" y="2900"/>
                  </a:cubicBezTo>
                  <a:cubicBezTo>
                    <a:pt x="918" y="2900"/>
                    <a:pt x="733" y="2837"/>
                    <a:pt x="598" y="2702"/>
                  </a:cubicBezTo>
                  <a:cubicBezTo>
                    <a:pt x="219" y="2323"/>
                    <a:pt x="423" y="1491"/>
                    <a:pt x="1065" y="849"/>
                  </a:cubicBezTo>
                  <a:cubicBezTo>
                    <a:pt x="1488" y="426"/>
                    <a:pt x="1999" y="193"/>
                    <a:pt x="2393" y="193"/>
                  </a:cubicBezTo>
                  <a:close/>
                  <a:moveTo>
                    <a:pt x="2398" y="0"/>
                  </a:moveTo>
                  <a:cubicBezTo>
                    <a:pt x="1939" y="0"/>
                    <a:pt x="1389" y="248"/>
                    <a:pt x="934" y="703"/>
                  </a:cubicBezTo>
                  <a:cubicBezTo>
                    <a:pt x="204" y="1433"/>
                    <a:pt x="0" y="2381"/>
                    <a:pt x="467" y="2848"/>
                  </a:cubicBezTo>
                  <a:cubicBezTo>
                    <a:pt x="628" y="3009"/>
                    <a:pt x="861" y="3096"/>
                    <a:pt x="1124" y="3096"/>
                  </a:cubicBezTo>
                  <a:cubicBezTo>
                    <a:pt x="1591" y="3096"/>
                    <a:pt x="2145" y="2848"/>
                    <a:pt x="2597" y="2381"/>
                  </a:cubicBezTo>
                  <a:cubicBezTo>
                    <a:pt x="3312" y="1666"/>
                    <a:pt x="3531" y="703"/>
                    <a:pt x="3064" y="251"/>
                  </a:cubicBezTo>
                  <a:cubicBezTo>
                    <a:pt x="2895" y="81"/>
                    <a:pt x="2661" y="0"/>
                    <a:pt x="23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17"/>
            <p:cNvSpPr/>
            <p:nvPr/>
          </p:nvSpPr>
          <p:spPr>
            <a:xfrm>
              <a:off x="484552" y="1516229"/>
              <a:ext cx="100404" cy="125007"/>
            </a:xfrm>
            <a:custGeom>
              <a:rect b="b" l="l" r="r" t="t"/>
              <a:pathLst>
                <a:path extrusionOk="0" h="2073" w="1665">
                  <a:moveTo>
                    <a:pt x="1" y="0"/>
                  </a:moveTo>
                  <a:lnTo>
                    <a:pt x="1" y="2072"/>
                  </a:lnTo>
                  <a:lnTo>
                    <a:pt x="658" y="1284"/>
                  </a:lnTo>
                  <a:lnTo>
                    <a:pt x="1664" y="1299"/>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17"/>
            <p:cNvSpPr/>
            <p:nvPr/>
          </p:nvSpPr>
          <p:spPr>
            <a:xfrm>
              <a:off x="478401" y="1503867"/>
              <a:ext cx="125007" cy="154073"/>
            </a:xfrm>
            <a:custGeom>
              <a:rect b="b" l="l" r="r" t="t"/>
              <a:pathLst>
                <a:path extrusionOk="0" h="2555" w="2073">
                  <a:moveTo>
                    <a:pt x="205" y="409"/>
                  </a:moveTo>
                  <a:lnTo>
                    <a:pt x="1474" y="1402"/>
                  </a:lnTo>
                  <a:lnTo>
                    <a:pt x="716" y="1387"/>
                  </a:lnTo>
                  <a:lnTo>
                    <a:pt x="205" y="2015"/>
                  </a:lnTo>
                  <a:lnTo>
                    <a:pt x="205" y="409"/>
                  </a:lnTo>
                  <a:close/>
                  <a:moveTo>
                    <a:pt x="1" y="1"/>
                  </a:moveTo>
                  <a:lnTo>
                    <a:pt x="1" y="2554"/>
                  </a:lnTo>
                  <a:lnTo>
                    <a:pt x="803" y="1591"/>
                  </a:lnTo>
                  <a:lnTo>
                    <a:pt x="2073" y="1606"/>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17"/>
            <p:cNvSpPr/>
            <p:nvPr/>
          </p:nvSpPr>
          <p:spPr>
            <a:xfrm>
              <a:off x="266375" y="1369270"/>
              <a:ext cx="428570" cy="335282"/>
            </a:xfrm>
            <a:custGeom>
              <a:rect b="b" l="l" r="r" t="t"/>
              <a:pathLst>
                <a:path extrusionOk="0" h="5560" w="7107">
                  <a:moveTo>
                    <a:pt x="6917" y="190"/>
                  </a:moveTo>
                  <a:lnTo>
                    <a:pt x="6917" y="5370"/>
                  </a:lnTo>
                  <a:lnTo>
                    <a:pt x="190" y="5370"/>
                  </a:lnTo>
                  <a:lnTo>
                    <a:pt x="190" y="190"/>
                  </a:lnTo>
                  <a:close/>
                  <a:moveTo>
                    <a:pt x="0" y="0"/>
                  </a:moveTo>
                  <a:lnTo>
                    <a:pt x="0" y="5560"/>
                  </a:lnTo>
                  <a:lnTo>
                    <a:pt x="7106" y="5560"/>
                  </a:lnTo>
                  <a:lnTo>
                    <a:pt x="710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17"/>
            <p:cNvSpPr/>
            <p:nvPr/>
          </p:nvSpPr>
          <p:spPr>
            <a:xfrm>
              <a:off x="376368" y="2401420"/>
              <a:ext cx="208586" cy="212988"/>
            </a:xfrm>
            <a:custGeom>
              <a:rect b="b" l="l" r="r" t="t"/>
              <a:pathLst>
                <a:path extrusionOk="0" h="3532" w="3459">
                  <a:moveTo>
                    <a:pt x="1737" y="0"/>
                  </a:moveTo>
                  <a:lnTo>
                    <a:pt x="0" y="2160"/>
                  </a:lnTo>
                  <a:lnTo>
                    <a:pt x="482" y="3531"/>
                  </a:lnTo>
                  <a:lnTo>
                    <a:pt x="2977" y="3531"/>
                  </a:lnTo>
                  <a:lnTo>
                    <a:pt x="3458" y="2160"/>
                  </a:lnTo>
                  <a:lnTo>
                    <a:pt x="173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17"/>
            <p:cNvSpPr/>
            <p:nvPr/>
          </p:nvSpPr>
          <p:spPr>
            <a:xfrm>
              <a:off x="474904" y="2401420"/>
              <a:ext cx="11518" cy="177772"/>
            </a:xfrm>
            <a:custGeom>
              <a:rect b="b" l="l" r="r" t="t"/>
              <a:pathLst>
                <a:path extrusionOk="0" h="2948" w="191">
                  <a:moveTo>
                    <a:pt x="0" y="0"/>
                  </a:moveTo>
                  <a:lnTo>
                    <a:pt x="0" y="2948"/>
                  </a:lnTo>
                  <a:lnTo>
                    <a:pt x="190" y="2948"/>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17"/>
            <p:cNvSpPr/>
            <p:nvPr/>
          </p:nvSpPr>
          <p:spPr>
            <a:xfrm>
              <a:off x="266375" y="2339790"/>
              <a:ext cx="428570" cy="335342"/>
            </a:xfrm>
            <a:custGeom>
              <a:rect b="b" l="l" r="r" t="t"/>
              <a:pathLst>
                <a:path extrusionOk="0" h="5561" w="7107">
                  <a:moveTo>
                    <a:pt x="6917" y="205"/>
                  </a:moveTo>
                  <a:lnTo>
                    <a:pt x="6917" y="5371"/>
                  </a:lnTo>
                  <a:lnTo>
                    <a:pt x="190" y="5371"/>
                  </a:lnTo>
                  <a:lnTo>
                    <a:pt x="190" y="205"/>
                  </a:lnTo>
                  <a:close/>
                  <a:moveTo>
                    <a:pt x="0" y="1"/>
                  </a:moveTo>
                  <a:lnTo>
                    <a:pt x="0" y="5560"/>
                  </a:lnTo>
                  <a:lnTo>
                    <a:pt x="7106" y="5560"/>
                  </a:lnTo>
                  <a:lnTo>
                    <a:pt x="710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17"/>
            <p:cNvSpPr/>
            <p:nvPr/>
          </p:nvSpPr>
          <p:spPr>
            <a:xfrm>
              <a:off x="376368" y="2079341"/>
              <a:ext cx="208586" cy="209491"/>
            </a:xfrm>
            <a:custGeom>
              <a:rect b="b" l="l" r="r" t="t"/>
              <a:pathLst>
                <a:path extrusionOk="0" h="3474" w="3459">
                  <a:moveTo>
                    <a:pt x="0" y="1"/>
                  </a:moveTo>
                  <a:lnTo>
                    <a:pt x="0" y="891"/>
                  </a:lnTo>
                  <a:lnTo>
                    <a:pt x="1182" y="891"/>
                  </a:lnTo>
                  <a:lnTo>
                    <a:pt x="1182" y="3474"/>
                  </a:lnTo>
                  <a:lnTo>
                    <a:pt x="2276" y="3474"/>
                  </a:lnTo>
                  <a:lnTo>
                    <a:pt x="2276" y="891"/>
                  </a:lnTo>
                  <a:lnTo>
                    <a:pt x="3458" y="891"/>
                  </a:lnTo>
                  <a:lnTo>
                    <a:pt x="34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17"/>
            <p:cNvSpPr/>
            <p:nvPr/>
          </p:nvSpPr>
          <p:spPr>
            <a:xfrm>
              <a:off x="266375" y="2016022"/>
              <a:ext cx="428570" cy="336186"/>
            </a:xfrm>
            <a:custGeom>
              <a:rect b="b" l="l" r="r" t="t"/>
              <a:pathLst>
                <a:path extrusionOk="0" h="5575" w="7107">
                  <a:moveTo>
                    <a:pt x="6917" y="204"/>
                  </a:moveTo>
                  <a:lnTo>
                    <a:pt x="6917" y="5370"/>
                  </a:lnTo>
                  <a:lnTo>
                    <a:pt x="190" y="5370"/>
                  </a:lnTo>
                  <a:lnTo>
                    <a:pt x="190" y="204"/>
                  </a:lnTo>
                  <a:close/>
                  <a:moveTo>
                    <a:pt x="0" y="0"/>
                  </a:moveTo>
                  <a:lnTo>
                    <a:pt x="0" y="5574"/>
                  </a:lnTo>
                  <a:lnTo>
                    <a:pt x="7106" y="5574"/>
                  </a:lnTo>
                  <a:lnTo>
                    <a:pt x="710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17"/>
            <p:cNvSpPr/>
            <p:nvPr/>
          </p:nvSpPr>
          <p:spPr>
            <a:xfrm>
              <a:off x="377212" y="1753764"/>
              <a:ext cx="195440" cy="189290"/>
            </a:xfrm>
            <a:custGeom>
              <a:rect b="b" l="l" r="r" t="t"/>
              <a:pathLst>
                <a:path extrusionOk="0" h="3139" w="3241">
                  <a:moveTo>
                    <a:pt x="2481" y="1"/>
                  </a:moveTo>
                  <a:lnTo>
                    <a:pt x="1518" y="599"/>
                  </a:lnTo>
                  <a:lnTo>
                    <a:pt x="482" y="147"/>
                  </a:lnTo>
                  <a:lnTo>
                    <a:pt x="759" y="1241"/>
                  </a:lnTo>
                  <a:lnTo>
                    <a:pt x="1" y="2087"/>
                  </a:lnTo>
                  <a:lnTo>
                    <a:pt x="1139" y="2160"/>
                  </a:lnTo>
                  <a:lnTo>
                    <a:pt x="1708" y="3138"/>
                  </a:lnTo>
                  <a:lnTo>
                    <a:pt x="2131" y="2102"/>
                  </a:lnTo>
                  <a:lnTo>
                    <a:pt x="3240" y="1854"/>
                  </a:lnTo>
                  <a:lnTo>
                    <a:pt x="2379" y="1124"/>
                  </a:lnTo>
                  <a:lnTo>
                    <a:pt x="248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17"/>
            <p:cNvSpPr/>
            <p:nvPr/>
          </p:nvSpPr>
          <p:spPr>
            <a:xfrm>
              <a:off x="444993" y="1803936"/>
              <a:ext cx="143460" cy="167279"/>
            </a:xfrm>
            <a:custGeom>
              <a:rect b="b" l="l" r="r" t="t"/>
              <a:pathLst>
                <a:path extrusionOk="0" h="2774" w="2379">
                  <a:moveTo>
                    <a:pt x="146" y="1"/>
                  </a:moveTo>
                  <a:lnTo>
                    <a:pt x="0" y="132"/>
                  </a:lnTo>
                  <a:lnTo>
                    <a:pt x="2218" y="2773"/>
                  </a:lnTo>
                  <a:lnTo>
                    <a:pt x="2379" y="2642"/>
                  </a:lnTo>
                  <a:lnTo>
                    <a:pt x="14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17"/>
            <p:cNvSpPr/>
            <p:nvPr/>
          </p:nvSpPr>
          <p:spPr>
            <a:xfrm>
              <a:off x="266375" y="1693099"/>
              <a:ext cx="428570" cy="335282"/>
            </a:xfrm>
            <a:custGeom>
              <a:rect b="b" l="l" r="r" t="t"/>
              <a:pathLst>
                <a:path extrusionOk="0" h="5560" w="7107">
                  <a:moveTo>
                    <a:pt x="6917" y="190"/>
                  </a:moveTo>
                  <a:lnTo>
                    <a:pt x="6917" y="5355"/>
                  </a:lnTo>
                  <a:lnTo>
                    <a:pt x="190" y="5355"/>
                  </a:lnTo>
                  <a:lnTo>
                    <a:pt x="190" y="190"/>
                  </a:lnTo>
                  <a:close/>
                  <a:moveTo>
                    <a:pt x="0" y="0"/>
                  </a:moveTo>
                  <a:lnTo>
                    <a:pt x="0" y="5559"/>
                  </a:lnTo>
                  <a:lnTo>
                    <a:pt x="7106" y="5559"/>
                  </a:lnTo>
                  <a:lnTo>
                    <a:pt x="710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17"/>
            <p:cNvSpPr/>
            <p:nvPr/>
          </p:nvSpPr>
          <p:spPr>
            <a:xfrm>
              <a:off x="373715" y="2779763"/>
              <a:ext cx="158415" cy="156244"/>
            </a:xfrm>
            <a:custGeom>
              <a:rect b="b" l="l" r="r" t="t"/>
              <a:pathLst>
                <a:path extrusionOk="0" h="2591" w="2627">
                  <a:moveTo>
                    <a:pt x="2145" y="1"/>
                  </a:moveTo>
                  <a:lnTo>
                    <a:pt x="146" y="2000"/>
                  </a:lnTo>
                  <a:cubicBezTo>
                    <a:pt x="0" y="2131"/>
                    <a:pt x="0" y="2350"/>
                    <a:pt x="146" y="2481"/>
                  </a:cubicBezTo>
                  <a:cubicBezTo>
                    <a:pt x="212" y="2554"/>
                    <a:pt x="299" y="2591"/>
                    <a:pt x="387" y="2591"/>
                  </a:cubicBezTo>
                  <a:cubicBezTo>
                    <a:pt x="475" y="2591"/>
                    <a:pt x="562" y="2554"/>
                    <a:pt x="628" y="2481"/>
                  </a:cubicBezTo>
                  <a:lnTo>
                    <a:pt x="2627" y="482"/>
                  </a:lnTo>
                  <a:lnTo>
                    <a:pt x="21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17"/>
            <p:cNvSpPr/>
            <p:nvPr/>
          </p:nvSpPr>
          <p:spPr>
            <a:xfrm>
              <a:off x="528573" y="2726334"/>
              <a:ext cx="59036" cy="57046"/>
            </a:xfrm>
            <a:custGeom>
              <a:rect b="b" l="l" r="r" t="t"/>
              <a:pathLst>
                <a:path extrusionOk="0" h="946" w="979">
                  <a:moveTo>
                    <a:pt x="591" y="0"/>
                  </a:moveTo>
                  <a:cubicBezTo>
                    <a:pt x="504" y="0"/>
                    <a:pt x="416" y="33"/>
                    <a:pt x="351" y="99"/>
                  </a:cubicBezTo>
                  <a:lnTo>
                    <a:pt x="0" y="449"/>
                  </a:lnTo>
                  <a:lnTo>
                    <a:pt x="497" y="945"/>
                  </a:lnTo>
                  <a:lnTo>
                    <a:pt x="832" y="595"/>
                  </a:lnTo>
                  <a:cubicBezTo>
                    <a:pt x="978" y="464"/>
                    <a:pt x="978" y="245"/>
                    <a:pt x="832" y="99"/>
                  </a:cubicBezTo>
                  <a:cubicBezTo>
                    <a:pt x="767" y="33"/>
                    <a:pt x="679" y="0"/>
                    <a:pt x="5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17"/>
            <p:cNvSpPr/>
            <p:nvPr/>
          </p:nvSpPr>
          <p:spPr>
            <a:xfrm>
              <a:off x="501316" y="2735560"/>
              <a:ext cx="76584" cy="73509"/>
            </a:xfrm>
            <a:custGeom>
              <a:rect b="b" l="l" r="r" t="t"/>
              <a:pathLst>
                <a:path extrusionOk="0" h="1219" w="1270">
                  <a:moveTo>
                    <a:pt x="272" y="0"/>
                  </a:moveTo>
                  <a:cubicBezTo>
                    <a:pt x="208" y="0"/>
                    <a:pt x="146" y="26"/>
                    <a:pt x="102" y="77"/>
                  </a:cubicBezTo>
                  <a:cubicBezTo>
                    <a:pt x="0" y="165"/>
                    <a:pt x="0" y="325"/>
                    <a:pt x="102" y="427"/>
                  </a:cubicBezTo>
                  <a:lnTo>
                    <a:pt x="817" y="1142"/>
                  </a:lnTo>
                  <a:cubicBezTo>
                    <a:pt x="868" y="1193"/>
                    <a:pt x="934" y="1219"/>
                    <a:pt x="998" y="1219"/>
                  </a:cubicBezTo>
                  <a:cubicBezTo>
                    <a:pt x="1062" y="1219"/>
                    <a:pt x="1124" y="1193"/>
                    <a:pt x="1167" y="1142"/>
                  </a:cubicBezTo>
                  <a:cubicBezTo>
                    <a:pt x="1270" y="1055"/>
                    <a:pt x="1270" y="894"/>
                    <a:pt x="1167" y="792"/>
                  </a:cubicBezTo>
                  <a:lnTo>
                    <a:pt x="452" y="77"/>
                  </a:lnTo>
                  <a:cubicBezTo>
                    <a:pt x="401" y="26"/>
                    <a:pt x="336" y="0"/>
                    <a:pt x="2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17"/>
            <p:cNvSpPr/>
            <p:nvPr/>
          </p:nvSpPr>
          <p:spPr>
            <a:xfrm>
              <a:off x="266375" y="2663619"/>
              <a:ext cx="428570" cy="335342"/>
            </a:xfrm>
            <a:custGeom>
              <a:rect b="b" l="l" r="r" t="t"/>
              <a:pathLst>
                <a:path extrusionOk="0" h="5561" w="7107">
                  <a:moveTo>
                    <a:pt x="6917" y="190"/>
                  </a:moveTo>
                  <a:lnTo>
                    <a:pt x="6917" y="5356"/>
                  </a:lnTo>
                  <a:lnTo>
                    <a:pt x="190" y="5356"/>
                  </a:lnTo>
                  <a:lnTo>
                    <a:pt x="190" y="190"/>
                  </a:lnTo>
                  <a:close/>
                  <a:moveTo>
                    <a:pt x="0" y="1"/>
                  </a:moveTo>
                  <a:lnTo>
                    <a:pt x="0" y="5560"/>
                  </a:lnTo>
                  <a:lnTo>
                    <a:pt x="7106" y="5560"/>
                  </a:lnTo>
                  <a:lnTo>
                    <a:pt x="710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17"/>
            <p:cNvSpPr/>
            <p:nvPr/>
          </p:nvSpPr>
          <p:spPr>
            <a:xfrm>
              <a:off x="449395" y="3122948"/>
              <a:ext cx="137309" cy="136465"/>
            </a:xfrm>
            <a:custGeom>
              <a:rect b="b" l="l" r="r" t="t"/>
              <a:pathLst>
                <a:path extrusionOk="0" h="2263" w="2277">
                  <a:moveTo>
                    <a:pt x="423" y="0"/>
                  </a:moveTo>
                  <a:lnTo>
                    <a:pt x="0" y="438"/>
                  </a:lnTo>
                  <a:lnTo>
                    <a:pt x="1737" y="2175"/>
                  </a:lnTo>
                  <a:cubicBezTo>
                    <a:pt x="1795" y="2233"/>
                    <a:pt x="1872" y="2262"/>
                    <a:pt x="1948" y="2262"/>
                  </a:cubicBezTo>
                  <a:cubicBezTo>
                    <a:pt x="2025" y="2262"/>
                    <a:pt x="2101" y="2233"/>
                    <a:pt x="2160" y="2175"/>
                  </a:cubicBezTo>
                  <a:cubicBezTo>
                    <a:pt x="2277" y="2058"/>
                    <a:pt x="2277" y="1868"/>
                    <a:pt x="2160" y="1751"/>
                  </a:cubicBezTo>
                  <a:lnTo>
                    <a:pt x="4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17"/>
            <p:cNvSpPr/>
            <p:nvPr/>
          </p:nvSpPr>
          <p:spPr>
            <a:xfrm>
              <a:off x="376368" y="3049921"/>
              <a:ext cx="156666" cy="157570"/>
            </a:xfrm>
            <a:custGeom>
              <a:rect b="b" l="l" r="r" t="t"/>
              <a:pathLst>
                <a:path extrusionOk="0" h="2613" w="2598">
                  <a:moveTo>
                    <a:pt x="1299" y="0"/>
                  </a:moveTo>
                  <a:cubicBezTo>
                    <a:pt x="584" y="0"/>
                    <a:pt x="0" y="584"/>
                    <a:pt x="0" y="1299"/>
                  </a:cubicBezTo>
                  <a:cubicBezTo>
                    <a:pt x="0" y="2029"/>
                    <a:pt x="584" y="2612"/>
                    <a:pt x="1299" y="2612"/>
                  </a:cubicBezTo>
                  <a:cubicBezTo>
                    <a:pt x="2014" y="2612"/>
                    <a:pt x="2597" y="2029"/>
                    <a:pt x="2597" y="1299"/>
                  </a:cubicBezTo>
                  <a:cubicBezTo>
                    <a:pt x="2597" y="584"/>
                    <a:pt x="2014" y="0"/>
                    <a:pt x="129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17"/>
            <p:cNvSpPr/>
            <p:nvPr/>
          </p:nvSpPr>
          <p:spPr>
            <a:xfrm>
              <a:off x="370157" y="3043770"/>
              <a:ext cx="169028" cy="169872"/>
            </a:xfrm>
            <a:custGeom>
              <a:rect b="b" l="l" r="r" t="t"/>
              <a:pathLst>
                <a:path extrusionOk="0" h="2817" w="2803">
                  <a:moveTo>
                    <a:pt x="1402" y="204"/>
                  </a:moveTo>
                  <a:cubicBezTo>
                    <a:pt x="2058" y="204"/>
                    <a:pt x="2598" y="744"/>
                    <a:pt x="2598" y="1401"/>
                  </a:cubicBezTo>
                  <a:cubicBezTo>
                    <a:pt x="2598" y="2072"/>
                    <a:pt x="2058" y="2612"/>
                    <a:pt x="1402" y="2612"/>
                  </a:cubicBezTo>
                  <a:cubicBezTo>
                    <a:pt x="731" y="2612"/>
                    <a:pt x="191" y="2072"/>
                    <a:pt x="191" y="1401"/>
                  </a:cubicBezTo>
                  <a:cubicBezTo>
                    <a:pt x="191" y="744"/>
                    <a:pt x="731" y="204"/>
                    <a:pt x="1402" y="204"/>
                  </a:cubicBezTo>
                  <a:close/>
                  <a:moveTo>
                    <a:pt x="1402" y="0"/>
                  </a:moveTo>
                  <a:cubicBezTo>
                    <a:pt x="628" y="0"/>
                    <a:pt x="1" y="642"/>
                    <a:pt x="1" y="1401"/>
                  </a:cubicBezTo>
                  <a:cubicBezTo>
                    <a:pt x="1" y="2174"/>
                    <a:pt x="628" y="2816"/>
                    <a:pt x="1402" y="2816"/>
                  </a:cubicBezTo>
                  <a:cubicBezTo>
                    <a:pt x="2175" y="2816"/>
                    <a:pt x="2803" y="2174"/>
                    <a:pt x="2803" y="1401"/>
                  </a:cubicBezTo>
                  <a:cubicBezTo>
                    <a:pt x="2803" y="642"/>
                    <a:pt x="2175" y="0"/>
                    <a:pt x="14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17"/>
            <p:cNvSpPr/>
            <p:nvPr/>
          </p:nvSpPr>
          <p:spPr>
            <a:xfrm>
              <a:off x="266375" y="2986542"/>
              <a:ext cx="428570" cy="336186"/>
            </a:xfrm>
            <a:custGeom>
              <a:rect b="b" l="l" r="r" t="t"/>
              <a:pathLst>
                <a:path extrusionOk="0" h="5575" w="7107">
                  <a:moveTo>
                    <a:pt x="6917" y="205"/>
                  </a:moveTo>
                  <a:lnTo>
                    <a:pt x="6917" y="5370"/>
                  </a:lnTo>
                  <a:lnTo>
                    <a:pt x="190" y="5370"/>
                  </a:lnTo>
                  <a:lnTo>
                    <a:pt x="190" y="205"/>
                  </a:lnTo>
                  <a:close/>
                  <a:moveTo>
                    <a:pt x="0" y="1"/>
                  </a:moveTo>
                  <a:lnTo>
                    <a:pt x="0" y="5575"/>
                  </a:lnTo>
                  <a:lnTo>
                    <a:pt x="7106" y="5575"/>
                  </a:lnTo>
                  <a:lnTo>
                    <a:pt x="710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17"/>
            <p:cNvSpPr/>
            <p:nvPr/>
          </p:nvSpPr>
          <p:spPr>
            <a:xfrm>
              <a:off x="396570" y="1108821"/>
              <a:ext cx="168123" cy="209491"/>
            </a:xfrm>
            <a:custGeom>
              <a:rect b="b" l="l" r="r" t="t"/>
              <a:pathLst>
                <a:path extrusionOk="0" h="3474" w="2788">
                  <a:moveTo>
                    <a:pt x="1" y="0"/>
                  </a:moveTo>
                  <a:lnTo>
                    <a:pt x="1" y="3473"/>
                  </a:lnTo>
                  <a:lnTo>
                    <a:pt x="1095" y="2145"/>
                  </a:lnTo>
                  <a:lnTo>
                    <a:pt x="2788" y="2174"/>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17"/>
            <p:cNvSpPr/>
            <p:nvPr/>
          </p:nvSpPr>
          <p:spPr>
            <a:xfrm>
              <a:off x="390419" y="1096459"/>
              <a:ext cx="191883" cy="237652"/>
            </a:xfrm>
            <a:custGeom>
              <a:rect b="b" l="l" r="r" t="t"/>
              <a:pathLst>
                <a:path extrusionOk="0" h="3941" w="3182">
                  <a:moveTo>
                    <a:pt x="205" y="410"/>
                  </a:moveTo>
                  <a:lnTo>
                    <a:pt x="2598" y="2277"/>
                  </a:lnTo>
                  <a:lnTo>
                    <a:pt x="1153" y="2248"/>
                  </a:lnTo>
                  <a:lnTo>
                    <a:pt x="205" y="3401"/>
                  </a:lnTo>
                  <a:lnTo>
                    <a:pt x="205" y="410"/>
                  </a:lnTo>
                  <a:close/>
                  <a:moveTo>
                    <a:pt x="1" y="1"/>
                  </a:moveTo>
                  <a:lnTo>
                    <a:pt x="1" y="3941"/>
                  </a:lnTo>
                  <a:lnTo>
                    <a:pt x="1255" y="2438"/>
                  </a:lnTo>
                  <a:lnTo>
                    <a:pt x="3182" y="2482"/>
                  </a:lnTo>
                  <a:lnTo>
                    <a:pt x="3182" y="2482"/>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17"/>
            <p:cNvSpPr/>
            <p:nvPr/>
          </p:nvSpPr>
          <p:spPr>
            <a:xfrm>
              <a:off x="390419" y="1096459"/>
              <a:ext cx="191883" cy="237652"/>
            </a:xfrm>
            <a:custGeom>
              <a:rect b="b" l="l" r="r" t="t"/>
              <a:pathLst>
                <a:path extrusionOk="0" h="3941" w="3182">
                  <a:moveTo>
                    <a:pt x="205" y="410"/>
                  </a:moveTo>
                  <a:lnTo>
                    <a:pt x="2598" y="2277"/>
                  </a:lnTo>
                  <a:lnTo>
                    <a:pt x="1153" y="2248"/>
                  </a:lnTo>
                  <a:lnTo>
                    <a:pt x="205" y="3401"/>
                  </a:lnTo>
                  <a:lnTo>
                    <a:pt x="205" y="410"/>
                  </a:lnTo>
                  <a:close/>
                  <a:moveTo>
                    <a:pt x="1" y="1"/>
                  </a:moveTo>
                  <a:lnTo>
                    <a:pt x="1" y="3941"/>
                  </a:lnTo>
                  <a:lnTo>
                    <a:pt x="1255" y="2438"/>
                  </a:lnTo>
                  <a:lnTo>
                    <a:pt x="3182" y="2482"/>
                  </a:lnTo>
                  <a:lnTo>
                    <a:pt x="3182" y="2482"/>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17"/>
            <p:cNvSpPr/>
            <p:nvPr/>
          </p:nvSpPr>
          <p:spPr>
            <a:xfrm>
              <a:off x="266375" y="1045442"/>
              <a:ext cx="428570" cy="335342"/>
            </a:xfrm>
            <a:custGeom>
              <a:rect b="b" l="l" r="r" t="t"/>
              <a:pathLst>
                <a:path extrusionOk="0" h="5561" w="7107">
                  <a:moveTo>
                    <a:pt x="6917" y="205"/>
                  </a:moveTo>
                  <a:lnTo>
                    <a:pt x="6917" y="5370"/>
                  </a:lnTo>
                  <a:lnTo>
                    <a:pt x="190" y="5370"/>
                  </a:lnTo>
                  <a:lnTo>
                    <a:pt x="190" y="205"/>
                  </a:lnTo>
                  <a:close/>
                  <a:moveTo>
                    <a:pt x="0" y="1"/>
                  </a:moveTo>
                  <a:lnTo>
                    <a:pt x="0" y="5560"/>
                  </a:lnTo>
                  <a:lnTo>
                    <a:pt x="7106" y="5560"/>
                  </a:lnTo>
                  <a:lnTo>
                    <a:pt x="710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0_1">
    <p:spTree>
      <p:nvGrpSpPr>
        <p:cNvPr id="2011" name="Shape 2011"/>
        <p:cNvGrpSpPr/>
        <p:nvPr/>
      </p:nvGrpSpPr>
      <p:grpSpPr>
        <a:xfrm>
          <a:off x="0" y="0"/>
          <a:ext cx="0" cy="0"/>
          <a:chOff x="0" y="0"/>
          <a:chExt cx="0" cy="0"/>
        </a:xfrm>
      </p:grpSpPr>
      <p:sp>
        <p:nvSpPr>
          <p:cNvPr id="2012" name="Google Shape;2012;p18"/>
          <p:cNvSpPr txBox="1"/>
          <p:nvPr>
            <p:ph type="title"/>
          </p:nvPr>
        </p:nvSpPr>
        <p:spPr>
          <a:xfrm>
            <a:off x="713250" y="445025"/>
            <a:ext cx="4635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013" name="Google Shape;2013;p18"/>
          <p:cNvSpPr txBox="1"/>
          <p:nvPr>
            <p:ph idx="1" type="body"/>
          </p:nvPr>
        </p:nvSpPr>
        <p:spPr>
          <a:xfrm>
            <a:off x="852600" y="1257575"/>
            <a:ext cx="7277700" cy="27597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lvl1pPr>
            <a:lvl2pPr indent="-304800" lvl="1" marL="914400" rtl="0">
              <a:lnSpc>
                <a:spcPct val="100000"/>
              </a:lnSpc>
              <a:spcBef>
                <a:spcPts val="120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grpSp>
        <p:nvGrpSpPr>
          <p:cNvPr id="2014" name="Google Shape;2014;p18"/>
          <p:cNvGrpSpPr/>
          <p:nvPr/>
        </p:nvGrpSpPr>
        <p:grpSpPr>
          <a:xfrm>
            <a:off x="0" y="0"/>
            <a:ext cx="9144080" cy="5143448"/>
            <a:chOff x="0" y="0"/>
            <a:chExt cx="9144080" cy="5143448"/>
          </a:xfrm>
        </p:grpSpPr>
        <p:sp>
          <p:nvSpPr>
            <p:cNvPr id="2015" name="Google Shape;2015;p18"/>
            <p:cNvSpPr/>
            <p:nvPr/>
          </p:nvSpPr>
          <p:spPr>
            <a:xfrm>
              <a:off x="0" y="0"/>
              <a:ext cx="9144080" cy="247047"/>
            </a:xfrm>
            <a:custGeom>
              <a:rect b="b" l="l" r="r" t="t"/>
              <a:pathLst>
                <a:path extrusionOk="0" h="2978" w="123577">
                  <a:moveTo>
                    <a:pt x="123372" y="205"/>
                  </a:moveTo>
                  <a:lnTo>
                    <a:pt x="123372" y="2787"/>
                  </a:lnTo>
                  <a:lnTo>
                    <a:pt x="205" y="2787"/>
                  </a:lnTo>
                  <a:lnTo>
                    <a:pt x="205" y="205"/>
                  </a:lnTo>
                  <a:close/>
                  <a:moveTo>
                    <a:pt x="0" y="0"/>
                  </a:moveTo>
                  <a:lnTo>
                    <a:pt x="0" y="2977"/>
                  </a:lnTo>
                  <a:lnTo>
                    <a:pt x="123576" y="2977"/>
                  </a:lnTo>
                  <a:lnTo>
                    <a:pt x="12357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18"/>
            <p:cNvSpPr/>
            <p:nvPr/>
          </p:nvSpPr>
          <p:spPr>
            <a:xfrm>
              <a:off x="5208705"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18"/>
            <p:cNvSpPr/>
            <p:nvPr/>
          </p:nvSpPr>
          <p:spPr>
            <a:xfrm>
              <a:off x="5276482"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18"/>
            <p:cNvSpPr/>
            <p:nvPr/>
          </p:nvSpPr>
          <p:spPr>
            <a:xfrm>
              <a:off x="5343098" y="72589"/>
              <a:ext cx="17006" cy="161103"/>
            </a:xfrm>
            <a:custGeom>
              <a:rect b="b" l="l" r="r" t="t"/>
              <a:pathLst>
                <a:path extrusionOk="0" h="1942" w="205">
                  <a:moveTo>
                    <a:pt x="0" y="1"/>
                  </a:moveTo>
                  <a:lnTo>
                    <a:pt x="0"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18"/>
            <p:cNvSpPr/>
            <p:nvPr/>
          </p:nvSpPr>
          <p:spPr>
            <a:xfrm>
              <a:off x="5409630"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18"/>
            <p:cNvSpPr/>
            <p:nvPr/>
          </p:nvSpPr>
          <p:spPr>
            <a:xfrm>
              <a:off x="5477490"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18"/>
            <p:cNvSpPr/>
            <p:nvPr/>
          </p:nvSpPr>
          <p:spPr>
            <a:xfrm>
              <a:off x="5544023"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18"/>
            <p:cNvSpPr/>
            <p:nvPr/>
          </p:nvSpPr>
          <p:spPr>
            <a:xfrm>
              <a:off x="5610638"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18"/>
            <p:cNvSpPr/>
            <p:nvPr/>
          </p:nvSpPr>
          <p:spPr>
            <a:xfrm>
              <a:off x="5678415" y="72589"/>
              <a:ext cx="15762" cy="161103"/>
            </a:xfrm>
            <a:custGeom>
              <a:rect b="b" l="l" r="r" t="t"/>
              <a:pathLst>
                <a:path extrusionOk="0" h="1942" w="190">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18"/>
            <p:cNvSpPr/>
            <p:nvPr/>
          </p:nvSpPr>
          <p:spPr>
            <a:xfrm>
              <a:off x="5744948"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18"/>
            <p:cNvSpPr/>
            <p:nvPr/>
          </p:nvSpPr>
          <p:spPr>
            <a:xfrm>
              <a:off x="7219367"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18"/>
            <p:cNvSpPr/>
            <p:nvPr/>
          </p:nvSpPr>
          <p:spPr>
            <a:xfrm>
              <a:off x="5879340"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18"/>
            <p:cNvSpPr/>
            <p:nvPr/>
          </p:nvSpPr>
          <p:spPr>
            <a:xfrm>
              <a:off x="6347806" y="72589"/>
              <a:ext cx="17006" cy="161103"/>
            </a:xfrm>
            <a:custGeom>
              <a:rect b="b" l="l" r="r" t="t"/>
              <a:pathLst>
                <a:path extrusionOk="0" h="1942" w="205">
                  <a:moveTo>
                    <a:pt x="0" y="1"/>
                  </a:moveTo>
                  <a:lnTo>
                    <a:pt x="0"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18"/>
            <p:cNvSpPr/>
            <p:nvPr/>
          </p:nvSpPr>
          <p:spPr>
            <a:xfrm>
              <a:off x="5945956"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18"/>
            <p:cNvSpPr/>
            <p:nvPr/>
          </p:nvSpPr>
          <p:spPr>
            <a:xfrm>
              <a:off x="6013733" y="72589"/>
              <a:ext cx="15762" cy="161103"/>
            </a:xfrm>
            <a:custGeom>
              <a:rect b="b" l="l" r="r" t="t"/>
              <a:pathLst>
                <a:path extrusionOk="0" h="1942" w="190">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18"/>
            <p:cNvSpPr/>
            <p:nvPr/>
          </p:nvSpPr>
          <p:spPr>
            <a:xfrm>
              <a:off x="6080266"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18"/>
            <p:cNvSpPr/>
            <p:nvPr/>
          </p:nvSpPr>
          <p:spPr>
            <a:xfrm>
              <a:off x="6146881"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18"/>
            <p:cNvSpPr/>
            <p:nvPr/>
          </p:nvSpPr>
          <p:spPr>
            <a:xfrm>
              <a:off x="5812725"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18"/>
            <p:cNvSpPr/>
            <p:nvPr/>
          </p:nvSpPr>
          <p:spPr>
            <a:xfrm>
              <a:off x="4003072" y="72589"/>
              <a:ext cx="15845" cy="161103"/>
            </a:xfrm>
            <a:custGeom>
              <a:rect b="b" l="l" r="r" t="t"/>
              <a:pathLst>
                <a:path extrusionOk="0" h="1942" w="191">
                  <a:moveTo>
                    <a:pt x="1" y="1"/>
                  </a:moveTo>
                  <a:lnTo>
                    <a:pt x="1"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18"/>
            <p:cNvSpPr/>
            <p:nvPr/>
          </p:nvSpPr>
          <p:spPr>
            <a:xfrm>
              <a:off x="4137464"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18"/>
            <p:cNvSpPr/>
            <p:nvPr/>
          </p:nvSpPr>
          <p:spPr>
            <a:xfrm>
              <a:off x="4270612"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18"/>
            <p:cNvSpPr/>
            <p:nvPr/>
          </p:nvSpPr>
          <p:spPr>
            <a:xfrm>
              <a:off x="4338389" y="72589"/>
              <a:ext cx="15845" cy="161103"/>
            </a:xfrm>
            <a:custGeom>
              <a:rect b="b" l="l" r="r" t="t"/>
              <a:pathLst>
                <a:path extrusionOk="0" h="1942" w="191">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18"/>
            <p:cNvSpPr/>
            <p:nvPr/>
          </p:nvSpPr>
          <p:spPr>
            <a:xfrm>
              <a:off x="4404922"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18"/>
            <p:cNvSpPr/>
            <p:nvPr/>
          </p:nvSpPr>
          <p:spPr>
            <a:xfrm>
              <a:off x="4471537"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18"/>
            <p:cNvSpPr/>
            <p:nvPr/>
          </p:nvSpPr>
          <p:spPr>
            <a:xfrm>
              <a:off x="4539314"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18"/>
            <p:cNvSpPr/>
            <p:nvPr/>
          </p:nvSpPr>
          <p:spPr>
            <a:xfrm>
              <a:off x="4605930"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18"/>
            <p:cNvSpPr/>
            <p:nvPr/>
          </p:nvSpPr>
          <p:spPr>
            <a:xfrm>
              <a:off x="4672463" y="72589"/>
              <a:ext cx="17006" cy="161103"/>
            </a:xfrm>
            <a:custGeom>
              <a:rect b="b" l="l" r="r" t="t"/>
              <a:pathLst>
                <a:path extrusionOk="0" h="1942" w="205">
                  <a:moveTo>
                    <a:pt x="1" y="1"/>
                  </a:moveTo>
                  <a:lnTo>
                    <a:pt x="1"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18"/>
            <p:cNvSpPr/>
            <p:nvPr/>
          </p:nvSpPr>
          <p:spPr>
            <a:xfrm>
              <a:off x="4806855"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18"/>
            <p:cNvSpPr/>
            <p:nvPr/>
          </p:nvSpPr>
          <p:spPr>
            <a:xfrm>
              <a:off x="4874632"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18"/>
            <p:cNvSpPr/>
            <p:nvPr/>
          </p:nvSpPr>
          <p:spPr>
            <a:xfrm>
              <a:off x="4941248"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18"/>
            <p:cNvSpPr/>
            <p:nvPr/>
          </p:nvSpPr>
          <p:spPr>
            <a:xfrm>
              <a:off x="5075557"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18"/>
            <p:cNvSpPr/>
            <p:nvPr/>
          </p:nvSpPr>
          <p:spPr>
            <a:xfrm>
              <a:off x="5142173"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18"/>
            <p:cNvSpPr/>
            <p:nvPr/>
          </p:nvSpPr>
          <p:spPr>
            <a:xfrm>
              <a:off x="4740240"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18"/>
            <p:cNvSpPr/>
            <p:nvPr/>
          </p:nvSpPr>
          <p:spPr>
            <a:xfrm>
              <a:off x="3064979"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18"/>
            <p:cNvSpPr/>
            <p:nvPr/>
          </p:nvSpPr>
          <p:spPr>
            <a:xfrm>
              <a:off x="3131511"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18"/>
            <p:cNvSpPr/>
            <p:nvPr/>
          </p:nvSpPr>
          <p:spPr>
            <a:xfrm>
              <a:off x="3199288"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18"/>
            <p:cNvSpPr/>
            <p:nvPr/>
          </p:nvSpPr>
          <p:spPr>
            <a:xfrm>
              <a:off x="3265904"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18"/>
            <p:cNvSpPr/>
            <p:nvPr/>
          </p:nvSpPr>
          <p:spPr>
            <a:xfrm>
              <a:off x="3332436" y="72589"/>
              <a:ext cx="17089" cy="161103"/>
            </a:xfrm>
            <a:custGeom>
              <a:rect b="b" l="l" r="r" t="t"/>
              <a:pathLst>
                <a:path extrusionOk="0" h="1942" w="206">
                  <a:moveTo>
                    <a:pt x="1" y="1"/>
                  </a:moveTo>
                  <a:lnTo>
                    <a:pt x="1"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18"/>
            <p:cNvSpPr/>
            <p:nvPr/>
          </p:nvSpPr>
          <p:spPr>
            <a:xfrm>
              <a:off x="3400296"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18"/>
            <p:cNvSpPr/>
            <p:nvPr/>
          </p:nvSpPr>
          <p:spPr>
            <a:xfrm>
              <a:off x="3466829"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18"/>
            <p:cNvSpPr/>
            <p:nvPr/>
          </p:nvSpPr>
          <p:spPr>
            <a:xfrm>
              <a:off x="3533445"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18"/>
            <p:cNvSpPr/>
            <p:nvPr/>
          </p:nvSpPr>
          <p:spPr>
            <a:xfrm>
              <a:off x="3601222"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18"/>
            <p:cNvSpPr/>
            <p:nvPr/>
          </p:nvSpPr>
          <p:spPr>
            <a:xfrm>
              <a:off x="3734370"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18"/>
            <p:cNvSpPr/>
            <p:nvPr/>
          </p:nvSpPr>
          <p:spPr>
            <a:xfrm>
              <a:off x="5007780" y="72589"/>
              <a:ext cx="17006" cy="161103"/>
            </a:xfrm>
            <a:custGeom>
              <a:rect b="b" l="l" r="r" t="t"/>
              <a:pathLst>
                <a:path extrusionOk="0" h="1942" w="205">
                  <a:moveTo>
                    <a:pt x="1" y="1"/>
                  </a:moveTo>
                  <a:lnTo>
                    <a:pt x="1"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18"/>
            <p:cNvSpPr/>
            <p:nvPr/>
          </p:nvSpPr>
          <p:spPr>
            <a:xfrm>
              <a:off x="7018441" y="72589"/>
              <a:ext cx="15762" cy="161103"/>
            </a:xfrm>
            <a:custGeom>
              <a:rect b="b" l="l" r="r" t="t"/>
              <a:pathLst>
                <a:path extrusionOk="0" h="1942" w="190">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18"/>
            <p:cNvSpPr/>
            <p:nvPr/>
          </p:nvSpPr>
          <p:spPr>
            <a:xfrm>
              <a:off x="7084974"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18"/>
            <p:cNvSpPr/>
            <p:nvPr/>
          </p:nvSpPr>
          <p:spPr>
            <a:xfrm>
              <a:off x="7152751"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18"/>
            <p:cNvSpPr/>
            <p:nvPr/>
          </p:nvSpPr>
          <p:spPr>
            <a:xfrm>
              <a:off x="7285899"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18"/>
            <p:cNvSpPr/>
            <p:nvPr/>
          </p:nvSpPr>
          <p:spPr>
            <a:xfrm>
              <a:off x="7353676" y="72589"/>
              <a:ext cx="15845" cy="161103"/>
            </a:xfrm>
            <a:custGeom>
              <a:rect b="b" l="l" r="r" t="t"/>
              <a:pathLst>
                <a:path extrusionOk="0" h="1942" w="191">
                  <a:moveTo>
                    <a:pt x="1" y="1"/>
                  </a:moveTo>
                  <a:lnTo>
                    <a:pt x="1" y="1942"/>
                  </a:lnTo>
                  <a:lnTo>
                    <a:pt x="191" y="1942"/>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18"/>
            <p:cNvSpPr/>
            <p:nvPr/>
          </p:nvSpPr>
          <p:spPr>
            <a:xfrm>
              <a:off x="7420292"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18"/>
            <p:cNvSpPr/>
            <p:nvPr/>
          </p:nvSpPr>
          <p:spPr>
            <a:xfrm>
              <a:off x="7486907"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18"/>
            <p:cNvSpPr/>
            <p:nvPr/>
          </p:nvSpPr>
          <p:spPr>
            <a:xfrm>
              <a:off x="7554684"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18"/>
            <p:cNvSpPr/>
            <p:nvPr/>
          </p:nvSpPr>
          <p:spPr>
            <a:xfrm>
              <a:off x="7621217"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18"/>
            <p:cNvSpPr/>
            <p:nvPr/>
          </p:nvSpPr>
          <p:spPr>
            <a:xfrm>
              <a:off x="8157459"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18"/>
            <p:cNvSpPr/>
            <p:nvPr/>
          </p:nvSpPr>
          <p:spPr>
            <a:xfrm>
              <a:off x="7755609"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18"/>
            <p:cNvSpPr/>
            <p:nvPr/>
          </p:nvSpPr>
          <p:spPr>
            <a:xfrm>
              <a:off x="8090927"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18"/>
            <p:cNvSpPr/>
            <p:nvPr/>
          </p:nvSpPr>
          <p:spPr>
            <a:xfrm>
              <a:off x="7822142"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18"/>
            <p:cNvSpPr/>
            <p:nvPr/>
          </p:nvSpPr>
          <p:spPr>
            <a:xfrm>
              <a:off x="7890002"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18"/>
            <p:cNvSpPr/>
            <p:nvPr/>
          </p:nvSpPr>
          <p:spPr>
            <a:xfrm>
              <a:off x="7956534"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18"/>
            <p:cNvSpPr/>
            <p:nvPr/>
          </p:nvSpPr>
          <p:spPr>
            <a:xfrm>
              <a:off x="8023150" y="72589"/>
              <a:ext cx="17006" cy="161103"/>
            </a:xfrm>
            <a:custGeom>
              <a:rect b="b" l="l" r="r" t="t"/>
              <a:pathLst>
                <a:path extrusionOk="0" h="1942" w="205">
                  <a:moveTo>
                    <a:pt x="0" y="1"/>
                  </a:moveTo>
                  <a:lnTo>
                    <a:pt x="0" y="1942"/>
                  </a:lnTo>
                  <a:lnTo>
                    <a:pt x="204" y="1942"/>
                  </a:lnTo>
                  <a:lnTo>
                    <a:pt x="2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18"/>
            <p:cNvSpPr/>
            <p:nvPr/>
          </p:nvSpPr>
          <p:spPr>
            <a:xfrm>
              <a:off x="7688994" y="72589"/>
              <a:ext cx="15845" cy="161103"/>
            </a:xfrm>
            <a:custGeom>
              <a:rect b="b" l="l" r="r" t="t"/>
              <a:pathLst>
                <a:path extrusionOk="0" h="1942" w="191">
                  <a:moveTo>
                    <a:pt x="1" y="1"/>
                  </a:moveTo>
                  <a:lnTo>
                    <a:pt x="1" y="1942"/>
                  </a:lnTo>
                  <a:lnTo>
                    <a:pt x="191" y="1942"/>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18"/>
            <p:cNvSpPr/>
            <p:nvPr/>
          </p:nvSpPr>
          <p:spPr>
            <a:xfrm>
              <a:off x="6214658"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18"/>
            <p:cNvSpPr/>
            <p:nvPr/>
          </p:nvSpPr>
          <p:spPr>
            <a:xfrm>
              <a:off x="6281191"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18"/>
            <p:cNvSpPr/>
            <p:nvPr/>
          </p:nvSpPr>
          <p:spPr>
            <a:xfrm>
              <a:off x="6415583"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18"/>
            <p:cNvSpPr/>
            <p:nvPr/>
          </p:nvSpPr>
          <p:spPr>
            <a:xfrm>
              <a:off x="6482199"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18"/>
            <p:cNvSpPr/>
            <p:nvPr/>
          </p:nvSpPr>
          <p:spPr>
            <a:xfrm>
              <a:off x="6616508"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18"/>
            <p:cNvSpPr/>
            <p:nvPr/>
          </p:nvSpPr>
          <p:spPr>
            <a:xfrm>
              <a:off x="6683124" y="72589"/>
              <a:ext cx="17006" cy="161103"/>
            </a:xfrm>
            <a:custGeom>
              <a:rect b="b" l="l" r="r" t="t"/>
              <a:pathLst>
                <a:path extrusionOk="0" h="1942" w="205">
                  <a:moveTo>
                    <a:pt x="0" y="1"/>
                  </a:moveTo>
                  <a:lnTo>
                    <a:pt x="0"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18"/>
            <p:cNvSpPr/>
            <p:nvPr/>
          </p:nvSpPr>
          <p:spPr>
            <a:xfrm>
              <a:off x="6750901"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18"/>
            <p:cNvSpPr/>
            <p:nvPr/>
          </p:nvSpPr>
          <p:spPr>
            <a:xfrm>
              <a:off x="6884049"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18"/>
            <p:cNvSpPr/>
            <p:nvPr/>
          </p:nvSpPr>
          <p:spPr>
            <a:xfrm>
              <a:off x="6951826"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18"/>
            <p:cNvSpPr/>
            <p:nvPr/>
          </p:nvSpPr>
          <p:spPr>
            <a:xfrm>
              <a:off x="6548731"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18"/>
            <p:cNvSpPr/>
            <p:nvPr/>
          </p:nvSpPr>
          <p:spPr>
            <a:xfrm>
              <a:off x="6817433"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18"/>
            <p:cNvSpPr/>
            <p:nvPr/>
          </p:nvSpPr>
          <p:spPr>
            <a:xfrm>
              <a:off x="3802147"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18"/>
            <p:cNvSpPr/>
            <p:nvPr/>
          </p:nvSpPr>
          <p:spPr>
            <a:xfrm>
              <a:off x="3935295"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18"/>
            <p:cNvSpPr/>
            <p:nvPr/>
          </p:nvSpPr>
          <p:spPr>
            <a:xfrm>
              <a:off x="4069687"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18"/>
            <p:cNvSpPr/>
            <p:nvPr/>
          </p:nvSpPr>
          <p:spPr>
            <a:xfrm>
              <a:off x="4203997"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18"/>
            <p:cNvSpPr/>
            <p:nvPr/>
          </p:nvSpPr>
          <p:spPr>
            <a:xfrm>
              <a:off x="3667754" y="72589"/>
              <a:ext cx="17089" cy="161103"/>
            </a:xfrm>
            <a:custGeom>
              <a:rect b="b" l="l" r="r" t="t"/>
              <a:pathLst>
                <a:path extrusionOk="0" h="1942" w="206">
                  <a:moveTo>
                    <a:pt x="1" y="1"/>
                  </a:moveTo>
                  <a:lnTo>
                    <a:pt x="1"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18"/>
            <p:cNvSpPr/>
            <p:nvPr/>
          </p:nvSpPr>
          <p:spPr>
            <a:xfrm>
              <a:off x="1054318"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18"/>
            <p:cNvSpPr/>
            <p:nvPr/>
          </p:nvSpPr>
          <p:spPr>
            <a:xfrm>
              <a:off x="1120933"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18"/>
            <p:cNvSpPr/>
            <p:nvPr/>
          </p:nvSpPr>
          <p:spPr>
            <a:xfrm>
              <a:off x="1188710"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18"/>
            <p:cNvSpPr/>
            <p:nvPr/>
          </p:nvSpPr>
          <p:spPr>
            <a:xfrm>
              <a:off x="1255243"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18"/>
            <p:cNvSpPr/>
            <p:nvPr/>
          </p:nvSpPr>
          <p:spPr>
            <a:xfrm>
              <a:off x="1323020" y="72589"/>
              <a:ext cx="15845" cy="161103"/>
            </a:xfrm>
            <a:custGeom>
              <a:rect b="b" l="l" r="r" t="t"/>
              <a:pathLst>
                <a:path extrusionOk="0" h="1942" w="191">
                  <a:moveTo>
                    <a:pt x="1" y="1"/>
                  </a:moveTo>
                  <a:lnTo>
                    <a:pt x="1" y="1942"/>
                  </a:lnTo>
                  <a:lnTo>
                    <a:pt x="191" y="1942"/>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18"/>
            <p:cNvSpPr/>
            <p:nvPr/>
          </p:nvSpPr>
          <p:spPr>
            <a:xfrm>
              <a:off x="1456251"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18"/>
            <p:cNvSpPr/>
            <p:nvPr/>
          </p:nvSpPr>
          <p:spPr>
            <a:xfrm>
              <a:off x="1590560"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18"/>
            <p:cNvSpPr/>
            <p:nvPr/>
          </p:nvSpPr>
          <p:spPr>
            <a:xfrm>
              <a:off x="1724953"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18"/>
            <p:cNvSpPr/>
            <p:nvPr/>
          </p:nvSpPr>
          <p:spPr>
            <a:xfrm>
              <a:off x="1858101"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18"/>
            <p:cNvSpPr/>
            <p:nvPr/>
          </p:nvSpPr>
          <p:spPr>
            <a:xfrm>
              <a:off x="2126803"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18"/>
            <p:cNvSpPr/>
            <p:nvPr/>
          </p:nvSpPr>
          <p:spPr>
            <a:xfrm>
              <a:off x="2261195"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18"/>
            <p:cNvSpPr/>
            <p:nvPr/>
          </p:nvSpPr>
          <p:spPr>
            <a:xfrm>
              <a:off x="2394344"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18"/>
            <p:cNvSpPr/>
            <p:nvPr/>
          </p:nvSpPr>
          <p:spPr>
            <a:xfrm>
              <a:off x="2528736"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18"/>
            <p:cNvSpPr/>
            <p:nvPr/>
          </p:nvSpPr>
          <p:spPr>
            <a:xfrm>
              <a:off x="2663046" y="72589"/>
              <a:ext cx="15845" cy="161103"/>
            </a:xfrm>
            <a:custGeom>
              <a:rect b="b" l="l" r="r" t="t"/>
              <a:pathLst>
                <a:path extrusionOk="0" h="1942" w="191">
                  <a:moveTo>
                    <a:pt x="1" y="1"/>
                  </a:moveTo>
                  <a:lnTo>
                    <a:pt x="1"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18"/>
            <p:cNvSpPr/>
            <p:nvPr/>
          </p:nvSpPr>
          <p:spPr>
            <a:xfrm>
              <a:off x="1992493" y="72589"/>
              <a:ext cx="17006" cy="161103"/>
            </a:xfrm>
            <a:custGeom>
              <a:rect b="b" l="l" r="r" t="t"/>
              <a:pathLst>
                <a:path extrusionOk="0" h="1942" w="205">
                  <a:moveTo>
                    <a:pt x="0" y="1"/>
                  </a:moveTo>
                  <a:lnTo>
                    <a:pt x="0" y="1942"/>
                  </a:lnTo>
                  <a:lnTo>
                    <a:pt x="204" y="1942"/>
                  </a:lnTo>
                  <a:lnTo>
                    <a:pt x="2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18"/>
            <p:cNvSpPr/>
            <p:nvPr/>
          </p:nvSpPr>
          <p:spPr>
            <a:xfrm>
              <a:off x="1389635"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18"/>
            <p:cNvSpPr/>
            <p:nvPr/>
          </p:nvSpPr>
          <p:spPr>
            <a:xfrm>
              <a:off x="1524028"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18"/>
            <p:cNvSpPr/>
            <p:nvPr/>
          </p:nvSpPr>
          <p:spPr>
            <a:xfrm>
              <a:off x="1657176" y="72589"/>
              <a:ext cx="17006" cy="161103"/>
            </a:xfrm>
            <a:custGeom>
              <a:rect b="b" l="l" r="r" t="t"/>
              <a:pathLst>
                <a:path extrusionOk="0" h="1942" w="205">
                  <a:moveTo>
                    <a:pt x="0" y="1"/>
                  </a:moveTo>
                  <a:lnTo>
                    <a:pt x="0" y="1942"/>
                  </a:lnTo>
                  <a:lnTo>
                    <a:pt x="204" y="1942"/>
                  </a:lnTo>
                  <a:lnTo>
                    <a:pt x="2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18"/>
            <p:cNvSpPr/>
            <p:nvPr/>
          </p:nvSpPr>
          <p:spPr>
            <a:xfrm>
              <a:off x="1791485"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18"/>
            <p:cNvSpPr/>
            <p:nvPr/>
          </p:nvSpPr>
          <p:spPr>
            <a:xfrm>
              <a:off x="1925878"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18"/>
            <p:cNvSpPr/>
            <p:nvPr/>
          </p:nvSpPr>
          <p:spPr>
            <a:xfrm>
              <a:off x="2059026"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18"/>
            <p:cNvSpPr/>
            <p:nvPr/>
          </p:nvSpPr>
          <p:spPr>
            <a:xfrm>
              <a:off x="2193418"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18"/>
            <p:cNvSpPr/>
            <p:nvPr/>
          </p:nvSpPr>
          <p:spPr>
            <a:xfrm>
              <a:off x="2327728" y="72589"/>
              <a:ext cx="15845" cy="161103"/>
            </a:xfrm>
            <a:custGeom>
              <a:rect b="b" l="l" r="r" t="t"/>
              <a:pathLst>
                <a:path extrusionOk="0" h="1942" w="191">
                  <a:moveTo>
                    <a:pt x="1" y="1"/>
                  </a:moveTo>
                  <a:lnTo>
                    <a:pt x="1" y="1942"/>
                  </a:lnTo>
                  <a:lnTo>
                    <a:pt x="191" y="1942"/>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18"/>
            <p:cNvSpPr/>
            <p:nvPr/>
          </p:nvSpPr>
          <p:spPr>
            <a:xfrm>
              <a:off x="2462121"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18"/>
            <p:cNvSpPr/>
            <p:nvPr/>
          </p:nvSpPr>
          <p:spPr>
            <a:xfrm>
              <a:off x="2729661"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18"/>
            <p:cNvSpPr/>
            <p:nvPr/>
          </p:nvSpPr>
          <p:spPr>
            <a:xfrm>
              <a:off x="3868679"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18"/>
            <p:cNvSpPr/>
            <p:nvPr/>
          </p:nvSpPr>
          <p:spPr>
            <a:xfrm>
              <a:off x="8559393"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18"/>
            <p:cNvSpPr/>
            <p:nvPr/>
          </p:nvSpPr>
          <p:spPr>
            <a:xfrm>
              <a:off x="8693702"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18"/>
            <p:cNvSpPr/>
            <p:nvPr/>
          </p:nvSpPr>
          <p:spPr>
            <a:xfrm>
              <a:off x="8828095"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18"/>
            <p:cNvSpPr/>
            <p:nvPr/>
          </p:nvSpPr>
          <p:spPr>
            <a:xfrm>
              <a:off x="8291852"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18"/>
            <p:cNvSpPr/>
            <p:nvPr/>
          </p:nvSpPr>
          <p:spPr>
            <a:xfrm>
              <a:off x="8358385" y="72589"/>
              <a:ext cx="17089" cy="161103"/>
            </a:xfrm>
            <a:custGeom>
              <a:rect b="b" l="l" r="r" t="t"/>
              <a:pathLst>
                <a:path extrusionOk="0" h="1942" w="206">
                  <a:moveTo>
                    <a:pt x="1" y="1"/>
                  </a:moveTo>
                  <a:lnTo>
                    <a:pt x="1"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18"/>
            <p:cNvSpPr/>
            <p:nvPr/>
          </p:nvSpPr>
          <p:spPr>
            <a:xfrm>
              <a:off x="8492777"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18"/>
            <p:cNvSpPr/>
            <p:nvPr/>
          </p:nvSpPr>
          <p:spPr>
            <a:xfrm>
              <a:off x="8627170" y="72589"/>
              <a:ext cx="15762" cy="161103"/>
            </a:xfrm>
            <a:custGeom>
              <a:rect b="b" l="l" r="r" t="t"/>
              <a:pathLst>
                <a:path extrusionOk="0" h="1942" w="190">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18"/>
            <p:cNvSpPr/>
            <p:nvPr/>
          </p:nvSpPr>
          <p:spPr>
            <a:xfrm>
              <a:off x="8760318"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18"/>
            <p:cNvSpPr/>
            <p:nvPr/>
          </p:nvSpPr>
          <p:spPr>
            <a:xfrm>
              <a:off x="8224075"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18"/>
            <p:cNvSpPr/>
            <p:nvPr/>
          </p:nvSpPr>
          <p:spPr>
            <a:xfrm>
              <a:off x="8425000"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18"/>
            <p:cNvSpPr/>
            <p:nvPr/>
          </p:nvSpPr>
          <p:spPr>
            <a:xfrm>
              <a:off x="2796194"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18"/>
            <p:cNvSpPr/>
            <p:nvPr/>
          </p:nvSpPr>
          <p:spPr>
            <a:xfrm>
              <a:off x="2863971"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18"/>
            <p:cNvSpPr/>
            <p:nvPr/>
          </p:nvSpPr>
          <p:spPr>
            <a:xfrm>
              <a:off x="2930586"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18"/>
            <p:cNvSpPr/>
            <p:nvPr/>
          </p:nvSpPr>
          <p:spPr>
            <a:xfrm>
              <a:off x="2997202" y="72589"/>
              <a:ext cx="17006" cy="161103"/>
            </a:xfrm>
            <a:custGeom>
              <a:rect b="b" l="l" r="r" t="t"/>
              <a:pathLst>
                <a:path extrusionOk="0" h="1942" w="205">
                  <a:moveTo>
                    <a:pt x="0" y="1"/>
                  </a:moveTo>
                  <a:lnTo>
                    <a:pt x="0" y="1942"/>
                  </a:lnTo>
                  <a:lnTo>
                    <a:pt x="204" y="1942"/>
                  </a:lnTo>
                  <a:lnTo>
                    <a:pt x="2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18"/>
            <p:cNvSpPr/>
            <p:nvPr/>
          </p:nvSpPr>
          <p:spPr>
            <a:xfrm>
              <a:off x="2595269"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18"/>
            <p:cNvSpPr/>
            <p:nvPr/>
          </p:nvSpPr>
          <p:spPr>
            <a:xfrm>
              <a:off x="49609"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18"/>
            <p:cNvSpPr/>
            <p:nvPr/>
          </p:nvSpPr>
          <p:spPr>
            <a:xfrm>
              <a:off x="116225"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18"/>
            <p:cNvSpPr/>
            <p:nvPr/>
          </p:nvSpPr>
          <p:spPr>
            <a:xfrm>
              <a:off x="182757"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18"/>
            <p:cNvSpPr/>
            <p:nvPr/>
          </p:nvSpPr>
          <p:spPr>
            <a:xfrm>
              <a:off x="250534"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18"/>
            <p:cNvSpPr/>
            <p:nvPr/>
          </p:nvSpPr>
          <p:spPr>
            <a:xfrm>
              <a:off x="317150" y="72589"/>
              <a:ext cx="17006" cy="161103"/>
            </a:xfrm>
            <a:custGeom>
              <a:rect b="b" l="l" r="r" t="t"/>
              <a:pathLst>
                <a:path extrusionOk="0" h="1942" w="205">
                  <a:moveTo>
                    <a:pt x="0" y="1"/>
                  </a:moveTo>
                  <a:lnTo>
                    <a:pt x="0"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18"/>
            <p:cNvSpPr/>
            <p:nvPr/>
          </p:nvSpPr>
          <p:spPr>
            <a:xfrm>
              <a:off x="384927"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18"/>
            <p:cNvSpPr/>
            <p:nvPr/>
          </p:nvSpPr>
          <p:spPr>
            <a:xfrm>
              <a:off x="451542"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18"/>
            <p:cNvSpPr/>
            <p:nvPr/>
          </p:nvSpPr>
          <p:spPr>
            <a:xfrm>
              <a:off x="518075"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18"/>
            <p:cNvSpPr/>
            <p:nvPr/>
          </p:nvSpPr>
          <p:spPr>
            <a:xfrm>
              <a:off x="585852"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18"/>
            <p:cNvSpPr/>
            <p:nvPr/>
          </p:nvSpPr>
          <p:spPr>
            <a:xfrm>
              <a:off x="719000"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18"/>
            <p:cNvSpPr/>
            <p:nvPr/>
          </p:nvSpPr>
          <p:spPr>
            <a:xfrm>
              <a:off x="786777"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18"/>
            <p:cNvSpPr/>
            <p:nvPr/>
          </p:nvSpPr>
          <p:spPr>
            <a:xfrm>
              <a:off x="853392"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18"/>
            <p:cNvSpPr/>
            <p:nvPr/>
          </p:nvSpPr>
          <p:spPr>
            <a:xfrm>
              <a:off x="919925"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18"/>
            <p:cNvSpPr/>
            <p:nvPr/>
          </p:nvSpPr>
          <p:spPr>
            <a:xfrm>
              <a:off x="987785" y="72589"/>
              <a:ext cx="15762" cy="161103"/>
            </a:xfrm>
            <a:custGeom>
              <a:rect b="b" l="l" r="r" t="t"/>
              <a:pathLst>
                <a:path extrusionOk="0" h="1942" w="190">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18"/>
            <p:cNvSpPr/>
            <p:nvPr/>
          </p:nvSpPr>
          <p:spPr>
            <a:xfrm>
              <a:off x="652467" y="72589"/>
              <a:ext cx="17006" cy="161103"/>
            </a:xfrm>
            <a:custGeom>
              <a:rect b="b" l="l" r="r" t="t"/>
              <a:pathLst>
                <a:path extrusionOk="0" h="1942" w="205">
                  <a:moveTo>
                    <a:pt x="0" y="1"/>
                  </a:moveTo>
                  <a:lnTo>
                    <a:pt x="0"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18"/>
            <p:cNvSpPr/>
            <p:nvPr/>
          </p:nvSpPr>
          <p:spPr>
            <a:xfrm>
              <a:off x="8883678" y="0"/>
              <a:ext cx="260321" cy="5143448"/>
            </a:xfrm>
            <a:custGeom>
              <a:rect b="b" l="l" r="r" t="t"/>
              <a:pathLst>
                <a:path extrusionOk="0" h="62001" w="3138">
                  <a:moveTo>
                    <a:pt x="2934" y="205"/>
                  </a:moveTo>
                  <a:lnTo>
                    <a:pt x="2934" y="61796"/>
                  </a:lnTo>
                  <a:lnTo>
                    <a:pt x="205" y="61796"/>
                  </a:lnTo>
                  <a:lnTo>
                    <a:pt x="205" y="205"/>
                  </a:lnTo>
                  <a:close/>
                  <a:moveTo>
                    <a:pt x="1" y="0"/>
                  </a:moveTo>
                  <a:lnTo>
                    <a:pt x="1" y="62000"/>
                  </a:lnTo>
                  <a:lnTo>
                    <a:pt x="3138" y="62000"/>
                  </a:lnTo>
                  <a:lnTo>
                    <a:pt x="313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18"/>
            <p:cNvSpPr/>
            <p:nvPr/>
          </p:nvSpPr>
          <p:spPr>
            <a:xfrm>
              <a:off x="8927314" y="4978745"/>
              <a:ext cx="173132" cy="98139"/>
            </a:xfrm>
            <a:custGeom>
              <a:rect b="b" l="l" r="r" t="t"/>
              <a:pathLst>
                <a:path extrusionOk="0" h="1183" w="2087">
                  <a:moveTo>
                    <a:pt x="131" y="1"/>
                  </a:moveTo>
                  <a:lnTo>
                    <a:pt x="0" y="132"/>
                  </a:lnTo>
                  <a:lnTo>
                    <a:pt x="1036" y="1183"/>
                  </a:lnTo>
                  <a:lnTo>
                    <a:pt x="2087" y="132"/>
                  </a:lnTo>
                  <a:lnTo>
                    <a:pt x="1941" y="1"/>
                  </a:lnTo>
                  <a:lnTo>
                    <a:pt x="1036" y="905"/>
                  </a:lnTo>
                  <a:lnTo>
                    <a:pt x="1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18"/>
            <p:cNvSpPr/>
            <p:nvPr/>
          </p:nvSpPr>
          <p:spPr>
            <a:xfrm>
              <a:off x="8986630" y="791671"/>
              <a:ext cx="53342" cy="2791437"/>
            </a:xfrm>
            <a:custGeom>
              <a:rect b="b" l="l" r="r" t="t"/>
              <a:pathLst>
                <a:path extrusionOk="0" h="33649" w="643">
                  <a:moveTo>
                    <a:pt x="321" y="0"/>
                  </a:moveTo>
                  <a:cubicBezTo>
                    <a:pt x="146" y="0"/>
                    <a:pt x="0" y="146"/>
                    <a:pt x="0" y="321"/>
                  </a:cubicBezTo>
                  <a:lnTo>
                    <a:pt x="0" y="33342"/>
                  </a:lnTo>
                  <a:cubicBezTo>
                    <a:pt x="0" y="33517"/>
                    <a:pt x="146" y="33649"/>
                    <a:pt x="321" y="33649"/>
                  </a:cubicBezTo>
                  <a:cubicBezTo>
                    <a:pt x="496" y="33649"/>
                    <a:pt x="642" y="33517"/>
                    <a:pt x="642" y="33342"/>
                  </a:cubicBezTo>
                  <a:lnTo>
                    <a:pt x="642" y="321"/>
                  </a:lnTo>
                  <a:cubicBezTo>
                    <a:pt x="642" y="146"/>
                    <a:pt x="496" y="0"/>
                    <a:pt x="3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18"/>
            <p:cNvSpPr/>
            <p:nvPr/>
          </p:nvSpPr>
          <p:spPr>
            <a:xfrm>
              <a:off x="8927314" y="66533"/>
              <a:ext cx="173132" cy="98139"/>
            </a:xfrm>
            <a:custGeom>
              <a:rect b="b" l="l" r="r" t="t"/>
              <a:pathLst>
                <a:path extrusionOk="0" h="1183" w="2087">
                  <a:moveTo>
                    <a:pt x="1036" y="1"/>
                  </a:moveTo>
                  <a:lnTo>
                    <a:pt x="0" y="1052"/>
                  </a:lnTo>
                  <a:lnTo>
                    <a:pt x="131" y="1183"/>
                  </a:lnTo>
                  <a:lnTo>
                    <a:pt x="1036" y="278"/>
                  </a:lnTo>
                  <a:lnTo>
                    <a:pt x="1941" y="1183"/>
                  </a:lnTo>
                  <a:lnTo>
                    <a:pt x="2087" y="1052"/>
                  </a:lnTo>
                  <a:lnTo>
                    <a:pt x="10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2" name="Google Shape;2152;p18"/>
          <p:cNvGrpSpPr/>
          <p:nvPr/>
        </p:nvGrpSpPr>
        <p:grpSpPr>
          <a:xfrm>
            <a:off x="60659" y="4196448"/>
            <a:ext cx="890730" cy="902284"/>
            <a:chOff x="7760425" y="3647300"/>
            <a:chExt cx="681507" cy="690347"/>
          </a:xfrm>
        </p:grpSpPr>
        <p:sp>
          <p:nvSpPr>
            <p:cNvPr id="2153" name="Google Shape;2153;p18"/>
            <p:cNvSpPr/>
            <p:nvPr/>
          </p:nvSpPr>
          <p:spPr>
            <a:xfrm>
              <a:off x="7771808" y="3647300"/>
              <a:ext cx="596657" cy="178093"/>
            </a:xfrm>
            <a:custGeom>
              <a:rect b="b" l="l" r="r" t="t"/>
              <a:pathLst>
                <a:path extrusionOk="0" h="5022" w="16825">
                  <a:moveTo>
                    <a:pt x="12156" y="0"/>
                  </a:moveTo>
                  <a:cubicBezTo>
                    <a:pt x="7742" y="0"/>
                    <a:pt x="672" y="2176"/>
                    <a:pt x="672" y="2176"/>
                  </a:cubicBezTo>
                  <a:lnTo>
                    <a:pt x="0" y="5021"/>
                  </a:lnTo>
                  <a:cubicBezTo>
                    <a:pt x="0" y="5021"/>
                    <a:pt x="16825" y="4394"/>
                    <a:pt x="15511" y="1198"/>
                  </a:cubicBezTo>
                  <a:cubicBezTo>
                    <a:pt x="15144" y="318"/>
                    <a:pt x="13844" y="0"/>
                    <a:pt x="12156" y="0"/>
                  </a:cubicBez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18"/>
            <p:cNvSpPr/>
            <p:nvPr/>
          </p:nvSpPr>
          <p:spPr>
            <a:xfrm>
              <a:off x="7788369" y="3671768"/>
              <a:ext cx="571301" cy="169156"/>
            </a:xfrm>
            <a:custGeom>
              <a:rect b="b" l="l" r="r" t="t"/>
              <a:pathLst>
                <a:path extrusionOk="0" h="4770" w="16110">
                  <a:moveTo>
                    <a:pt x="11301" y="0"/>
                  </a:moveTo>
                  <a:cubicBezTo>
                    <a:pt x="7067" y="0"/>
                    <a:pt x="599" y="1953"/>
                    <a:pt x="599" y="1953"/>
                  </a:cubicBezTo>
                  <a:lnTo>
                    <a:pt x="0" y="4769"/>
                  </a:lnTo>
                  <a:cubicBezTo>
                    <a:pt x="0" y="4769"/>
                    <a:pt x="16109" y="4448"/>
                    <a:pt x="14782" y="1253"/>
                  </a:cubicBezTo>
                  <a:cubicBezTo>
                    <a:pt x="14396" y="328"/>
                    <a:pt x="13036" y="0"/>
                    <a:pt x="113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18"/>
            <p:cNvSpPr/>
            <p:nvPr/>
          </p:nvSpPr>
          <p:spPr>
            <a:xfrm>
              <a:off x="7760425" y="3684073"/>
              <a:ext cx="626658" cy="653574"/>
            </a:xfrm>
            <a:custGeom>
              <a:rect b="b" l="l" r="r" t="t"/>
              <a:pathLst>
                <a:path extrusionOk="0" h="18430" w="17671">
                  <a:moveTo>
                    <a:pt x="12447" y="1"/>
                  </a:moveTo>
                  <a:lnTo>
                    <a:pt x="321" y="3984"/>
                  </a:lnTo>
                  <a:cubicBezTo>
                    <a:pt x="103" y="4057"/>
                    <a:pt x="0" y="4291"/>
                    <a:pt x="103" y="4495"/>
                  </a:cubicBezTo>
                  <a:lnTo>
                    <a:pt x="7252" y="18240"/>
                  </a:lnTo>
                  <a:cubicBezTo>
                    <a:pt x="7317" y="18359"/>
                    <a:pt x="7437" y="18429"/>
                    <a:pt x="7565" y="18429"/>
                  </a:cubicBezTo>
                  <a:cubicBezTo>
                    <a:pt x="7611" y="18429"/>
                    <a:pt x="7659" y="18420"/>
                    <a:pt x="7705" y="18401"/>
                  </a:cubicBezTo>
                  <a:lnTo>
                    <a:pt x="17671" y="14607"/>
                  </a:lnTo>
                  <a:cubicBezTo>
                    <a:pt x="16737" y="13192"/>
                    <a:pt x="12447" y="1"/>
                    <a:pt x="12447"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18"/>
            <p:cNvSpPr/>
            <p:nvPr/>
          </p:nvSpPr>
          <p:spPr>
            <a:xfrm>
              <a:off x="8173339" y="3684073"/>
              <a:ext cx="268593" cy="518036"/>
            </a:xfrm>
            <a:custGeom>
              <a:rect b="b" l="l" r="r" t="t"/>
              <a:pathLst>
                <a:path extrusionOk="0" h="14608" w="7574">
                  <a:moveTo>
                    <a:pt x="803" y="1"/>
                  </a:moveTo>
                  <a:lnTo>
                    <a:pt x="803" y="1"/>
                  </a:lnTo>
                  <a:cubicBezTo>
                    <a:pt x="1" y="1241"/>
                    <a:pt x="6027" y="14607"/>
                    <a:pt x="6027" y="14607"/>
                  </a:cubicBezTo>
                  <a:lnTo>
                    <a:pt x="7574" y="13177"/>
                  </a:lnTo>
                  <a:cubicBezTo>
                    <a:pt x="5968" y="9135"/>
                    <a:pt x="4188" y="161"/>
                    <a:pt x="4188" y="161"/>
                  </a:cubicBezTo>
                  <a:lnTo>
                    <a:pt x="803"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18"/>
            <p:cNvSpPr/>
            <p:nvPr/>
          </p:nvSpPr>
          <p:spPr>
            <a:xfrm>
              <a:off x="7787837" y="3673754"/>
              <a:ext cx="338986" cy="83337"/>
            </a:xfrm>
            <a:custGeom>
              <a:rect b="b" l="l" r="r" t="t"/>
              <a:pathLst>
                <a:path extrusionOk="0" h="2350" w="9559">
                  <a:moveTo>
                    <a:pt x="9544" y="0"/>
                  </a:moveTo>
                  <a:cubicBezTo>
                    <a:pt x="7005" y="102"/>
                    <a:pt x="278" y="2028"/>
                    <a:pt x="1" y="2116"/>
                  </a:cubicBezTo>
                  <a:lnTo>
                    <a:pt x="59" y="2349"/>
                  </a:lnTo>
                  <a:cubicBezTo>
                    <a:pt x="132" y="2320"/>
                    <a:pt x="7049" y="350"/>
                    <a:pt x="9558" y="248"/>
                  </a:cubicBezTo>
                  <a:lnTo>
                    <a:pt x="95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18"/>
            <p:cNvSpPr/>
            <p:nvPr/>
          </p:nvSpPr>
          <p:spPr>
            <a:xfrm>
              <a:off x="7782659" y="3728577"/>
              <a:ext cx="196179" cy="50250"/>
            </a:xfrm>
            <a:custGeom>
              <a:rect b="b" l="l" r="r" t="t"/>
              <a:pathLst>
                <a:path extrusionOk="0" h="1417" w="5532">
                  <a:moveTo>
                    <a:pt x="5531" y="1"/>
                  </a:moveTo>
                  <a:cubicBezTo>
                    <a:pt x="5530" y="1"/>
                    <a:pt x="2146" y="672"/>
                    <a:pt x="1" y="1416"/>
                  </a:cubicBezTo>
                  <a:lnTo>
                    <a:pt x="5531" y="1"/>
                  </a:lnTo>
                  <a:close/>
                </a:path>
              </a:pathLst>
            </a:custGeom>
            <a:solidFill>
              <a:srgbClr val="FFA7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18"/>
            <p:cNvSpPr/>
            <p:nvPr/>
          </p:nvSpPr>
          <p:spPr>
            <a:xfrm>
              <a:off x="7781135" y="3723932"/>
              <a:ext cx="198732" cy="59010"/>
            </a:xfrm>
            <a:custGeom>
              <a:rect b="b" l="l" r="r" t="t"/>
              <a:pathLst>
                <a:path extrusionOk="0" h="1664" w="5604">
                  <a:moveTo>
                    <a:pt x="5545" y="1"/>
                  </a:moveTo>
                  <a:cubicBezTo>
                    <a:pt x="5516" y="15"/>
                    <a:pt x="2145" y="686"/>
                    <a:pt x="0" y="1430"/>
                  </a:cubicBezTo>
                  <a:lnTo>
                    <a:pt x="88" y="1664"/>
                  </a:lnTo>
                  <a:cubicBezTo>
                    <a:pt x="2203" y="920"/>
                    <a:pt x="5560" y="249"/>
                    <a:pt x="5603" y="249"/>
                  </a:cubicBezTo>
                  <a:lnTo>
                    <a:pt x="55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18"/>
            <p:cNvSpPr/>
            <p:nvPr/>
          </p:nvSpPr>
          <p:spPr>
            <a:xfrm>
              <a:off x="7882023" y="3687194"/>
              <a:ext cx="93160" cy="26951"/>
            </a:xfrm>
            <a:custGeom>
              <a:rect b="b" l="l" r="r" t="t"/>
              <a:pathLst>
                <a:path extrusionOk="0" h="760" w="2627">
                  <a:moveTo>
                    <a:pt x="2627" y="1"/>
                  </a:moveTo>
                  <a:lnTo>
                    <a:pt x="0" y="759"/>
                  </a:lnTo>
                </a:path>
              </a:pathLst>
            </a:custGeom>
            <a:solidFill>
              <a:srgbClr val="FFA7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18"/>
            <p:cNvSpPr/>
            <p:nvPr/>
          </p:nvSpPr>
          <p:spPr>
            <a:xfrm>
              <a:off x="7880994" y="3683045"/>
              <a:ext cx="95252" cy="35214"/>
            </a:xfrm>
            <a:custGeom>
              <a:rect b="b" l="l" r="r" t="t"/>
              <a:pathLst>
                <a:path extrusionOk="0" h="993" w="2686">
                  <a:moveTo>
                    <a:pt x="2612" y="1"/>
                  </a:moveTo>
                  <a:lnTo>
                    <a:pt x="0" y="760"/>
                  </a:lnTo>
                  <a:lnTo>
                    <a:pt x="73" y="993"/>
                  </a:lnTo>
                  <a:lnTo>
                    <a:pt x="2685" y="234"/>
                  </a:lnTo>
                  <a:lnTo>
                    <a:pt x="26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18"/>
            <p:cNvSpPr/>
            <p:nvPr/>
          </p:nvSpPr>
          <p:spPr>
            <a:xfrm>
              <a:off x="7778014" y="3761698"/>
              <a:ext cx="120076" cy="35746"/>
            </a:xfrm>
            <a:custGeom>
              <a:rect b="b" l="l" r="r" t="t"/>
              <a:pathLst>
                <a:path extrusionOk="0" h="1008" w="3386">
                  <a:moveTo>
                    <a:pt x="3386" y="1"/>
                  </a:moveTo>
                  <a:lnTo>
                    <a:pt x="3386" y="1"/>
                  </a:lnTo>
                  <a:cubicBezTo>
                    <a:pt x="3384" y="1"/>
                    <a:pt x="307" y="876"/>
                    <a:pt x="1" y="1008"/>
                  </a:cubicBezTo>
                  <a:lnTo>
                    <a:pt x="3386" y="1"/>
                  </a:lnTo>
                  <a:close/>
                </a:path>
              </a:pathLst>
            </a:custGeom>
            <a:solidFill>
              <a:srgbClr val="FFA7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18"/>
            <p:cNvSpPr/>
            <p:nvPr/>
          </p:nvSpPr>
          <p:spPr>
            <a:xfrm>
              <a:off x="7776454" y="3757549"/>
              <a:ext cx="122665" cy="44044"/>
            </a:xfrm>
            <a:custGeom>
              <a:rect b="b" l="l" r="r" t="t"/>
              <a:pathLst>
                <a:path extrusionOk="0" h="1242" w="3459">
                  <a:moveTo>
                    <a:pt x="3401" y="1"/>
                  </a:moveTo>
                  <a:cubicBezTo>
                    <a:pt x="3269" y="45"/>
                    <a:pt x="307" y="876"/>
                    <a:pt x="1" y="1022"/>
                  </a:cubicBezTo>
                  <a:lnTo>
                    <a:pt x="103" y="1241"/>
                  </a:lnTo>
                  <a:cubicBezTo>
                    <a:pt x="336" y="1139"/>
                    <a:pt x="2408" y="541"/>
                    <a:pt x="3459" y="234"/>
                  </a:cubicBezTo>
                  <a:lnTo>
                    <a:pt x="34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18"/>
            <p:cNvSpPr/>
            <p:nvPr/>
          </p:nvSpPr>
          <p:spPr>
            <a:xfrm>
              <a:off x="7855639" y="3787762"/>
              <a:ext cx="313098" cy="184192"/>
            </a:xfrm>
            <a:custGeom>
              <a:rect b="b" l="l" r="r" t="t"/>
              <a:pathLst>
                <a:path extrusionOk="0" h="5194" w="8829">
                  <a:moveTo>
                    <a:pt x="7508" y="1"/>
                  </a:moveTo>
                  <a:cubicBezTo>
                    <a:pt x="7414" y="1"/>
                    <a:pt x="7318" y="18"/>
                    <a:pt x="7223" y="54"/>
                  </a:cubicBezTo>
                  <a:lnTo>
                    <a:pt x="628" y="2505"/>
                  </a:lnTo>
                  <a:cubicBezTo>
                    <a:pt x="205" y="2666"/>
                    <a:pt x="0" y="3118"/>
                    <a:pt x="146" y="3541"/>
                  </a:cubicBezTo>
                  <a:lnTo>
                    <a:pt x="569" y="4679"/>
                  </a:lnTo>
                  <a:cubicBezTo>
                    <a:pt x="695" y="4999"/>
                    <a:pt x="1008" y="5193"/>
                    <a:pt x="1333" y="5193"/>
                  </a:cubicBezTo>
                  <a:cubicBezTo>
                    <a:pt x="1424" y="5193"/>
                    <a:pt x="1516" y="5178"/>
                    <a:pt x="1605" y="5146"/>
                  </a:cubicBezTo>
                  <a:lnTo>
                    <a:pt x="8201" y="2680"/>
                  </a:lnTo>
                  <a:cubicBezTo>
                    <a:pt x="8624" y="2534"/>
                    <a:pt x="8828" y="2067"/>
                    <a:pt x="8682" y="1659"/>
                  </a:cubicBezTo>
                  <a:lnTo>
                    <a:pt x="8259" y="521"/>
                  </a:lnTo>
                  <a:cubicBezTo>
                    <a:pt x="8135" y="204"/>
                    <a:pt x="7834" y="1"/>
                    <a:pt x="750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18"/>
            <p:cNvSpPr/>
            <p:nvPr/>
          </p:nvSpPr>
          <p:spPr>
            <a:xfrm>
              <a:off x="7931704" y="3907728"/>
              <a:ext cx="213732" cy="84684"/>
            </a:xfrm>
            <a:custGeom>
              <a:rect b="b" l="l" r="r" t="t"/>
              <a:pathLst>
                <a:path extrusionOk="0" h="2388" w="6027">
                  <a:moveTo>
                    <a:pt x="5890" y="1"/>
                  </a:moveTo>
                  <a:cubicBezTo>
                    <a:pt x="5874" y="1"/>
                    <a:pt x="5856" y="5"/>
                    <a:pt x="5837" y="12"/>
                  </a:cubicBezTo>
                  <a:lnTo>
                    <a:pt x="88" y="2157"/>
                  </a:lnTo>
                  <a:cubicBezTo>
                    <a:pt x="29" y="2172"/>
                    <a:pt x="0" y="2245"/>
                    <a:pt x="15" y="2303"/>
                  </a:cubicBezTo>
                  <a:cubicBezTo>
                    <a:pt x="37" y="2357"/>
                    <a:pt x="82" y="2387"/>
                    <a:pt x="128" y="2387"/>
                  </a:cubicBezTo>
                  <a:cubicBezTo>
                    <a:pt x="144" y="2387"/>
                    <a:pt x="160" y="2383"/>
                    <a:pt x="175" y="2376"/>
                  </a:cubicBezTo>
                  <a:lnTo>
                    <a:pt x="5924" y="231"/>
                  </a:lnTo>
                  <a:cubicBezTo>
                    <a:pt x="5983" y="216"/>
                    <a:pt x="6027" y="143"/>
                    <a:pt x="5997" y="85"/>
                  </a:cubicBezTo>
                  <a:cubicBezTo>
                    <a:pt x="5976" y="31"/>
                    <a:pt x="5938" y="1"/>
                    <a:pt x="58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18"/>
            <p:cNvSpPr/>
            <p:nvPr/>
          </p:nvSpPr>
          <p:spPr>
            <a:xfrm>
              <a:off x="7939967" y="3930565"/>
              <a:ext cx="213768" cy="84614"/>
            </a:xfrm>
            <a:custGeom>
              <a:rect b="b" l="l" r="r" t="t"/>
              <a:pathLst>
                <a:path extrusionOk="0" h="2386" w="6028">
                  <a:moveTo>
                    <a:pt x="5892" y="1"/>
                  </a:moveTo>
                  <a:cubicBezTo>
                    <a:pt x="5878" y="1"/>
                    <a:pt x="5865" y="4"/>
                    <a:pt x="5852" y="10"/>
                  </a:cubicBezTo>
                  <a:lnTo>
                    <a:pt x="103" y="2155"/>
                  </a:lnTo>
                  <a:cubicBezTo>
                    <a:pt x="30" y="2184"/>
                    <a:pt x="1" y="2243"/>
                    <a:pt x="30" y="2316"/>
                  </a:cubicBezTo>
                  <a:cubicBezTo>
                    <a:pt x="41" y="2358"/>
                    <a:pt x="83" y="2385"/>
                    <a:pt x="127" y="2385"/>
                  </a:cubicBezTo>
                  <a:cubicBezTo>
                    <a:pt x="144" y="2385"/>
                    <a:pt x="160" y="2382"/>
                    <a:pt x="176" y="2374"/>
                  </a:cubicBezTo>
                  <a:lnTo>
                    <a:pt x="5939" y="229"/>
                  </a:lnTo>
                  <a:cubicBezTo>
                    <a:pt x="5998" y="214"/>
                    <a:pt x="6027" y="141"/>
                    <a:pt x="6012" y="83"/>
                  </a:cubicBezTo>
                  <a:cubicBezTo>
                    <a:pt x="5990" y="38"/>
                    <a:pt x="5940" y="1"/>
                    <a:pt x="589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18"/>
            <p:cNvSpPr/>
            <p:nvPr/>
          </p:nvSpPr>
          <p:spPr>
            <a:xfrm>
              <a:off x="7948761" y="3953544"/>
              <a:ext cx="213768" cy="84649"/>
            </a:xfrm>
            <a:custGeom>
              <a:rect b="b" l="l" r="r" t="t"/>
              <a:pathLst>
                <a:path extrusionOk="0" h="2387" w="6028">
                  <a:moveTo>
                    <a:pt x="5874" y="0"/>
                  </a:moveTo>
                  <a:cubicBezTo>
                    <a:pt x="5862" y="0"/>
                    <a:pt x="5850" y="2"/>
                    <a:pt x="5837" y="4"/>
                  </a:cubicBezTo>
                  <a:lnTo>
                    <a:pt x="88" y="2149"/>
                  </a:lnTo>
                  <a:cubicBezTo>
                    <a:pt x="30" y="2178"/>
                    <a:pt x="1" y="2251"/>
                    <a:pt x="15" y="2310"/>
                  </a:cubicBezTo>
                  <a:cubicBezTo>
                    <a:pt x="40" y="2358"/>
                    <a:pt x="84" y="2386"/>
                    <a:pt x="140" y="2386"/>
                  </a:cubicBezTo>
                  <a:cubicBezTo>
                    <a:pt x="151" y="2386"/>
                    <a:pt x="163" y="2385"/>
                    <a:pt x="176" y="2383"/>
                  </a:cubicBezTo>
                  <a:lnTo>
                    <a:pt x="5925" y="238"/>
                  </a:lnTo>
                  <a:cubicBezTo>
                    <a:pt x="5983" y="208"/>
                    <a:pt x="6027" y="136"/>
                    <a:pt x="5998" y="77"/>
                  </a:cubicBezTo>
                  <a:cubicBezTo>
                    <a:pt x="5974" y="29"/>
                    <a:pt x="5930" y="0"/>
                    <a:pt x="58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2168" name="Shape 2168"/>
        <p:cNvGrpSpPr/>
        <p:nvPr/>
      </p:nvGrpSpPr>
      <p:grpSpPr>
        <a:xfrm>
          <a:off x="0" y="0"/>
          <a:ext cx="0" cy="0"/>
          <a:chOff x="0" y="0"/>
          <a:chExt cx="0" cy="0"/>
        </a:xfrm>
      </p:grpSpPr>
      <p:sp>
        <p:nvSpPr>
          <p:cNvPr id="2169" name="Google Shape;2169;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70" name="Google Shape;2170;p19"/>
          <p:cNvSpPr txBox="1"/>
          <p:nvPr>
            <p:ph idx="1" type="subTitle"/>
          </p:nvPr>
        </p:nvSpPr>
        <p:spPr>
          <a:xfrm>
            <a:off x="720000" y="2569900"/>
            <a:ext cx="2348100" cy="113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2171" name="Google Shape;2171;p19"/>
          <p:cNvSpPr txBox="1"/>
          <p:nvPr>
            <p:ph idx="2" type="subTitle"/>
          </p:nvPr>
        </p:nvSpPr>
        <p:spPr>
          <a:xfrm>
            <a:off x="3397950" y="2569900"/>
            <a:ext cx="2348100" cy="113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2172" name="Google Shape;2172;p19"/>
          <p:cNvSpPr txBox="1"/>
          <p:nvPr>
            <p:ph idx="3" type="subTitle"/>
          </p:nvPr>
        </p:nvSpPr>
        <p:spPr>
          <a:xfrm>
            <a:off x="6075900" y="2569901"/>
            <a:ext cx="2348100" cy="113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2173" name="Google Shape;2173;p19"/>
          <p:cNvSpPr txBox="1"/>
          <p:nvPr>
            <p:ph idx="4" type="subTitle"/>
          </p:nvPr>
        </p:nvSpPr>
        <p:spPr>
          <a:xfrm>
            <a:off x="720000" y="1830125"/>
            <a:ext cx="2348100" cy="807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174" name="Google Shape;2174;p19"/>
          <p:cNvSpPr txBox="1"/>
          <p:nvPr>
            <p:ph idx="5" type="subTitle"/>
          </p:nvPr>
        </p:nvSpPr>
        <p:spPr>
          <a:xfrm>
            <a:off x="3397954" y="1830125"/>
            <a:ext cx="2348100" cy="807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175" name="Google Shape;2175;p19"/>
          <p:cNvSpPr txBox="1"/>
          <p:nvPr>
            <p:ph idx="6" type="subTitle"/>
          </p:nvPr>
        </p:nvSpPr>
        <p:spPr>
          <a:xfrm>
            <a:off x="6075900" y="1830125"/>
            <a:ext cx="2348100" cy="807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2176" name="Google Shape;2176;p19"/>
          <p:cNvGrpSpPr/>
          <p:nvPr/>
        </p:nvGrpSpPr>
        <p:grpSpPr>
          <a:xfrm>
            <a:off x="0" y="0"/>
            <a:ext cx="9144080" cy="5143448"/>
            <a:chOff x="0" y="0"/>
            <a:chExt cx="9144080" cy="5143448"/>
          </a:xfrm>
        </p:grpSpPr>
        <p:sp>
          <p:nvSpPr>
            <p:cNvPr id="2177" name="Google Shape;2177;p19"/>
            <p:cNvSpPr/>
            <p:nvPr/>
          </p:nvSpPr>
          <p:spPr>
            <a:xfrm>
              <a:off x="0" y="0"/>
              <a:ext cx="9144080" cy="247047"/>
            </a:xfrm>
            <a:custGeom>
              <a:rect b="b" l="l" r="r" t="t"/>
              <a:pathLst>
                <a:path extrusionOk="0" h="2978" w="123577">
                  <a:moveTo>
                    <a:pt x="123372" y="205"/>
                  </a:moveTo>
                  <a:lnTo>
                    <a:pt x="123372" y="2787"/>
                  </a:lnTo>
                  <a:lnTo>
                    <a:pt x="205" y="2787"/>
                  </a:lnTo>
                  <a:lnTo>
                    <a:pt x="205" y="205"/>
                  </a:lnTo>
                  <a:close/>
                  <a:moveTo>
                    <a:pt x="0" y="0"/>
                  </a:moveTo>
                  <a:lnTo>
                    <a:pt x="0" y="2977"/>
                  </a:lnTo>
                  <a:lnTo>
                    <a:pt x="123576" y="2977"/>
                  </a:lnTo>
                  <a:lnTo>
                    <a:pt x="12357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19"/>
            <p:cNvSpPr/>
            <p:nvPr/>
          </p:nvSpPr>
          <p:spPr>
            <a:xfrm>
              <a:off x="5208705"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19"/>
            <p:cNvSpPr/>
            <p:nvPr/>
          </p:nvSpPr>
          <p:spPr>
            <a:xfrm>
              <a:off x="5276482"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19"/>
            <p:cNvSpPr/>
            <p:nvPr/>
          </p:nvSpPr>
          <p:spPr>
            <a:xfrm>
              <a:off x="5343098" y="72589"/>
              <a:ext cx="17006" cy="161103"/>
            </a:xfrm>
            <a:custGeom>
              <a:rect b="b" l="l" r="r" t="t"/>
              <a:pathLst>
                <a:path extrusionOk="0" h="1942" w="205">
                  <a:moveTo>
                    <a:pt x="0" y="1"/>
                  </a:moveTo>
                  <a:lnTo>
                    <a:pt x="0"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19"/>
            <p:cNvSpPr/>
            <p:nvPr/>
          </p:nvSpPr>
          <p:spPr>
            <a:xfrm>
              <a:off x="5409630"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19"/>
            <p:cNvSpPr/>
            <p:nvPr/>
          </p:nvSpPr>
          <p:spPr>
            <a:xfrm>
              <a:off x="5477490"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19"/>
            <p:cNvSpPr/>
            <p:nvPr/>
          </p:nvSpPr>
          <p:spPr>
            <a:xfrm>
              <a:off x="5544023"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19"/>
            <p:cNvSpPr/>
            <p:nvPr/>
          </p:nvSpPr>
          <p:spPr>
            <a:xfrm>
              <a:off x="5610638"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19"/>
            <p:cNvSpPr/>
            <p:nvPr/>
          </p:nvSpPr>
          <p:spPr>
            <a:xfrm>
              <a:off x="5678415" y="72589"/>
              <a:ext cx="15762" cy="161103"/>
            </a:xfrm>
            <a:custGeom>
              <a:rect b="b" l="l" r="r" t="t"/>
              <a:pathLst>
                <a:path extrusionOk="0" h="1942" w="190">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19"/>
            <p:cNvSpPr/>
            <p:nvPr/>
          </p:nvSpPr>
          <p:spPr>
            <a:xfrm>
              <a:off x="5744948"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19"/>
            <p:cNvSpPr/>
            <p:nvPr/>
          </p:nvSpPr>
          <p:spPr>
            <a:xfrm>
              <a:off x="7219367"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19"/>
            <p:cNvSpPr/>
            <p:nvPr/>
          </p:nvSpPr>
          <p:spPr>
            <a:xfrm>
              <a:off x="5879340"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19"/>
            <p:cNvSpPr/>
            <p:nvPr/>
          </p:nvSpPr>
          <p:spPr>
            <a:xfrm>
              <a:off x="6347806" y="72589"/>
              <a:ext cx="17006" cy="161103"/>
            </a:xfrm>
            <a:custGeom>
              <a:rect b="b" l="l" r="r" t="t"/>
              <a:pathLst>
                <a:path extrusionOk="0" h="1942" w="205">
                  <a:moveTo>
                    <a:pt x="0" y="1"/>
                  </a:moveTo>
                  <a:lnTo>
                    <a:pt x="0"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19"/>
            <p:cNvSpPr/>
            <p:nvPr/>
          </p:nvSpPr>
          <p:spPr>
            <a:xfrm>
              <a:off x="5945956"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19"/>
            <p:cNvSpPr/>
            <p:nvPr/>
          </p:nvSpPr>
          <p:spPr>
            <a:xfrm>
              <a:off x="6013733" y="72589"/>
              <a:ext cx="15762" cy="161103"/>
            </a:xfrm>
            <a:custGeom>
              <a:rect b="b" l="l" r="r" t="t"/>
              <a:pathLst>
                <a:path extrusionOk="0" h="1942" w="190">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19"/>
            <p:cNvSpPr/>
            <p:nvPr/>
          </p:nvSpPr>
          <p:spPr>
            <a:xfrm>
              <a:off x="6080266"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19"/>
            <p:cNvSpPr/>
            <p:nvPr/>
          </p:nvSpPr>
          <p:spPr>
            <a:xfrm>
              <a:off x="6146881"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19"/>
            <p:cNvSpPr/>
            <p:nvPr/>
          </p:nvSpPr>
          <p:spPr>
            <a:xfrm>
              <a:off x="5812725"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19"/>
            <p:cNvSpPr/>
            <p:nvPr/>
          </p:nvSpPr>
          <p:spPr>
            <a:xfrm>
              <a:off x="4003072" y="72589"/>
              <a:ext cx="15845" cy="161103"/>
            </a:xfrm>
            <a:custGeom>
              <a:rect b="b" l="l" r="r" t="t"/>
              <a:pathLst>
                <a:path extrusionOk="0" h="1942" w="191">
                  <a:moveTo>
                    <a:pt x="1" y="1"/>
                  </a:moveTo>
                  <a:lnTo>
                    <a:pt x="1"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19"/>
            <p:cNvSpPr/>
            <p:nvPr/>
          </p:nvSpPr>
          <p:spPr>
            <a:xfrm>
              <a:off x="4137464"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19"/>
            <p:cNvSpPr/>
            <p:nvPr/>
          </p:nvSpPr>
          <p:spPr>
            <a:xfrm>
              <a:off x="4270612"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19"/>
            <p:cNvSpPr/>
            <p:nvPr/>
          </p:nvSpPr>
          <p:spPr>
            <a:xfrm>
              <a:off x="4338389" y="72589"/>
              <a:ext cx="15845" cy="161103"/>
            </a:xfrm>
            <a:custGeom>
              <a:rect b="b" l="l" r="r" t="t"/>
              <a:pathLst>
                <a:path extrusionOk="0" h="1942" w="191">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19"/>
            <p:cNvSpPr/>
            <p:nvPr/>
          </p:nvSpPr>
          <p:spPr>
            <a:xfrm>
              <a:off x="4404922"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19"/>
            <p:cNvSpPr/>
            <p:nvPr/>
          </p:nvSpPr>
          <p:spPr>
            <a:xfrm>
              <a:off x="4471537"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19"/>
            <p:cNvSpPr/>
            <p:nvPr/>
          </p:nvSpPr>
          <p:spPr>
            <a:xfrm>
              <a:off x="4539314"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19"/>
            <p:cNvSpPr/>
            <p:nvPr/>
          </p:nvSpPr>
          <p:spPr>
            <a:xfrm>
              <a:off x="4605930"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19"/>
            <p:cNvSpPr/>
            <p:nvPr/>
          </p:nvSpPr>
          <p:spPr>
            <a:xfrm>
              <a:off x="4672463" y="72589"/>
              <a:ext cx="17006" cy="161103"/>
            </a:xfrm>
            <a:custGeom>
              <a:rect b="b" l="l" r="r" t="t"/>
              <a:pathLst>
                <a:path extrusionOk="0" h="1942" w="205">
                  <a:moveTo>
                    <a:pt x="1" y="1"/>
                  </a:moveTo>
                  <a:lnTo>
                    <a:pt x="1"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19"/>
            <p:cNvSpPr/>
            <p:nvPr/>
          </p:nvSpPr>
          <p:spPr>
            <a:xfrm>
              <a:off x="4806855"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19"/>
            <p:cNvSpPr/>
            <p:nvPr/>
          </p:nvSpPr>
          <p:spPr>
            <a:xfrm>
              <a:off x="4874632"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19"/>
            <p:cNvSpPr/>
            <p:nvPr/>
          </p:nvSpPr>
          <p:spPr>
            <a:xfrm>
              <a:off x="4941248"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19"/>
            <p:cNvSpPr/>
            <p:nvPr/>
          </p:nvSpPr>
          <p:spPr>
            <a:xfrm>
              <a:off x="5075557"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19"/>
            <p:cNvSpPr/>
            <p:nvPr/>
          </p:nvSpPr>
          <p:spPr>
            <a:xfrm>
              <a:off x="5142173"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19"/>
            <p:cNvSpPr/>
            <p:nvPr/>
          </p:nvSpPr>
          <p:spPr>
            <a:xfrm>
              <a:off x="4740240"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19"/>
            <p:cNvSpPr/>
            <p:nvPr/>
          </p:nvSpPr>
          <p:spPr>
            <a:xfrm>
              <a:off x="3064979"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19"/>
            <p:cNvSpPr/>
            <p:nvPr/>
          </p:nvSpPr>
          <p:spPr>
            <a:xfrm>
              <a:off x="3131511"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19"/>
            <p:cNvSpPr/>
            <p:nvPr/>
          </p:nvSpPr>
          <p:spPr>
            <a:xfrm>
              <a:off x="3199288"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19"/>
            <p:cNvSpPr/>
            <p:nvPr/>
          </p:nvSpPr>
          <p:spPr>
            <a:xfrm>
              <a:off x="3265904"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19"/>
            <p:cNvSpPr/>
            <p:nvPr/>
          </p:nvSpPr>
          <p:spPr>
            <a:xfrm>
              <a:off x="3332436" y="72589"/>
              <a:ext cx="17089" cy="161103"/>
            </a:xfrm>
            <a:custGeom>
              <a:rect b="b" l="l" r="r" t="t"/>
              <a:pathLst>
                <a:path extrusionOk="0" h="1942" w="206">
                  <a:moveTo>
                    <a:pt x="1" y="1"/>
                  </a:moveTo>
                  <a:lnTo>
                    <a:pt x="1"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19"/>
            <p:cNvSpPr/>
            <p:nvPr/>
          </p:nvSpPr>
          <p:spPr>
            <a:xfrm>
              <a:off x="3400296"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19"/>
            <p:cNvSpPr/>
            <p:nvPr/>
          </p:nvSpPr>
          <p:spPr>
            <a:xfrm>
              <a:off x="3466829"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19"/>
            <p:cNvSpPr/>
            <p:nvPr/>
          </p:nvSpPr>
          <p:spPr>
            <a:xfrm>
              <a:off x="3533445"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19"/>
            <p:cNvSpPr/>
            <p:nvPr/>
          </p:nvSpPr>
          <p:spPr>
            <a:xfrm>
              <a:off x="3601222"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19"/>
            <p:cNvSpPr/>
            <p:nvPr/>
          </p:nvSpPr>
          <p:spPr>
            <a:xfrm>
              <a:off x="3734370"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19"/>
            <p:cNvSpPr/>
            <p:nvPr/>
          </p:nvSpPr>
          <p:spPr>
            <a:xfrm>
              <a:off x="5007780" y="72589"/>
              <a:ext cx="17006" cy="161103"/>
            </a:xfrm>
            <a:custGeom>
              <a:rect b="b" l="l" r="r" t="t"/>
              <a:pathLst>
                <a:path extrusionOk="0" h="1942" w="205">
                  <a:moveTo>
                    <a:pt x="1" y="1"/>
                  </a:moveTo>
                  <a:lnTo>
                    <a:pt x="1"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19"/>
            <p:cNvSpPr/>
            <p:nvPr/>
          </p:nvSpPr>
          <p:spPr>
            <a:xfrm>
              <a:off x="7018441" y="72589"/>
              <a:ext cx="15762" cy="161103"/>
            </a:xfrm>
            <a:custGeom>
              <a:rect b="b" l="l" r="r" t="t"/>
              <a:pathLst>
                <a:path extrusionOk="0" h="1942" w="190">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19"/>
            <p:cNvSpPr/>
            <p:nvPr/>
          </p:nvSpPr>
          <p:spPr>
            <a:xfrm>
              <a:off x="7084974"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19"/>
            <p:cNvSpPr/>
            <p:nvPr/>
          </p:nvSpPr>
          <p:spPr>
            <a:xfrm>
              <a:off x="7152751"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19"/>
            <p:cNvSpPr/>
            <p:nvPr/>
          </p:nvSpPr>
          <p:spPr>
            <a:xfrm>
              <a:off x="7285899"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19"/>
            <p:cNvSpPr/>
            <p:nvPr/>
          </p:nvSpPr>
          <p:spPr>
            <a:xfrm>
              <a:off x="7353676" y="72589"/>
              <a:ext cx="15845" cy="161103"/>
            </a:xfrm>
            <a:custGeom>
              <a:rect b="b" l="l" r="r" t="t"/>
              <a:pathLst>
                <a:path extrusionOk="0" h="1942" w="191">
                  <a:moveTo>
                    <a:pt x="1" y="1"/>
                  </a:moveTo>
                  <a:lnTo>
                    <a:pt x="1" y="1942"/>
                  </a:lnTo>
                  <a:lnTo>
                    <a:pt x="191" y="1942"/>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19"/>
            <p:cNvSpPr/>
            <p:nvPr/>
          </p:nvSpPr>
          <p:spPr>
            <a:xfrm>
              <a:off x="7420292"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19"/>
            <p:cNvSpPr/>
            <p:nvPr/>
          </p:nvSpPr>
          <p:spPr>
            <a:xfrm>
              <a:off x="7486907"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19"/>
            <p:cNvSpPr/>
            <p:nvPr/>
          </p:nvSpPr>
          <p:spPr>
            <a:xfrm>
              <a:off x="7554684"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19"/>
            <p:cNvSpPr/>
            <p:nvPr/>
          </p:nvSpPr>
          <p:spPr>
            <a:xfrm>
              <a:off x="7621217"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19"/>
            <p:cNvSpPr/>
            <p:nvPr/>
          </p:nvSpPr>
          <p:spPr>
            <a:xfrm>
              <a:off x="8157459"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19"/>
            <p:cNvSpPr/>
            <p:nvPr/>
          </p:nvSpPr>
          <p:spPr>
            <a:xfrm>
              <a:off x="7755609"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19"/>
            <p:cNvSpPr/>
            <p:nvPr/>
          </p:nvSpPr>
          <p:spPr>
            <a:xfrm>
              <a:off x="8090927"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19"/>
            <p:cNvSpPr/>
            <p:nvPr/>
          </p:nvSpPr>
          <p:spPr>
            <a:xfrm>
              <a:off x="7822142"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19"/>
            <p:cNvSpPr/>
            <p:nvPr/>
          </p:nvSpPr>
          <p:spPr>
            <a:xfrm>
              <a:off x="7890002"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19"/>
            <p:cNvSpPr/>
            <p:nvPr/>
          </p:nvSpPr>
          <p:spPr>
            <a:xfrm>
              <a:off x="7956534"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19"/>
            <p:cNvSpPr/>
            <p:nvPr/>
          </p:nvSpPr>
          <p:spPr>
            <a:xfrm>
              <a:off x="8023150" y="72589"/>
              <a:ext cx="17006" cy="161103"/>
            </a:xfrm>
            <a:custGeom>
              <a:rect b="b" l="l" r="r" t="t"/>
              <a:pathLst>
                <a:path extrusionOk="0" h="1942" w="205">
                  <a:moveTo>
                    <a:pt x="0" y="1"/>
                  </a:moveTo>
                  <a:lnTo>
                    <a:pt x="0" y="1942"/>
                  </a:lnTo>
                  <a:lnTo>
                    <a:pt x="204" y="1942"/>
                  </a:lnTo>
                  <a:lnTo>
                    <a:pt x="2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19"/>
            <p:cNvSpPr/>
            <p:nvPr/>
          </p:nvSpPr>
          <p:spPr>
            <a:xfrm>
              <a:off x="7688994" y="72589"/>
              <a:ext cx="15845" cy="161103"/>
            </a:xfrm>
            <a:custGeom>
              <a:rect b="b" l="l" r="r" t="t"/>
              <a:pathLst>
                <a:path extrusionOk="0" h="1942" w="191">
                  <a:moveTo>
                    <a:pt x="1" y="1"/>
                  </a:moveTo>
                  <a:lnTo>
                    <a:pt x="1" y="1942"/>
                  </a:lnTo>
                  <a:lnTo>
                    <a:pt x="191" y="1942"/>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19"/>
            <p:cNvSpPr/>
            <p:nvPr/>
          </p:nvSpPr>
          <p:spPr>
            <a:xfrm>
              <a:off x="6214658"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19"/>
            <p:cNvSpPr/>
            <p:nvPr/>
          </p:nvSpPr>
          <p:spPr>
            <a:xfrm>
              <a:off x="6281191"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19"/>
            <p:cNvSpPr/>
            <p:nvPr/>
          </p:nvSpPr>
          <p:spPr>
            <a:xfrm>
              <a:off x="6415583"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19"/>
            <p:cNvSpPr/>
            <p:nvPr/>
          </p:nvSpPr>
          <p:spPr>
            <a:xfrm>
              <a:off x="6482199"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19"/>
            <p:cNvSpPr/>
            <p:nvPr/>
          </p:nvSpPr>
          <p:spPr>
            <a:xfrm>
              <a:off x="6616508"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19"/>
            <p:cNvSpPr/>
            <p:nvPr/>
          </p:nvSpPr>
          <p:spPr>
            <a:xfrm>
              <a:off x="6683124" y="72589"/>
              <a:ext cx="17006" cy="161103"/>
            </a:xfrm>
            <a:custGeom>
              <a:rect b="b" l="l" r="r" t="t"/>
              <a:pathLst>
                <a:path extrusionOk="0" h="1942" w="205">
                  <a:moveTo>
                    <a:pt x="0" y="1"/>
                  </a:moveTo>
                  <a:lnTo>
                    <a:pt x="0"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19"/>
            <p:cNvSpPr/>
            <p:nvPr/>
          </p:nvSpPr>
          <p:spPr>
            <a:xfrm>
              <a:off x="6750901"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19"/>
            <p:cNvSpPr/>
            <p:nvPr/>
          </p:nvSpPr>
          <p:spPr>
            <a:xfrm>
              <a:off x="6884049"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19"/>
            <p:cNvSpPr/>
            <p:nvPr/>
          </p:nvSpPr>
          <p:spPr>
            <a:xfrm>
              <a:off x="6951826"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19"/>
            <p:cNvSpPr/>
            <p:nvPr/>
          </p:nvSpPr>
          <p:spPr>
            <a:xfrm>
              <a:off x="6548731"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19"/>
            <p:cNvSpPr/>
            <p:nvPr/>
          </p:nvSpPr>
          <p:spPr>
            <a:xfrm>
              <a:off x="6817433"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19"/>
            <p:cNvSpPr/>
            <p:nvPr/>
          </p:nvSpPr>
          <p:spPr>
            <a:xfrm>
              <a:off x="3802147"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19"/>
            <p:cNvSpPr/>
            <p:nvPr/>
          </p:nvSpPr>
          <p:spPr>
            <a:xfrm>
              <a:off x="3935295"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19"/>
            <p:cNvSpPr/>
            <p:nvPr/>
          </p:nvSpPr>
          <p:spPr>
            <a:xfrm>
              <a:off x="4069687"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19"/>
            <p:cNvSpPr/>
            <p:nvPr/>
          </p:nvSpPr>
          <p:spPr>
            <a:xfrm>
              <a:off x="4203997"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19"/>
            <p:cNvSpPr/>
            <p:nvPr/>
          </p:nvSpPr>
          <p:spPr>
            <a:xfrm>
              <a:off x="3667754" y="72589"/>
              <a:ext cx="17089" cy="161103"/>
            </a:xfrm>
            <a:custGeom>
              <a:rect b="b" l="l" r="r" t="t"/>
              <a:pathLst>
                <a:path extrusionOk="0" h="1942" w="206">
                  <a:moveTo>
                    <a:pt x="1" y="1"/>
                  </a:moveTo>
                  <a:lnTo>
                    <a:pt x="1"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19"/>
            <p:cNvSpPr/>
            <p:nvPr/>
          </p:nvSpPr>
          <p:spPr>
            <a:xfrm>
              <a:off x="1054318"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19"/>
            <p:cNvSpPr/>
            <p:nvPr/>
          </p:nvSpPr>
          <p:spPr>
            <a:xfrm>
              <a:off x="1120933"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19"/>
            <p:cNvSpPr/>
            <p:nvPr/>
          </p:nvSpPr>
          <p:spPr>
            <a:xfrm>
              <a:off x="1188710"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19"/>
            <p:cNvSpPr/>
            <p:nvPr/>
          </p:nvSpPr>
          <p:spPr>
            <a:xfrm>
              <a:off x="1255243"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19"/>
            <p:cNvSpPr/>
            <p:nvPr/>
          </p:nvSpPr>
          <p:spPr>
            <a:xfrm>
              <a:off x="1323020" y="72589"/>
              <a:ext cx="15845" cy="161103"/>
            </a:xfrm>
            <a:custGeom>
              <a:rect b="b" l="l" r="r" t="t"/>
              <a:pathLst>
                <a:path extrusionOk="0" h="1942" w="191">
                  <a:moveTo>
                    <a:pt x="1" y="1"/>
                  </a:moveTo>
                  <a:lnTo>
                    <a:pt x="1" y="1942"/>
                  </a:lnTo>
                  <a:lnTo>
                    <a:pt x="191" y="1942"/>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19"/>
            <p:cNvSpPr/>
            <p:nvPr/>
          </p:nvSpPr>
          <p:spPr>
            <a:xfrm>
              <a:off x="1456251"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19"/>
            <p:cNvSpPr/>
            <p:nvPr/>
          </p:nvSpPr>
          <p:spPr>
            <a:xfrm>
              <a:off x="1590560"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19"/>
            <p:cNvSpPr/>
            <p:nvPr/>
          </p:nvSpPr>
          <p:spPr>
            <a:xfrm>
              <a:off x="1724953"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19"/>
            <p:cNvSpPr/>
            <p:nvPr/>
          </p:nvSpPr>
          <p:spPr>
            <a:xfrm>
              <a:off x="1858101"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19"/>
            <p:cNvSpPr/>
            <p:nvPr/>
          </p:nvSpPr>
          <p:spPr>
            <a:xfrm>
              <a:off x="2126803"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19"/>
            <p:cNvSpPr/>
            <p:nvPr/>
          </p:nvSpPr>
          <p:spPr>
            <a:xfrm>
              <a:off x="2261195"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19"/>
            <p:cNvSpPr/>
            <p:nvPr/>
          </p:nvSpPr>
          <p:spPr>
            <a:xfrm>
              <a:off x="2394344"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19"/>
            <p:cNvSpPr/>
            <p:nvPr/>
          </p:nvSpPr>
          <p:spPr>
            <a:xfrm>
              <a:off x="2528736"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19"/>
            <p:cNvSpPr/>
            <p:nvPr/>
          </p:nvSpPr>
          <p:spPr>
            <a:xfrm>
              <a:off x="2663046" y="72589"/>
              <a:ext cx="15845" cy="161103"/>
            </a:xfrm>
            <a:custGeom>
              <a:rect b="b" l="l" r="r" t="t"/>
              <a:pathLst>
                <a:path extrusionOk="0" h="1942" w="191">
                  <a:moveTo>
                    <a:pt x="1" y="1"/>
                  </a:moveTo>
                  <a:lnTo>
                    <a:pt x="1"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19"/>
            <p:cNvSpPr/>
            <p:nvPr/>
          </p:nvSpPr>
          <p:spPr>
            <a:xfrm>
              <a:off x="1992493" y="72589"/>
              <a:ext cx="17006" cy="161103"/>
            </a:xfrm>
            <a:custGeom>
              <a:rect b="b" l="l" r="r" t="t"/>
              <a:pathLst>
                <a:path extrusionOk="0" h="1942" w="205">
                  <a:moveTo>
                    <a:pt x="0" y="1"/>
                  </a:moveTo>
                  <a:lnTo>
                    <a:pt x="0" y="1942"/>
                  </a:lnTo>
                  <a:lnTo>
                    <a:pt x="204" y="1942"/>
                  </a:lnTo>
                  <a:lnTo>
                    <a:pt x="2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19"/>
            <p:cNvSpPr/>
            <p:nvPr/>
          </p:nvSpPr>
          <p:spPr>
            <a:xfrm>
              <a:off x="1389635"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19"/>
            <p:cNvSpPr/>
            <p:nvPr/>
          </p:nvSpPr>
          <p:spPr>
            <a:xfrm>
              <a:off x="1524028"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19"/>
            <p:cNvSpPr/>
            <p:nvPr/>
          </p:nvSpPr>
          <p:spPr>
            <a:xfrm>
              <a:off x="1657176" y="72589"/>
              <a:ext cx="17006" cy="161103"/>
            </a:xfrm>
            <a:custGeom>
              <a:rect b="b" l="l" r="r" t="t"/>
              <a:pathLst>
                <a:path extrusionOk="0" h="1942" w="205">
                  <a:moveTo>
                    <a:pt x="0" y="1"/>
                  </a:moveTo>
                  <a:lnTo>
                    <a:pt x="0" y="1942"/>
                  </a:lnTo>
                  <a:lnTo>
                    <a:pt x="204" y="1942"/>
                  </a:lnTo>
                  <a:lnTo>
                    <a:pt x="2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19"/>
            <p:cNvSpPr/>
            <p:nvPr/>
          </p:nvSpPr>
          <p:spPr>
            <a:xfrm>
              <a:off x="1791485"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19"/>
            <p:cNvSpPr/>
            <p:nvPr/>
          </p:nvSpPr>
          <p:spPr>
            <a:xfrm>
              <a:off x="1925878"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19"/>
            <p:cNvSpPr/>
            <p:nvPr/>
          </p:nvSpPr>
          <p:spPr>
            <a:xfrm>
              <a:off x="2059026"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19"/>
            <p:cNvSpPr/>
            <p:nvPr/>
          </p:nvSpPr>
          <p:spPr>
            <a:xfrm>
              <a:off x="2193418"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19"/>
            <p:cNvSpPr/>
            <p:nvPr/>
          </p:nvSpPr>
          <p:spPr>
            <a:xfrm>
              <a:off x="2327728" y="72589"/>
              <a:ext cx="15845" cy="161103"/>
            </a:xfrm>
            <a:custGeom>
              <a:rect b="b" l="l" r="r" t="t"/>
              <a:pathLst>
                <a:path extrusionOk="0" h="1942" w="191">
                  <a:moveTo>
                    <a:pt x="1" y="1"/>
                  </a:moveTo>
                  <a:lnTo>
                    <a:pt x="1" y="1942"/>
                  </a:lnTo>
                  <a:lnTo>
                    <a:pt x="191" y="1942"/>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19"/>
            <p:cNvSpPr/>
            <p:nvPr/>
          </p:nvSpPr>
          <p:spPr>
            <a:xfrm>
              <a:off x="2462121"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19"/>
            <p:cNvSpPr/>
            <p:nvPr/>
          </p:nvSpPr>
          <p:spPr>
            <a:xfrm>
              <a:off x="2729661"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19"/>
            <p:cNvSpPr/>
            <p:nvPr/>
          </p:nvSpPr>
          <p:spPr>
            <a:xfrm>
              <a:off x="3868679"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19"/>
            <p:cNvSpPr/>
            <p:nvPr/>
          </p:nvSpPr>
          <p:spPr>
            <a:xfrm>
              <a:off x="8559393"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19"/>
            <p:cNvSpPr/>
            <p:nvPr/>
          </p:nvSpPr>
          <p:spPr>
            <a:xfrm>
              <a:off x="8693702"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19"/>
            <p:cNvSpPr/>
            <p:nvPr/>
          </p:nvSpPr>
          <p:spPr>
            <a:xfrm>
              <a:off x="8828095"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19"/>
            <p:cNvSpPr/>
            <p:nvPr/>
          </p:nvSpPr>
          <p:spPr>
            <a:xfrm>
              <a:off x="8291852"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19"/>
            <p:cNvSpPr/>
            <p:nvPr/>
          </p:nvSpPr>
          <p:spPr>
            <a:xfrm>
              <a:off x="8358385" y="72589"/>
              <a:ext cx="17089" cy="161103"/>
            </a:xfrm>
            <a:custGeom>
              <a:rect b="b" l="l" r="r" t="t"/>
              <a:pathLst>
                <a:path extrusionOk="0" h="1942" w="206">
                  <a:moveTo>
                    <a:pt x="1" y="1"/>
                  </a:moveTo>
                  <a:lnTo>
                    <a:pt x="1"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19"/>
            <p:cNvSpPr/>
            <p:nvPr/>
          </p:nvSpPr>
          <p:spPr>
            <a:xfrm>
              <a:off x="8492777"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19"/>
            <p:cNvSpPr/>
            <p:nvPr/>
          </p:nvSpPr>
          <p:spPr>
            <a:xfrm>
              <a:off x="8627170" y="72589"/>
              <a:ext cx="15762" cy="161103"/>
            </a:xfrm>
            <a:custGeom>
              <a:rect b="b" l="l" r="r" t="t"/>
              <a:pathLst>
                <a:path extrusionOk="0" h="1942" w="190">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19"/>
            <p:cNvSpPr/>
            <p:nvPr/>
          </p:nvSpPr>
          <p:spPr>
            <a:xfrm>
              <a:off x="8760318"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19"/>
            <p:cNvSpPr/>
            <p:nvPr/>
          </p:nvSpPr>
          <p:spPr>
            <a:xfrm>
              <a:off x="8224075"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19"/>
            <p:cNvSpPr/>
            <p:nvPr/>
          </p:nvSpPr>
          <p:spPr>
            <a:xfrm>
              <a:off x="8425000"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19"/>
            <p:cNvSpPr/>
            <p:nvPr/>
          </p:nvSpPr>
          <p:spPr>
            <a:xfrm>
              <a:off x="2796194"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19"/>
            <p:cNvSpPr/>
            <p:nvPr/>
          </p:nvSpPr>
          <p:spPr>
            <a:xfrm>
              <a:off x="2863971"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19"/>
            <p:cNvSpPr/>
            <p:nvPr/>
          </p:nvSpPr>
          <p:spPr>
            <a:xfrm>
              <a:off x="2930586"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19"/>
            <p:cNvSpPr/>
            <p:nvPr/>
          </p:nvSpPr>
          <p:spPr>
            <a:xfrm>
              <a:off x="2997202" y="72589"/>
              <a:ext cx="17006" cy="161103"/>
            </a:xfrm>
            <a:custGeom>
              <a:rect b="b" l="l" r="r" t="t"/>
              <a:pathLst>
                <a:path extrusionOk="0" h="1942" w="205">
                  <a:moveTo>
                    <a:pt x="0" y="1"/>
                  </a:moveTo>
                  <a:lnTo>
                    <a:pt x="0" y="1942"/>
                  </a:lnTo>
                  <a:lnTo>
                    <a:pt x="204" y="1942"/>
                  </a:lnTo>
                  <a:lnTo>
                    <a:pt x="2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19"/>
            <p:cNvSpPr/>
            <p:nvPr/>
          </p:nvSpPr>
          <p:spPr>
            <a:xfrm>
              <a:off x="2595269"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19"/>
            <p:cNvSpPr/>
            <p:nvPr/>
          </p:nvSpPr>
          <p:spPr>
            <a:xfrm>
              <a:off x="49609"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19"/>
            <p:cNvSpPr/>
            <p:nvPr/>
          </p:nvSpPr>
          <p:spPr>
            <a:xfrm>
              <a:off x="116225"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19"/>
            <p:cNvSpPr/>
            <p:nvPr/>
          </p:nvSpPr>
          <p:spPr>
            <a:xfrm>
              <a:off x="182757"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19"/>
            <p:cNvSpPr/>
            <p:nvPr/>
          </p:nvSpPr>
          <p:spPr>
            <a:xfrm>
              <a:off x="250534"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19"/>
            <p:cNvSpPr/>
            <p:nvPr/>
          </p:nvSpPr>
          <p:spPr>
            <a:xfrm>
              <a:off x="317150" y="72589"/>
              <a:ext cx="17006" cy="161103"/>
            </a:xfrm>
            <a:custGeom>
              <a:rect b="b" l="l" r="r" t="t"/>
              <a:pathLst>
                <a:path extrusionOk="0" h="1942" w="205">
                  <a:moveTo>
                    <a:pt x="0" y="1"/>
                  </a:moveTo>
                  <a:lnTo>
                    <a:pt x="0"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19"/>
            <p:cNvSpPr/>
            <p:nvPr/>
          </p:nvSpPr>
          <p:spPr>
            <a:xfrm>
              <a:off x="384927"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19"/>
            <p:cNvSpPr/>
            <p:nvPr/>
          </p:nvSpPr>
          <p:spPr>
            <a:xfrm>
              <a:off x="451542"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19"/>
            <p:cNvSpPr/>
            <p:nvPr/>
          </p:nvSpPr>
          <p:spPr>
            <a:xfrm>
              <a:off x="518075"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19"/>
            <p:cNvSpPr/>
            <p:nvPr/>
          </p:nvSpPr>
          <p:spPr>
            <a:xfrm>
              <a:off x="585852"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19"/>
            <p:cNvSpPr/>
            <p:nvPr/>
          </p:nvSpPr>
          <p:spPr>
            <a:xfrm>
              <a:off x="719000"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19"/>
            <p:cNvSpPr/>
            <p:nvPr/>
          </p:nvSpPr>
          <p:spPr>
            <a:xfrm>
              <a:off x="786777"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19"/>
            <p:cNvSpPr/>
            <p:nvPr/>
          </p:nvSpPr>
          <p:spPr>
            <a:xfrm>
              <a:off x="853392"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19"/>
            <p:cNvSpPr/>
            <p:nvPr/>
          </p:nvSpPr>
          <p:spPr>
            <a:xfrm>
              <a:off x="919925"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19"/>
            <p:cNvSpPr/>
            <p:nvPr/>
          </p:nvSpPr>
          <p:spPr>
            <a:xfrm>
              <a:off x="987785" y="72589"/>
              <a:ext cx="15762" cy="161103"/>
            </a:xfrm>
            <a:custGeom>
              <a:rect b="b" l="l" r="r" t="t"/>
              <a:pathLst>
                <a:path extrusionOk="0" h="1942" w="190">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19"/>
            <p:cNvSpPr/>
            <p:nvPr/>
          </p:nvSpPr>
          <p:spPr>
            <a:xfrm>
              <a:off x="652467" y="72589"/>
              <a:ext cx="17006" cy="161103"/>
            </a:xfrm>
            <a:custGeom>
              <a:rect b="b" l="l" r="r" t="t"/>
              <a:pathLst>
                <a:path extrusionOk="0" h="1942" w="205">
                  <a:moveTo>
                    <a:pt x="0" y="1"/>
                  </a:moveTo>
                  <a:lnTo>
                    <a:pt x="0"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19"/>
            <p:cNvSpPr/>
            <p:nvPr/>
          </p:nvSpPr>
          <p:spPr>
            <a:xfrm>
              <a:off x="8883678" y="0"/>
              <a:ext cx="260321" cy="5143448"/>
            </a:xfrm>
            <a:custGeom>
              <a:rect b="b" l="l" r="r" t="t"/>
              <a:pathLst>
                <a:path extrusionOk="0" h="62001" w="3138">
                  <a:moveTo>
                    <a:pt x="2934" y="205"/>
                  </a:moveTo>
                  <a:lnTo>
                    <a:pt x="2934" y="61796"/>
                  </a:lnTo>
                  <a:lnTo>
                    <a:pt x="205" y="61796"/>
                  </a:lnTo>
                  <a:lnTo>
                    <a:pt x="205" y="205"/>
                  </a:lnTo>
                  <a:close/>
                  <a:moveTo>
                    <a:pt x="1" y="0"/>
                  </a:moveTo>
                  <a:lnTo>
                    <a:pt x="1" y="62000"/>
                  </a:lnTo>
                  <a:lnTo>
                    <a:pt x="3138" y="62000"/>
                  </a:lnTo>
                  <a:lnTo>
                    <a:pt x="313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19"/>
            <p:cNvSpPr/>
            <p:nvPr/>
          </p:nvSpPr>
          <p:spPr>
            <a:xfrm>
              <a:off x="8927314" y="4978745"/>
              <a:ext cx="173132" cy="98139"/>
            </a:xfrm>
            <a:custGeom>
              <a:rect b="b" l="l" r="r" t="t"/>
              <a:pathLst>
                <a:path extrusionOk="0" h="1183" w="2087">
                  <a:moveTo>
                    <a:pt x="131" y="1"/>
                  </a:moveTo>
                  <a:lnTo>
                    <a:pt x="0" y="132"/>
                  </a:lnTo>
                  <a:lnTo>
                    <a:pt x="1036" y="1183"/>
                  </a:lnTo>
                  <a:lnTo>
                    <a:pt x="2087" y="132"/>
                  </a:lnTo>
                  <a:lnTo>
                    <a:pt x="1941" y="1"/>
                  </a:lnTo>
                  <a:lnTo>
                    <a:pt x="1036" y="905"/>
                  </a:lnTo>
                  <a:lnTo>
                    <a:pt x="1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19"/>
            <p:cNvSpPr/>
            <p:nvPr/>
          </p:nvSpPr>
          <p:spPr>
            <a:xfrm>
              <a:off x="8986630" y="791671"/>
              <a:ext cx="53342" cy="2791437"/>
            </a:xfrm>
            <a:custGeom>
              <a:rect b="b" l="l" r="r" t="t"/>
              <a:pathLst>
                <a:path extrusionOk="0" h="33649" w="643">
                  <a:moveTo>
                    <a:pt x="321" y="0"/>
                  </a:moveTo>
                  <a:cubicBezTo>
                    <a:pt x="146" y="0"/>
                    <a:pt x="0" y="146"/>
                    <a:pt x="0" y="321"/>
                  </a:cubicBezTo>
                  <a:lnTo>
                    <a:pt x="0" y="33342"/>
                  </a:lnTo>
                  <a:cubicBezTo>
                    <a:pt x="0" y="33517"/>
                    <a:pt x="146" y="33649"/>
                    <a:pt x="321" y="33649"/>
                  </a:cubicBezTo>
                  <a:cubicBezTo>
                    <a:pt x="496" y="33649"/>
                    <a:pt x="642" y="33517"/>
                    <a:pt x="642" y="33342"/>
                  </a:cubicBezTo>
                  <a:lnTo>
                    <a:pt x="642" y="321"/>
                  </a:lnTo>
                  <a:cubicBezTo>
                    <a:pt x="642" y="146"/>
                    <a:pt x="496" y="0"/>
                    <a:pt x="3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19"/>
            <p:cNvSpPr/>
            <p:nvPr/>
          </p:nvSpPr>
          <p:spPr>
            <a:xfrm>
              <a:off x="8927314" y="66533"/>
              <a:ext cx="173132" cy="98139"/>
            </a:xfrm>
            <a:custGeom>
              <a:rect b="b" l="l" r="r" t="t"/>
              <a:pathLst>
                <a:path extrusionOk="0" h="1183" w="2087">
                  <a:moveTo>
                    <a:pt x="1036" y="1"/>
                  </a:moveTo>
                  <a:lnTo>
                    <a:pt x="0" y="1052"/>
                  </a:lnTo>
                  <a:lnTo>
                    <a:pt x="131" y="1183"/>
                  </a:lnTo>
                  <a:lnTo>
                    <a:pt x="1036" y="278"/>
                  </a:lnTo>
                  <a:lnTo>
                    <a:pt x="1941" y="1183"/>
                  </a:lnTo>
                  <a:lnTo>
                    <a:pt x="2087" y="1052"/>
                  </a:lnTo>
                  <a:lnTo>
                    <a:pt x="10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14" name="Google Shape;2314;p19"/>
          <p:cNvGrpSpPr/>
          <p:nvPr/>
        </p:nvGrpSpPr>
        <p:grpSpPr>
          <a:xfrm>
            <a:off x="47600" y="4147807"/>
            <a:ext cx="1331239" cy="1135324"/>
            <a:chOff x="-347950" y="4147807"/>
            <a:chExt cx="1331239" cy="1135324"/>
          </a:xfrm>
        </p:grpSpPr>
        <p:sp>
          <p:nvSpPr>
            <p:cNvPr id="2315" name="Google Shape;2315;p19"/>
            <p:cNvSpPr/>
            <p:nvPr/>
          </p:nvSpPr>
          <p:spPr>
            <a:xfrm>
              <a:off x="-347950" y="4155021"/>
              <a:ext cx="1331239" cy="1128110"/>
            </a:xfrm>
            <a:custGeom>
              <a:rect b="b" l="l" r="r" t="t"/>
              <a:pathLst>
                <a:path extrusionOk="0" h="18139" w="21406">
                  <a:moveTo>
                    <a:pt x="4436" y="1"/>
                  </a:moveTo>
                  <a:lnTo>
                    <a:pt x="0" y="11864"/>
                  </a:lnTo>
                  <a:lnTo>
                    <a:pt x="263" y="11966"/>
                  </a:lnTo>
                  <a:cubicBezTo>
                    <a:pt x="321" y="11995"/>
                    <a:pt x="6158" y="14155"/>
                    <a:pt x="8434" y="15862"/>
                  </a:cubicBezTo>
                  <a:cubicBezTo>
                    <a:pt x="8536" y="15935"/>
                    <a:pt x="8638" y="15993"/>
                    <a:pt x="8755" y="16022"/>
                  </a:cubicBezTo>
                  <a:cubicBezTo>
                    <a:pt x="8843" y="16052"/>
                    <a:pt x="8916" y="16066"/>
                    <a:pt x="9003" y="16081"/>
                  </a:cubicBezTo>
                  <a:cubicBezTo>
                    <a:pt x="9952" y="16198"/>
                    <a:pt x="14854" y="16796"/>
                    <a:pt x="17335" y="17627"/>
                  </a:cubicBezTo>
                  <a:cubicBezTo>
                    <a:pt x="17685" y="17744"/>
                    <a:pt x="17977" y="17861"/>
                    <a:pt x="18181" y="17978"/>
                  </a:cubicBezTo>
                  <a:lnTo>
                    <a:pt x="18502" y="18138"/>
                  </a:lnTo>
                  <a:lnTo>
                    <a:pt x="20574" y="9792"/>
                  </a:lnTo>
                  <a:lnTo>
                    <a:pt x="21406" y="5779"/>
                  </a:lnTo>
                  <a:lnTo>
                    <a:pt x="21245" y="5721"/>
                  </a:lnTo>
                  <a:cubicBezTo>
                    <a:pt x="21027" y="5648"/>
                    <a:pt x="16620" y="4247"/>
                    <a:pt x="13526" y="4086"/>
                  </a:cubicBezTo>
                  <a:cubicBezTo>
                    <a:pt x="12650" y="3558"/>
                    <a:pt x="12093" y="3497"/>
                    <a:pt x="11884" y="3497"/>
                  </a:cubicBezTo>
                  <a:cubicBezTo>
                    <a:pt x="11822" y="3497"/>
                    <a:pt x="11790" y="3503"/>
                    <a:pt x="11790" y="3503"/>
                  </a:cubicBezTo>
                  <a:lnTo>
                    <a:pt x="11703" y="3444"/>
                  </a:lnTo>
                  <a:cubicBezTo>
                    <a:pt x="9164" y="1693"/>
                    <a:pt x="4815" y="132"/>
                    <a:pt x="4596" y="59"/>
                  </a:cubicBezTo>
                  <a:lnTo>
                    <a:pt x="4436"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19"/>
            <p:cNvSpPr/>
            <p:nvPr/>
          </p:nvSpPr>
          <p:spPr>
            <a:xfrm>
              <a:off x="-308024" y="4147807"/>
              <a:ext cx="745036" cy="976484"/>
            </a:xfrm>
            <a:custGeom>
              <a:rect b="b" l="l" r="r" t="t"/>
              <a:pathLst>
                <a:path extrusionOk="0" h="15701" w="11980">
                  <a:moveTo>
                    <a:pt x="4261" y="0"/>
                  </a:moveTo>
                  <a:lnTo>
                    <a:pt x="0" y="11907"/>
                  </a:lnTo>
                  <a:cubicBezTo>
                    <a:pt x="0" y="11907"/>
                    <a:pt x="3779" y="12797"/>
                    <a:pt x="7996" y="15701"/>
                  </a:cubicBezTo>
                  <a:lnTo>
                    <a:pt x="11980" y="3896"/>
                  </a:lnTo>
                  <a:cubicBezTo>
                    <a:pt x="11980" y="3896"/>
                    <a:pt x="7048" y="613"/>
                    <a:pt x="4261" y="0"/>
                  </a:cubicBez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19"/>
            <p:cNvSpPr/>
            <p:nvPr/>
          </p:nvSpPr>
          <p:spPr>
            <a:xfrm>
              <a:off x="188317" y="4388242"/>
              <a:ext cx="770472" cy="855831"/>
            </a:xfrm>
            <a:custGeom>
              <a:rect b="b" l="l" r="r" t="t"/>
              <a:pathLst>
                <a:path extrusionOk="0" h="13761" w="12389">
                  <a:moveTo>
                    <a:pt x="3940" y="1"/>
                  </a:moveTo>
                  <a:lnTo>
                    <a:pt x="1" y="11820"/>
                  </a:lnTo>
                  <a:cubicBezTo>
                    <a:pt x="5122" y="12054"/>
                    <a:pt x="9398" y="13761"/>
                    <a:pt x="9398" y="13761"/>
                  </a:cubicBezTo>
                  <a:lnTo>
                    <a:pt x="12389" y="1708"/>
                  </a:lnTo>
                  <a:cubicBezTo>
                    <a:pt x="9792" y="512"/>
                    <a:pt x="3940" y="1"/>
                    <a:pt x="3940" y="1"/>
                  </a:cubicBez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19"/>
            <p:cNvSpPr/>
            <p:nvPr/>
          </p:nvSpPr>
          <p:spPr>
            <a:xfrm>
              <a:off x="759101" y="4441789"/>
              <a:ext cx="113497" cy="34579"/>
            </a:xfrm>
            <a:custGeom>
              <a:rect b="b" l="l" r="r" t="t"/>
              <a:pathLst>
                <a:path extrusionOk="0" h="556" w="1825">
                  <a:moveTo>
                    <a:pt x="1" y="1"/>
                  </a:moveTo>
                  <a:lnTo>
                    <a:pt x="1825" y="555"/>
                  </a:lnTo>
                </a:path>
              </a:pathLst>
            </a:custGeom>
            <a:solidFill>
              <a:srgbClr val="FFA7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19"/>
            <p:cNvSpPr/>
            <p:nvPr/>
          </p:nvSpPr>
          <p:spPr>
            <a:xfrm>
              <a:off x="754561" y="4436938"/>
              <a:ext cx="123509" cy="44157"/>
            </a:xfrm>
            <a:custGeom>
              <a:rect b="b" l="l" r="r" t="t"/>
              <a:pathLst>
                <a:path extrusionOk="0" h="710" w="1986">
                  <a:moveTo>
                    <a:pt x="71" y="0"/>
                  </a:moveTo>
                  <a:cubicBezTo>
                    <a:pt x="39" y="0"/>
                    <a:pt x="12" y="17"/>
                    <a:pt x="1" y="50"/>
                  </a:cubicBezTo>
                  <a:cubicBezTo>
                    <a:pt x="1" y="93"/>
                    <a:pt x="15" y="137"/>
                    <a:pt x="59" y="152"/>
                  </a:cubicBezTo>
                  <a:lnTo>
                    <a:pt x="1883" y="706"/>
                  </a:lnTo>
                  <a:cubicBezTo>
                    <a:pt x="1891" y="709"/>
                    <a:pt x="1899" y="710"/>
                    <a:pt x="1906" y="710"/>
                  </a:cubicBezTo>
                  <a:cubicBezTo>
                    <a:pt x="1941" y="710"/>
                    <a:pt x="1971" y="684"/>
                    <a:pt x="1971" y="648"/>
                  </a:cubicBezTo>
                  <a:cubicBezTo>
                    <a:pt x="1985" y="619"/>
                    <a:pt x="1971" y="575"/>
                    <a:pt x="1927" y="560"/>
                  </a:cubicBezTo>
                  <a:lnTo>
                    <a:pt x="103" y="6"/>
                  </a:lnTo>
                  <a:cubicBezTo>
                    <a:pt x="92" y="2"/>
                    <a:pt x="81" y="0"/>
                    <a:pt x="71" y="0"/>
                  </a:cubicBezTo>
                  <a:close/>
                </a:path>
              </a:pathLst>
            </a:custGeom>
            <a:solidFill>
              <a:srgbClr val="FF8C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19"/>
            <p:cNvSpPr/>
            <p:nvPr/>
          </p:nvSpPr>
          <p:spPr>
            <a:xfrm>
              <a:off x="189250" y="4388615"/>
              <a:ext cx="754116" cy="774732"/>
            </a:xfrm>
            <a:custGeom>
              <a:rect b="b" l="l" r="r" t="t"/>
              <a:pathLst>
                <a:path extrusionOk="0" h="12457" w="12126">
                  <a:moveTo>
                    <a:pt x="4576" y="1"/>
                  </a:moveTo>
                  <a:cubicBezTo>
                    <a:pt x="4372" y="1"/>
                    <a:pt x="4173" y="8"/>
                    <a:pt x="3984" y="24"/>
                  </a:cubicBezTo>
                  <a:cubicBezTo>
                    <a:pt x="3984" y="24"/>
                    <a:pt x="3969" y="9"/>
                    <a:pt x="3969" y="9"/>
                  </a:cubicBezTo>
                  <a:lnTo>
                    <a:pt x="0" y="11829"/>
                  </a:lnTo>
                  <a:cubicBezTo>
                    <a:pt x="0" y="11829"/>
                    <a:pt x="511" y="10326"/>
                    <a:pt x="511" y="10326"/>
                  </a:cubicBezTo>
                  <a:cubicBezTo>
                    <a:pt x="613" y="10399"/>
                    <a:pt x="745" y="10457"/>
                    <a:pt x="890" y="10472"/>
                  </a:cubicBezTo>
                  <a:cubicBezTo>
                    <a:pt x="2102" y="10618"/>
                    <a:pt x="5560" y="10778"/>
                    <a:pt x="9368" y="12456"/>
                  </a:cubicBezTo>
                  <a:lnTo>
                    <a:pt x="12126" y="1615"/>
                  </a:lnTo>
                  <a:lnTo>
                    <a:pt x="12068" y="1600"/>
                  </a:lnTo>
                  <a:cubicBezTo>
                    <a:pt x="12068" y="1600"/>
                    <a:pt x="7590" y="1"/>
                    <a:pt x="4576" y="1"/>
                  </a:cubicBez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19"/>
            <p:cNvSpPr/>
            <p:nvPr/>
          </p:nvSpPr>
          <p:spPr>
            <a:xfrm>
              <a:off x="-247264" y="4157758"/>
              <a:ext cx="680670" cy="965663"/>
            </a:xfrm>
            <a:custGeom>
              <a:rect b="b" l="l" r="r" t="t"/>
              <a:pathLst>
                <a:path extrusionOk="0" h="15527" w="10945">
                  <a:moveTo>
                    <a:pt x="3167" y="1"/>
                  </a:moveTo>
                  <a:lnTo>
                    <a:pt x="3449" y="92"/>
                  </a:lnTo>
                  <a:lnTo>
                    <a:pt x="3449" y="92"/>
                  </a:lnTo>
                  <a:cubicBezTo>
                    <a:pt x="3269" y="32"/>
                    <a:pt x="3167" y="1"/>
                    <a:pt x="3167" y="1"/>
                  </a:cubicBezTo>
                  <a:close/>
                  <a:moveTo>
                    <a:pt x="3449" y="92"/>
                  </a:moveTo>
                  <a:cubicBezTo>
                    <a:pt x="3511" y="112"/>
                    <a:pt x="3583" y="136"/>
                    <a:pt x="3663" y="163"/>
                  </a:cubicBezTo>
                  <a:lnTo>
                    <a:pt x="3663" y="163"/>
                  </a:lnTo>
                  <a:lnTo>
                    <a:pt x="3663" y="161"/>
                  </a:lnTo>
                  <a:lnTo>
                    <a:pt x="3449" y="92"/>
                  </a:lnTo>
                  <a:close/>
                  <a:moveTo>
                    <a:pt x="3663" y="163"/>
                  </a:moveTo>
                  <a:lnTo>
                    <a:pt x="1" y="10609"/>
                  </a:lnTo>
                  <a:cubicBezTo>
                    <a:pt x="4057" y="11557"/>
                    <a:pt x="6042" y="13294"/>
                    <a:pt x="7092" y="13906"/>
                  </a:cubicBezTo>
                  <a:cubicBezTo>
                    <a:pt x="7207" y="13978"/>
                    <a:pt x="7337" y="14022"/>
                    <a:pt x="7480" y="14023"/>
                  </a:cubicBezTo>
                  <a:lnTo>
                    <a:pt x="7480" y="14023"/>
                  </a:lnTo>
                  <a:lnTo>
                    <a:pt x="10944" y="3707"/>
                  </a:lnTo>
                  <a:lnTo>
                    <a:pt x="10915" y="3707"/>
                  </a:lnTo>
                  <a:cubicBezTo>
                    <a:pt x="9089" y="2084"/>
                    <a:pt x="5067" y="636"/>
                    <a:pt x="3663" y="163"/>
                  </a:cubicBezTo>
                  <a:close/>
                  <a:moveTo>
                    <a:pt x="7480" y="14023"/>
                  </a:moveTo>
                  <a:lnTo>
                    <a:pt x="6976" y="15526"/>
                  </a:lnTo>
                  <a:cubicBezTo>
                    <a:pt x="6976" y="15526"/>
                    <a:pt x="7486" y="14023"/>
                    <a:pt x="7486" y="14023"/>
                  </a:cubicBezTo>
                  <a:cubicBezTo>
                    <a:pt x="7484" y="14023"/>
                    <a:pt x="7482" y="14023"/>
                    <a:pt x="7480" y="14023"/>
                  </a:cubicBez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19"/>
            <p:cNvSpPr/>
            <p:nvPr/>
          </p:nvSpPr>
          <p:spPr>
            <a:xfrm>
              <a:off x="-236380" y="4831672"/>
              <a:ext cx="386635" cy="172273"/>
            </a:xfrm>
            <a:custGeom>
              <a:rect b="b" l="l" r="r" t="t"/>
              <a:pathLst>
                <a:path extrusionOk="0" h="2770" w="6217">
                  <a:moveTo>
                    <a:pt x="85" y="1"/>
                  </a:moveTo>
                  <a:cubicBezTo>
                    <a:pt x="54" y="1"/>
                    <a:pt x="26" y="17"/>
                    <a:pt x="15" y="50"/>
                  </a:cubicBezTo>
                  <a:cubicBezTo>
                    <a:pt x="1" y="79"/>
                    <a:pt x="30" y="123"/>
                    <a:pt x="59" y="137"/>
                  </a:cubicBezTo>
                  <a:cubicBezTo>
                    <a:pt x="118" y="167"/>
                    <a:pt x="4670" y="1801"/>
                    <a:pt x="6086" y="2749"/>
                  </a:cubicBezTo>
                  <a:cubicBezTo>
                    <a:pt x="6100" y="2764"/>
                    <a:pt x="6100" y="2764"/>
                    <a:pt x="6100" y="2764"/>
                  </a:cubicBezTo>
                  <a:cubicBezTo>
                    <a:pt x="6112" y="2768"/>
                    <a:pt x="6123" y="2770"/>
                    <a:pt x="6132" y="2770"/>
                  </a:cubicBezTo>
                  <a:cubicBezTo>
                    <a:pt x="6159" y="2770"/>
                    <a:pt x="6177" y="2756"/>
                    <a:pt x="6188" y="2735"/>
                  </a:cubicBezTo>
                  <a:cubicBezTo>
                    <a:pt x="6217" y="2691"/>
                    <a:pt x="6202" y="2647"/>
                    <a:pt x="6173" y="2633"/>
                  </a:cubicBezTo>
                  <a:cubicBezTo>
                    <a:pt x="4743" y="1670"/>
                    <a:pt x="307" y="65"/>
                    <a:pt x="118" y="6"/>
                  </a:cubicBezTo>
                  <a:cubicBezTo>
                    <a:pt x="107" y="3"/>
                    <a:pt x="96" y="1"/>
                    <a:pt x="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19"/>
            <p:cNvSpPr/>
            <p:nvPr/>
          </p:nvSpPr>
          <p:spPr>
            <a:xfrm>
              <a:off x="-254478" y="4852009"/>
              <a:ext cx="223262" cy="88065"/>
            </a:xfrm>
            <a:custGeom>
              <a:rect b="b" l="l" r="r" t="t"/>
              <a:pathLst>
                <a:path extrusionOk="0" h="1416" w="3590">
                  <a:moveTo>
                    <a:pt x="0" y="0"/>
                  </a:moveTo>
                  <a:lnTo>
                    <a:pt x="3590" y="1416"/>
                  </a:lnTo>
                  <a:cubicBezTo>
                    <a:pt x="3590" y="1416"/>
                    <a:pt x="1474" y="438"/>
                    <a:pt x="0" y="0"/>
                  </a:cubicBezTo>
                  <a:close/>
                </a:path>
              </a:pathLst>
            </a:custGeom>
            <a:solidFill>
              <a:srgbClr val="FFA7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19"/>
            <p:cNvSpPr/>
            <p:nvPr/>
          </p:nvSpPr>
          <p:spPr>
            <a:xfrm>
              <a:off x="-259018" y="4847469"/>
              <a:ext cx="233275" cy="97456"/>
            </a:xfrm>
            <a:custGeom>
              <a:rect b="b" l="l" r="r" t="t"/>
              <a:pathLst>
                <a:path extrusionOk="0" h="1567" w="3751">
                  <a:moveTo>
                    <a:pt x="102" y="0"/>
                  </a:moveTo>
                  <a:cubicBezTo>
                    <a:pt x="58" y="0"/>
                    <a:pt x="15" y="15"/>
                    <a:pt x="0" y="59"/>
                  </a:cubicBezTo>
                  <a:cubicBezTo>
                    <a:pt x="0" y="102"/>
                    <a:pt x="15" y="132"/>
                    <a:pt x="58" y="161"/>
                  </a:cubicBezTo>
                  <a:cubicBezTo>
                    <a:pt x="1503" y="584"/>
                    <a:pt x="3604" y="1547"/>
                    <a:pt x="3633" y="1562"/>
                  </a:cubicBezTo>
                  <a:cubicBezTo>
                    <a:pt x="3644" y="1565"/>
                    <a:pt x="3655" y="1567"/>
                    <a:pt x="3666" y="1567"/>
                  </a:cubicBezTo>
                  <a:cubicBezTo>
                    <a:pt x="3697" y="1567"/>
                    <a:pt x="3725" y="1551"/>
                    <a:pt x="3736" y="1518"/>
                  </a:cubicBezTo>
                  <a:cubicBezTo>
                    <a:pt x="3750" y="1474"/>
                    <a:pt x="3736" y="1430"/>
                    <a:pt x="3692" y="1416"/>
                  </a:cubicBezTo>
                  <a:cubicBezTo>
                    <a:pt x="3677" y="1401"/>
                    <a:pt x="1561" y="438"/>
                    <a:pt x="1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19"/>
            <p:cNvSpPr/>
            <p:nvPr/>
          </p:nvSpPr>
          <p:spPr>
            <a:xfrm>
              <a:off x="34956" y="4975399"/>
              <a:ext cx="102614" cy="50873"/>
            </a:xfrm>
            <a:custGeom>
              <a:rect b="b" l="l" r="r" t="t"/>
              <a:pathLst>
                <a:path extrusionOk="0" h="818" w="1650">
                  <a:moveTo>
                    <a:pt x="1650" y="818"/>
                  </a:moveTo>
                  <a:lnTo>
                    <a:pt x="1" y="1"/>
                  </a:lnTo>
                </a:path>
              </a:pathLst>
            </a:custGeom>
            <a:solidFill>
              <a:srgbClr val="FFA7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19"/>
            <p:cNvSpPr/>
            <p:nvPr/>
          </p:nvSpPr>
          <p:spPr>
            <a:xfrm>
              <a:off x="30416" y="4970485"/>
              <a:ext cx="112626" cy="60700"/>
            </a:xfrm>
            <a:custGeom>
              <a:rect b="b" l="l" r="r" t="t"/>
              <a:pathLst>
                <a:path extrusionOk="0" h="976" w="1811">
                  <a:moveTo>
                    <a:pt x="83" y="1"/>
                  </a:moveTo>
                  <a:cubicBezTo>
                    <a:pt x="52" y="1"/>
                    <a:pt x="26" y="15"/>
                    <a:pt x="15" y="36"/>
                  </a:cubicBezTo>
                  <a:cubicBezTo>
                    <a:pt x="1" y="80"/>
                    <a:pt x="15" y="123"/>
                    <a:pt x="45" y="138"/>
                  </a:cubicBezTo>
                  <a:lnTo>
                    <a:pt x="1693" y="970"/>
                  </a:lnTo>
                  <a:lnTo>
                    <a:pt x="1708" y="970"/>
                  </a:lnTo>
                  <a:cubicBezTo>
                    <a:pt x="1715" y="973"/>
                    <a:pt x="1724" y="975"/>
                    <a:pt x="1732" y="975"/>
                  </a:cubicBezTo>
                  <a:cubicBezTo>
                    <a:pt x="1757" y="975"/>
                    <a:pt x="1785" y="959"/>
                    <a:pt x="1796" y="926"/>
                  </a:cubicBezTo>
                  <a:cubicBezTo>
                    <a:pt x="1810" y="897"/>
                    <a:pt x="1796" y="853"/>
                    <a:pt x="1766" y="824"/>
                  </a:cubicBezTo>
                  <a:lnTo>
                    <a:pt x="118" y="7"/>
                  </a:lnTo>
                  <a:cubicBezTo>
                    <a:pt x="106" y="3"/>
                    <a:pt x="94" y="1"/>
                    <a:pt x="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19"/>
            <p:cNvSpPr/>
            <p:nvPr/>
          </p:nvSpPr>
          <p:spPr>
            <a:xfrm>
              <a:off x="-294404" y="4863515"/>
              <a:ext cx="476438" cy="214875"/>
            </a:xfrm>
            <a:custGeom>
              <a:rect b="b" l="l" r="r" t="t"/>
              <a:pathLst>
                <a:path extrusionOk="0" h="3455" w="7661">
                  <a:moveTo>
                    <a:pt x="93" y="1"/>
                  </a:moveTo>
                  <a:cubicBezTo>
                    <a:pt x="58" y="1"/>
                    <a:pt x="27" y="25"/>
                    <a:pt x="15" y="49"/>
                  </a:cubicBezTo>
                  <a:cubicBezTo>
                    <a:pt x="0" y="92"/>
                    <a:pt x="29" y="136"/>
                    <a:pt x="73" y="151"/>
                  </a:cubicBezTo>
                  <a:cubicBezTo>
                    <a:pt x="117" y="165"/>
                    <a:pt x="5603" y="1785"/>
                    <a:pt x="7515" y="3434"/>
                  </a:cubicBezTo>
                  <a:cubicBezTo>
                    <a:pt x="7529" y="3448"/>
                    <a:pt x="7529" y="3448"/>
                    <a:pt x="7544" y="3448"/>
                  </a:cubicBezTo>
                  <a:cubicBezTo>
                    <a:pt x="7552" y="3453"/>
                    <a:pt x="7561" y="3455"/>
                    <a:pt x="7570" y="3455"/>
                  </a:cubicBezTo>
                  <a:cubicBezTo>
                    <a:pt x="7590" y="3455"/>
                    <a:pt x="7611" y="3444"/>
                    <a:pt x="7631" y="3434"/>
                  </a:cubicBezTo>
                  <a:cubicBezTo>
                    <a:pt x="7661" y="3390"/>
                    <a:pt x="7646" y="3346"/>
                    <a:pt x="7617" y="3317"/>
                  </a:cubicBezTo>
                  <a:cubicBezTo>
                    <a:pt x="5676" y="1639"/>
                    <a:pt x="161" y="19"/>
                    <a:pt x="117" y="5"/>
                  </a:cubicBezTo>
                  <a:cubicBezTo>
                    <a:pt x="109" y="2"/>
                    <a:pt x="101" y="1"/>
                    <a:pt x="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19"/>
            <p:cNvSpPr/>
            <p:nvPr/>
          </p:nvSpPr>
          <p:spPr>
            <a:xfrm>
              <a:off x="315372" y="5063463"/>
              <a:ext cx="410205" cy="94657"/>
            </a:xfrm>
            <a:custGeom>
              <a:rect b="b" l="l" r="r" t="t"/>
              <a:pathLst>
                <a:path extrusionOk="0" h="1522" w="6596">
                  <a:moveTo>
                    <a:pt x="88" y="0"/>
                  </a:moveTo>
                  <a:cubicBezTo>
                    <a:pt x="44" y="0"/>
                    <a:pt x="1" y="29"/>
                    <a:pt x="1" y="73"/>
                  </a:cubicBezTo>
                  <a:cubicBezTo>
                    <a:pt x="1" y="102"/>
                    <a:pt x="30" y="131"/>
                    <a:pt x="59" y="146"/>
                  </a:cubicBezTo>
                  <a:lnTo>
                    <a:pt x="74" y="146"/>
                  </a:lnTo>
                  <a:cubicBezTo>
                    <a:pt x="1781" y="190"/>
                    <a:pt x="6450" y="1503"/>
                    <a:pt x="6494" y="1518"/>
                  </a:cubicBezTo>
                  <a:cubicBezTo>
                    <a:pt x="6502" y="1520"/>
                    <a:pt x="6509" y="1521"/>
                    <a:pt x="6517" y="1521"/>
                  </a:cubicBezTo>
                  <a:cubicBezTo>
                    <a:pt x="6552" y="1521"/>
                    <a:pt x="6584" y="1495"/>
                    <a:pt x="6596" y="1459"/>
                  </a:cubicBezTo>
                  <a:cubicBezTo>
                    <a:pt x="6596" y="1415"/>
                    <a:pt x="6581" y="1372"/>
                    <a:pt x="6538" y="1372"/>
                  </a:cubicBezTo>
                  <a:cubicBezTo>
                    <a:pt x="6348" y="1313"/>
                    <a:pt x="1795" y="44"/>
                    <a:pt x="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19"/>
            <p:cNvSpPr/>
            <p:nvPr/>
          </p:nvSpPr>
          <p:spPr>
            <a:xfrm>
              <a:off x="516807" y="5128765"/>
              <a:ext cx="232404" cy="58150"/>
            </a:xfrm>
            <a:custGeom>
              <a:rect b="b" l="l" r="r" t="t"/>
              <a:pathLst>
                <a:path extrusionOk="0" h="935" w="3737">
                  <a:moveTo>
                    <a:pt x="1" y="1"/>
                  </a:moveTo>
                  <a:lnTo>
                    <a:pt x="3736" y="934"/>
                  </a:lnTo>
                  <a:cubicBezTo>
                    <a:pt x="2277" y="438"/>
                    <a:pt x="1" y="1"/>
                    <a:pt x="1" y="1"/>
                  </a:cubicBezTo>
                  <a:close/>
                </a:path>
              </a:pathLst>
            </a:custGeom>
            <a:solidFill>
              <a:srgbClr val="FFA7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19"/>
            <p:cNvSpPr/>
            <p:nvPr/>
          </p:nvSpPr>
          <p:spPr>
            <a:xfrm>
              <a:off x="511396" y="5124225"/>
              <a:ext cx="243225" cy="67541"/>
            </a:xfrm>
            <a:custGeom>
              <a:rect b="b" l="l" r="r" t="t"/>
              <a:pathLst>
                <a:path extrusionOk="0" h="1086" w="3911">
                  <a:moveTo>
                    <a:pt x="102" y="1"/>
                  </a:moveTo>
                  <a:cubicBezTo>
                    <a:pt x="59" y="1"/>
                    <a:pt x="15" y="30"/>
                    <a:pt x="15" y="59"/>
                  </a:cubicBezTo>
                  <a:cubicBezTo>
                    <a:pt x="0" y="103"/>
                    <a:pt x="30" y="132"/>
                    <a:pt x="59" y="147"/>
                  </a:cubicBezTo>
                  <a:lnTo>
                    <a:pt x="73" y="147"/>
                  </a:lnTo>
                  <a:cubicBezTo>
                    <a:pt x="88" y="161"/>
                    <a:pt x="2364" y="584"/>
                    <a:pt x="3794" y="1080"/>
                  </a:cubicBezTo>
                  <a:cubicBezTo>
                    <a:pt x="3805" y="1084"/>
                    <a:pt x="3816" y="1086"/>
                    <a:pt x="3827" y="1086"/>
                  </a:cubicBezTo>
                  <a:cubicBezTo>
                    <a:pt x="3858" y="1086"/>
                    <a:pt x="3885" y="1069"/>
                    <a:pt x="3896" y="1037"/>
                  </a:cubicBezTo>
                  <a:cubicBezTo>
                    <a:pt x="3911" y="993"/>
                    <a:pt x="3882" y="949"/>
                    <a:pt x="3852" y="935"/>
                  </a:cubicBezTo>
                  <a:cubicBezTo>
                    <a:pt x="2408" y="438"/>
                    <a:pt x="117" y="1"/>
                    <a:pt x="1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19"/>
            <p:cNvSpPr/>
            <p:nvPr/>
          </p:nvSpPr>
          <p:spPr>
            <a:xfrm>
              <a:off x="209213" y="5097917"/>
              <a:ext cx="543603" cy="115554"/>
            </a:xfrm>
            <a:custGeom>
              <a:rect b="b" l="l" r="r" t="t"/>
              <a:pathLst>
                <a:path extrusionOk="0" h="1858" w="8741">
                  <a:moveTo>
                    <a:pt x="88" y="1"/>
                  </a:moveTo>
                  <a:cubicBezTo>
                    <a:pt x="44" y="1"/>
                    <a:pt x="15" y="30"/>
                    <a:pt x="0" y="73"/>
                  </a:cubicBezTo>
                  <a:cubicBezTo>
                    <a:pt x="0" y="103"/>
                    <a:pt x="15" y="146"/>
                    <a:pt x="59" y="146"/>
                  </a:cubicBezTo>
                  <a:cubicBezTo>
                    <a:pt x="59" y="146"/>
                    <a:pt x="59" y="161"/>
                    <a:pt x="73" y="161"/>
                  </a:cubicBezTo>
                  <a:cubicBezTo>
                    <a:pt x="132" y="161"/>
                    <a:pt x="5881" y="978"/>
                    <a:pt x="8639" y="1854"/>
                  </a:cubicBezTo>
                  <a:cubicBezTo>
                    <a:pt x="8647" y="1856"/>
                    <a:pt x="8655" y="1858"/>
                    <a:pt x="8662" y="1858"/>
                  </a:cubicBezTo>
                  <a:cubicBezTo>
                    <a:pt x="8697" y="1858"/>
                    <a:pt x="8729" y="1834"/>
                    <a:pt x="8741" y="1810"/>
                  </a:cubicBezTo>
                  <a:cubicBezTo>
                    <a:pt x="8741" y="1766"/>
                    <a:pt x="8726" y="1722"/>
                    <a:pt x="8682" y="1708"/>
                  </a:cubicBezTo>
                  <a:cubicBezTo>
                    <a:pt x="5910" y="832"/>
                    <a:pt x="146" y="15"/>
                    <a:pt x="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332" name="Shape 2332"/>
        <p:cNvGrpSpPr/>
        <p:nvPr/>
      </p:nvGrpSpPr>
      <p:grpSpPr>
        <a:xfrm>
          <a:off x="0" y="0"/>
          <a:ext cx="0" cy="0"/>
          <a:chOff x="0" y="0"/>
          <a:chExt cx="0" cy="0"/>
        </a:xfrm>
      </p:grpSpPr>
      <p:sp>
        <p:nvSpPr>
          <p:cNvPr id="2333" name="Google Shape;2333;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34" name="Google Shape;2334;p20"/>
          <p:cNvSpPr txBox="1"/>
          <p:nvPr>
            <p:ph idx="1" type="subTitle"/>
          </p:nvPr>
        </p:nvSpPr>
        <p:spPr>
          <a:xfrm>
            <a:off x="720001" y="1778232"/>
            <a:ext cx="2904600" cy="108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2335" name="Google Shape;2335;p20"/>
          <p:cNvSpPr txBox="1"/>
          <p:nvPr>
            <p:ph idx="2" type="subTitle"/>
          </p:nvPr>
        </p:nvSpPr>
        <p:spPr>
          <a:xfrm>
            <a:off x="4572028" y="1778230"/>
            <a:ext cx="2904600" cy="108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2336" name="Google Shape;2336;p20"/>
          <p:cNvSpPr txBox="1"/>
          <p:nvPr>
            <p:ph idx="3" type="subTitle"/>
          </p:nvPr>
        </p:nvSpPr>
        <p:spPr>
          <a:xfrm>
            <a:off x="720001" y="3273544"/>
            <a:ext cx="2904600" cy="108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2337" name="Google Shape;2337;p20"/>
          <p:cNvSpPr txBox="1"/>
          <p:nvPr>
            <p:ph idx="4" type="subTitle"/>
          </p:nvPr>
        </p:nvSpPr>
        <p:spPr>
          <a:xfrm>
            <a:off x="4572026" y="3273538"/>
            <a:ext cx="2904600" cy="108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2338" name="Google Shape;2338;p20"/>
          <p:cNvSpPr txBox="1"/>
          <p:nvPr>
            <p:ph idx="5" type="subTitle"/>
          </p:nvPr>
        </p:nvSpPr>
        <p:spPr>
          <a:xfrm>
            <a:off x="720000" y="1473675"/>
            <a:ext cx="29046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339" name="Google Shape;2339;p20"/>
          <p:cNvSpPr txBox="1"/>
          <p:nvPr>
            <p:ph idx="6" type="subTitle"/>
          </p:nvPr>
        </p:nvSpPr>
        <p:spPr>
          <a:xfrm>
            <a:off x="720000" y="2969062"/>
            <a:ext cx="29046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340" name="Google Shape;2340;p20"/>
          <p:cNvSpPr txBox="1"/>
          <p:nvPr>
            <p:ph idx="7" type="subTitle"/>
          </p:nvPr>
        </p:nvSpPr>
        <p:spPr>
          <a:xfrm>
            <a:off x="4572000" y="1473675"/>
            <a:ext cx="29046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341" name="Google Shape;2341;p20"/>
          <p:cNvSpPr txBox="1"/>
          <p:nvPr>
            <p:ph idx="8" type="subTitle"/>
          </p:nvPr>
        </p:nvSpPr>
        <p:spPr>
          <a:xfrm>
            <a:off x="4572000" y="2969057"/>
            <a:ext cx="29046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2342" name="Google Shape;2342;p20"/>
          <p:cNvGrpSpPr/>
          <p:nvPr/>
        </p:nvGrpSpPr>
        <p:grpSpPr>
          <a:xfrm>
            <a:off x="0" y="0"/>
            <a:ext cx="9144080" cy="5143448"/>
            <a:chOff x="0" y="0"/>
            <a:chExt cx="9144080" cy="5143448"/>
          </a:xfrm>
        </p:grpSpPr>
        <p:sp>
          <p:nvSpPr>
            <p:cNvPr id="2343" name="Google Shape;2343;p20"/>
            <p:cNvSpPr/>
            <p:nvPr/>
          </p:nvSpPr>
          <p:spPr>
            <a:xfrm>
              <a:off x="0" y="0"/>
              <a:ext cx="9144080" cy="247047"/>
            </a:xfrm>
            <a:custGeom>
              <a:rect b="b" l="l" r="r" t="t"/>
              <a:pathLst>
                <a:path extrusionOk="0" h="2978" w="123577">
                  <a:moveTo>
                    <a:pt x="123372" y="205"/>
                  </a:moveTo>
                  <a:lnTo>
                    <a:pt x="123372" y="2787"/>
                  </a:lnTo>
                  <a:lnTo>
                    <a:pt x="205" y="2787"/>
                  </a:lnTo>
                  <a:lnTo>
                    <a:pt x="205" y="205"/>
                  </a:lnTo>
                  <a:close/>
                  <a:moveTo>
                    <a:pt x="0" y="0"/>
                  </a:moveTo>
                  <a:lnTo>
                    <a:pt x="0" y="2977"/>
                  </a:lnTo>
                  <a:lnTo>
                    <a:pt x="123576" y="2977"/>
                  </a:lnTo>
                  <a:lnTo>
                    <a:pt x="12357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20"/>
            <p:cNvSpPr/>
            <p:nvPr/>
          </p:nvSpPr>
          <p:spPr>
            <a:xfrm>
              <a:off x="5208705"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20"/>
            <p:cNvSpPr/>
            <p:nvPr/>
          </p:nvSpPr>
          <p:spPr>
            <a:xfrm>
              <a:off x="5276482"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20"/>
            <p:cNvSpPr/>
            <p:nvPr/>
          </p:nvSpPr>
          <p:spPr>
            <a:xfrm>
              <a:off x="5343098" y="72589"/>
              <a:ext cx="17006" cy="161103"/>
            </a:xfrm>
            <a:custGeom>
              <a:rect b="b" l="l" r="r" t="t"/>
              <a:pathLst>
                <a:path extrusionOk="0" h="1942" w="205">
                  <a:moveTo>
                    <a:pt x="0" y="1"/>
                  </a:moveTo>
                  <a:lnTo>
                    <a:pt x="0"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20"/>
            <p:cNvSpPr/>
            <p:nvPr/>
          </p:nvSpPr>
          <p:spPr>
            <a:xfrm>
              <a:off x="5409630"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20"/>
            <p:cNvSpPr/>
            <p:nvPr/>
          </p:nvSpPr>
          <p:spPr>
            <a:xfrm>
              <a:off x="5477490"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20"/>
            <p:cNvSpPr/>
            <p:nvPr/>
          </p:nvSpPr>
          <p:spPr>
            <a:xfrm>
              <a:off x="5544023"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20"/>
            <p:cNvSpPr/>
            <p:nvPr/>
          </p:nvSpPr>
          <p:spPr>
            <a:xfrm>
              <a:off x="5610638"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20"/>
            <p:cNvSpPr/>
            <p:nvPr/>
          </p:nvSpPr>
          <p:spPr>
            <a:xfrm>
              <a:off x="5678415" y="72589"/>
              <a:ext cx="15762" cy="161103"/>
            </a:xfrm>
            <a:custGeom>
              <a:rect b="b" l="l" r="r" t="t"/>
              <a:pathLst>
                <a:path extrusionOk="0" h="1942" w="190">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20"/>
            <p:cNvSpPr/>
            <p:nvPr/>
          </p:nvSpPr>
          <p:spPr>
            <a:xfrm>
              <a:off x="5744948"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20"/>
            <p:cNvSpPr/>
            <p:nvPr/>
          </p:nvSpPr>
          <p:spPr>
            <a:xfrm>
              <a:off x="7219367"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20"/>
            <p:cNvSpPr/>
            <p:nvPr/>
          </p:nvSpPr>
          <p:spPr>
            <a:xfrm>
              <a:off x="5879340"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20"/>
            <p:cNvSpPr/>
            <p:nvPr/>
          </p:nvSpPr>
          <p:spPr>
            <a:xfrm>
              <a:off x="6347806" y="72589"/>
              <a:ext cx="17006" cy="161103"/>
            </a:xfrm>
            <a:custGeom>
              <a:rect b="b" l="l" r="r" t="t"/>
              <a:pathLst>
                <a:path extrusionOk="0" h="1942" w="205">
                  <a:moveTo>
                    <a:pt x="0" y="1"/>
                  </a:moveTo>
                  <a:lnTo>
                    <a:pt x="0"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20"/>
            <p:cNvSpPr/>
            <p:nvPr/>
          </p:nvSpPr>
          <p:spPr>
            <a:xfrm>
              <a:off x="5945956"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20"/>
            <p:cNvSpPr/>
            <p:nvPr/>
          </p:nvSpPr>
          <p:spPr>
            <a:xfrm>
              <a:off x="6013733" y="72589"/>
              <a:ext cx="15762" cy="161103"/>
            </a:xfrm>
            <a:custGeom>
              <a:rect b="b" l="l" r="r" t="t"/>
              <a:pathLst>
                <a:path extrusionOk="0" h="1942" w="190">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20"/>
            <p:cNvSpPr/>
            <p:nvPr/>
          </p:nvSpPr>
          <p:spPr>
            <a:xfrm>
              <a:off x="6080266"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20"/>
            <p:cNvSpPr/>
            <p:nvPr/>
          </p:nvSpPr>
          <p:spPr>
            <a:xfrm>
              <a:off x="6146881"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20"/>
            <p:cNvSpPr/>
            <p:nvPr/>
          </p:nvSpPr>
          <p:spPr>
            <a:xfrm>
              <a:off x="5812725"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20"/>
            <p:cNvSpPr/>
            <p:nvPr/>
          </p:nvSpPr>
          <p:spPr>
            <a:xfrm>
              <a:off x="4003072" y="72589"/>
              <a:ext cx="15845" cy="161103"/>
            </a:xfrm>
            <a:custGeom>
              <a:rect b="b" l="l" r="r" t="t"/>
              <a:pathLst>
                <a:path extrusionOk="0" h="1942" w="191">
                  <a:moveTo>
                    <a:pt x="1" y="1"/>
                  </a:moveTo>
                  <a:lnTo>
                    <a:pt x="1"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20"/>
            <p:cNvSpPr/>
            <p:nvPr/>
          </p:nvSpPr>
          <p:spPr>
            <a:xfrm>
              <a:off x="4137464"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20"/>
            <p:cNvSpPr/>
            <p:nvPr/>
          </p:nvSpPr>
          <p:spPr>
            <a:xfrm>
              <a:off x="4270612"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20"/>
            <p:cNvSpPr/>
            <p:nvPr/>
          </p:nvSpPr>
          <p:spPr>
            <a:xfrm>
              <a:off x="4338389" y="72589"/>
              <a:ext cx="15845" cy="161103"/>
            </a:xfrm>
            <a:custGeom>
              <a:rect b="b" l="l" r="r" t="t"/>
              <a:pathLst>
                <a:path extrusionOk="0" h="1942" w="191">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20"/>
            <p:cNvSpPr/>
            <p:nvPr/>
          </p:nvSpPr>
          <p:spPr>
            <a:xfrm>
              <a:off x="4404922"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20"/>
            <p:cNvSpPr/>
            <p:nvPr/>
          </p:nvSpPr>
          <p:spPr>
            <a:xfrm>
              <a:off x="4471537"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20"/>
            <p:cNvSpPr/>
            <p:nvPr/>
          </p:nvSpPr>
          <p:spPr>
            <a:xfrm>
              <a:off x="4539314"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20"/>
            <p:cNvSpPr/>
            <p:nvPr/>
          </p:nvSpPr>
          <p:spPr>
            <a:xfrm>
              <a:off x="4605930"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20"/>
            <p:cNvSpPr/>
            <p:nvPr/>
          </p:nvSpPr>
          <p:spPr>
            <a:xfrm>
              <a:off x="4672463" y="72589"/>
              <a:ext cx="17006" cy="161103"/>
            </a:xfrm>
            <a:custGeom>
              <a:rect b="b" l="l" r="r" t="t"/>
              <a:pathLst>
                <a:path extrusionOk="0" h="1942" w="205">
                  <a:moveTo>
                    <a:pt x="1" y="1"/>
                  </a:moveTo>
                  <a:lnTo>
                    <a:pt x="1"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20"/>
            <p:cNvSpPr/>
            <p:nvPr/>
          </p:nvSpPr>
          <p:spPr>
            <a:xfrm>
              <a:off x="4806855"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20"/>
            <p:cNvSpPr/>
            <p:nvPr/>
          </p:nvSpPr>
          <p:spPr>
            <a:xfrm>
              <a:off x="4874632"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20"/>
            <p:cNvSpPr/>
            <p:nvPr/>
          </p:nvSpPr>
          <p:spPr>
            <a:xfrm>
              <a:off x="4941248"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20"/>
            <p:cNvSpPr/>
            <p:nvPr/>
          </p:nvSpPr>
          <p:spPr>
            <a:xfrm>
              <a:off x="5075557"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20"/>
            <p:cNvSpPr/>
            <p:nvPr/>
          </p:nvSpPr>
          <p:spPr>
            <a:xfrm>
              <a:off x="5142173"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20"/>
            <p:cNvSpPr/>
            <p:nvPr/>
          </p:nvSpPr>
          <p:spPr>
            <a:xfrm>
              <a:off x="4740240"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20"/>
            <p:cNvSpPr/>
            <p:nvPr/>
          </p:nvSpPr>
          <p:spPr>
            <a:xfrm>
              <a:off x="3064979"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20"/>
            <p:cNvSpPr/>
            <p:nvPr/>
          </p:nvSpPr>
          <p:spPr>
            <a:xfrm>
              <a:off x="3131511"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20"/>
            <p:cNvSpPr/>
            <p:nvPr/>
          </p:nvSpPr>
          <p:spPr>
            <a:xfrm>
              <a:off x="3199288"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20"/>
            <p:cNvSpPr/>
            <p:nvPr/>
          </p:nvSpPr>
          <p:spPr>
            <a:xfrm>
              <a:off x="3265904"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20"/>
            <p:cNvSpPr/>
            <p:nvPr/>
          </p:nvSpPr>
          <p:spPr>
            <a:xfrm>
              <a:off x="3332436" y="72589"/>
              <a:ext cx="17089" cy="161103"/>
            </a:xfrm>
            <a:custGeom>
              <a:rect b="b" l="l" r="r" t="t"/>
              <a:pathLst>
                <a:path extrusionOk="0" h="1942" w="206">
                  <a:moveTo>
                    <a:pt x="1" y="1"/>
                  </a:moveTo>
                  <a:lnTo>
                    <a:pt x="1"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20"/>
            <p:cNvSpPr/>
            <p:nvPr/>
          </p:nvSpPr>
          <p:spPr>
            <a:xfrm>
              <a:off x="3400296"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20"/>
            <p:cNvSpPr/>
            <p:nvPr/>
          </p:nvSpPr>
          <p:spPr>
            <a:xfrm>
              <a:off x="3466829"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20"/>
            <p:cNvSpPr/>
            <p:nvPr/>
          </p:nvSpPr>
          <p:spPr>
            <a:xfrm>
              <a:off x="3533445"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20"/>
            <p:cNvSpPr/>
            <p:nvPr/>
          </p:nvSpPr>
          <p:spPr>
            <a:xfrm>
              <a:off x="3601222"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20"/>
            <p:cNvSpPr/>
            <p:nvPr/>
          </p:nvSpPr>
          <p:spPr>
            <a:xfrm>
              <a:off x="3734370"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20"/>
            <p:cNvSpPr/>
            <p:nvPr/>
          </p:nvSpPr>
          <p:spPr>
            <a:xfrm>
              <a:off x="5007780" y="72589"/>
              <a:ext cx="17006" cy="161103"/>
            </a:xfrm>
            <a:custGeom>
              <a:rect b="b" l="l" r="r" t="t"/>
              <a:pathLst>
                <a:path extrusionOk="0" h="1942" w="205">
                  <a:moveTo>
                    <a:pt x="1" y="1"/>
                  </a:moveTo>
                  <a:lnTo>
                    <a:pt x="1"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20"/>
            <p:cNvSpPr/>
            <p:nvPr/>
          </p:nvSpPr>
          <p:spPr>
            <a:xfrm>
              <a:off x="7018441" y="72589"/>
              <a:ext cx="15762" cy="161103"/>
            </a:xfrm>
            <a:custGeom>
              <a:rect b="b" l="l" r="r" t="t"/>
              <a:pathLst>
                <a:path extrusionOk="0" h="1942" w="190">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20"/>
            <p:cNvSpPr/>
            <p:nvPr/>
          </p:nvSpPr>
          <p:spPr>
            <a:xfrm>
              <a:off x="7084974"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20"/>
            <p:cNvSpPr/>
            <p:nvPr/>
          </p:nvSpPr>
          <p:spPr>
            <a:xfrm>
              <a:off x="7152751"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20"/>
            <p:cNvSpPr/>
            <p:nvPr/>
          </p:nvSpPr>
          <p:spPr>
            <a:xfrm>
              <a:off x="7285899"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20"/>
            <p:cNvSpPr/>
            <p:nvPr/>
          </p:nvSpPr>
          <p:spPr>
            <a:xfrm>
              <a:off x="7353676" y="72589"/>
              <a:ext cx="15845" cy="161103"/>
            </a:xfrm>
            <a:custGeom>
              <a:rect b="b" l="l" r="r" t="t"/>
              <a:pathLst>
                <a:path extrusionOk="0" h="1942" w="191">
                  <a:moveTo>
                    <a:pt x="1" y="1"/>
                  </a:moveTo>
                  <a:lnTo>
                    <a:pt x="1" y="1942"/>
                  </a:lnTo>
                  <a:lnTo>
                    <a:pt x="191" y="1942"/>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20"/>
            <p:cNvSpPr/>
            <p:nvPr/>
          </p:nvSpPr>
          <p:spPr>
            <a:xfrm>
              <a:off x="7420292"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20"/>
            <p:cNvSpPr/>
            <p:nvPr/>
          </p:nvSpPr>
          <p:spPr>
            <a:xfrm>
              <a:off x="7486907"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20"/>
            <p:cNvSpPr/>
            <p:nvPr/>
          </p:nvSpPr>
          <p:spPr>
            <a:xfrm>
              <a:off x="7554684"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20"/>
            <p:cNvSpPr/>
            <p:nvPr/>
          </p:nvSpPr>
          <p:spPr>
            <a:xfrm>
              <a:off x="7621217"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20"/>
            <p:cNvSpPr/>
            <p:nvPr/>
          </p:nvSpPr>
          <p:spPr>
            <a:xfrm>
              <a:off x="8157459"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20"/>
            <p:cNvSpPr/>
            <p:nvPr/>
          </p:nvSpPr>
          <p:spPr>
            <a:xfrm>
              <a:off x="7755609"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20"/>
            <p:cNvSpPr/>
            <p:nvPr/>
          </p:nvSpPr>
          <p:spPr>
            <a:xfrm>
              <a:off x="8090927"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20"/>
            <p:cNvSpPr/>
            <p:nvPr/>
          </p:nvSpPr>
          <p:spPr>
            <a:xfrm>
              <a:off x="7822142"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20"/>
            <p:cNvSpPr/>
            <p:nvPr/>
          </p:nvSpPr>
          <p:spPr>
            <a:xfrm>
              <a:off x="7890002"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20"/>
            <p:cNvSpPr/>
            <p:nvPr/>
          </p:nvSpPr>
          <p:spPr>
            <a:xfrm>
              <a:off x="7956534"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20"/>
            <p:cNvSpPr/>
            <p:nvPr/>
          </p:nvSpPr>
          <p:spPr>
            <a:xfrm>
              <a:off x="8023150" y="72589"/>
              <a:ext cx="17006" cy="161103"/>
            </a:xfrm>
            <a:custGeom>
              <a:rect b="b" l="l" r="r" t="t"/>
              <a:pathLst>
                <a:path extrusionOk="0" h="1942" w="205">
                  <a:moveTo>
                    <a:pt x="0" y="1"/>
                  </a:moveTo>
                  <a:lnTo>
                    <a:pt x="0" y="1942"/>
                  </a:lnTo>
                  <a:lnTo>
                    <a:pt x="204" y="1942"/>
                  </a:lnTo>
                  <a:lnTo>
                    <a:pt x="2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20"/>
            <p:cNvSpPr/>
            <p:nvPr/>
          </p:nvSpPr>
          <p:spPr>
            <a:xfrm>
              <a:off x="7688994" y="72589"/>
              <a:ext cx="15845" cy="161103"/>
            </a:xfrm>
            <a:custGeom>
              <a:rect b="b" l="l" r="r" t="t"/>
              <a:pathLst>
                <a:path extrusionOk="0" h="1942" w="191">
                  <a:moveTo>
                    <a:pt x="1" y="1"/>
                  </a:moveTo>
                  <a:lnTo>
                    <a:pt x="1" y="1942"/>
                  </a:lnTo>
                  <a:lnTo>
                    <a:pt x="191" y="1942"/>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20"/>
            <p:cNvSpPr/>
            <p:nvPr/>
          </p:nvSpPr>
          <p:spPr>
            <a:xfrm>
              <a:off x="6214658"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20"/>
            <p:cNvSpPr/>
            <p:nvPr/>
          </p:nvSpPr>
          <p:spPr>
            <a:xfrm>
              <a:off x="6281191"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20"/>
            <p:cNvSpPr/>
            <p:nvPr/>
          </p:nvSpPr>
          <p:spPr>
            <a:xfrm>
              <a:off x="6415583"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20"/>
            <p:cNvSpPr/>
            <p:nvPr/>
          </p:nvSpPr>
          <p:spPr>
            <a:xfrm>
              <a:off x="6482199"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20"/>
            <p:cNvSpPr/>
            <p:nvPr/>
          </p:nvSpPr>
          <p:spPr>
            <a:xfrm>
              <a:off x="6616508"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20"/>
            <p:cNvSpPr/>
            <p:nvPr/>
          </p:nvSpPr>
          <p:spPr>
            <a:xfrm>
              <a:off x="6683124" y="72589"/>
              <a:ext cx="17006" cy="161103"/>
            </a:xfrm>
            <a:custGeom>
              <a:rect b="b" l="l" r="r" t="t"/>
              <a:pathLst>
                <a:path extrusionOk="0" h="1942" w="205">
                  <a:moveTo>
                    <a:pt x="0" y="1"/>
                  </a:moveTo>
                  <a:lnTo>
                    <a:pt x="0"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20"/>
            <p:cNvSpPr/>
            <p:nvPr/>
          </p:nvSpPr>
          <p:spPr>
            <a:xfrm>
              <a:off x="6750901"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20"/>
            <p:cNvSpPr/>
            <p:nvPr/>
          </p:nvSpPr>
          <p:spPr>
            <a:xfrm>
              <a:off x="6884049"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20"/>
            <p:cNvSpPr/>
            <p:nvPr/>
          </p:nvSpPr>
          <p:spPr>
            <a:xfrm>
              <a:off x="6951826"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20"/>
            <p:cNvSpPr/>
            <p:nvPr/>
          </p:nvSpPr>
          <p:spPr>
            <a:xfrm>
              <a:off x="6548731"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20"/>
            <p:cNvSpPr/>
            <p:nvPr/>
          </p:nvSpPr>
          <p:spPr>
            <a:xfrm>
              <a:off x="6817433"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20"/>
            <p:cNvSpPr/>
            <p:nvPr/>
          </p:nvSpPr>
          <p:spPr>
            <a:xfrm>
              <a:off x="3802147"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20"/>
            <p:cNvSpPr/>
            <p:nvPr/>
          </p:nvSpPr>
          <p:spPr>
            <a:xfrm>
              <a:off x="3935295"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20"/>
            <p:cNvSpPr/>
            <p:nvPr/>
          </p:nvSpPr>
          <p:spPr>
            <a:xfrm>
              <a:off x="4069687"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20"/>
            <p:cNvSpPr/>
            <p:nvPr/>
          </p:nvSpPr>
          <p:spPr>
            <a:xfrm>
              <a:off x="4203997"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20"/>
            <p:cNvSpPr/>
            <p:nvPr/>
          </p:nvSpPr>
          <p:spPr>
            <a:xfrm>
              <a:off x="3667754" y="72589"/>
              <a:ext cx="17089" cy="161103"/>
            </a:xfrm>
            <a:custGeom>
              <a:rect b="b" l="l" r="r" t="t"/>
              <a:pathLst>
                <a:path extrusionOk="0" h="1942" w="206">
                  <a:moveTo>
                    <a:pt x="1" y="1"/>
                  </a:moveTo>
                  <a:lnTo>
                    <a:pt x="1"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20"/>
            <p:cNvSpPr/>
            <p:nvPr/>
          </p:nvSpPr>
          <p:spPr>
            <a:xfrm>
              <a:off x="1054318"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20"/>
            <p:cNvSpPr/>
            <p:nvPr/>
          </p:nvSpPr>
          <p:spPr>
            <a:xfrm>
              <a:off x="1120933"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20"/>
            <p:cNvSpPr/>
            <p:nvPr/>
          </p:nvSpPr>
          <p:spPr>
            <a:xfrm>
              <a:off x="1188710"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20"/>
            <p:cNvSpPr/>
            <p:nvPr/>
          </p:nvSpPr>
          <p:spPr>
            <a:xfrm>
              <a:off x="1255243"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20"/>
            <p:cNvSpPr/>
            <p:nvPr/>
          </p:nvSpPr>
          <p:spPr>
            <a:xfrm>
              <a:off x="1323020" y="72589"/>
              <a:ext cx="15845" cy="161103"/>
            </a:xfrm>
            <a:custGeom>
              <a:rect b="b" l="l" r="r" t="t"/>
              <a:pathLst>
                <a:path extrusionOk="0" h="1942" w="191">
                  <a:moveTo>
                    <a:pt x="1" y="1"/>
                  </a:moveTo>
                  <a:lnTo>
                    <a:pt x="1" y="1942"/>
                  </a:lnTo>
                  <a:lnTo>
                    <a:pt x="191" y="1942"/>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20"/>
            <p:cNvSpPr/>
            <p:nvPr/>
          </p:nvSpPr>
          <p:spPr>
            <a:xfrm>
              <a:off x="1456251"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20"/>
            <p:cNvSpPr/>
            <p:nvPr/>
          </p:nvSpPr>
          <p:spPr>
            <a:xfrm>
              <a:off x="1590560"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20"/>
            <p:cNvSpPr/>
            <p:nvPr/>
          </p:nvSpPr>
          <p:spPr>
            <a:xfrm>
              <a:off x="1724953"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20"/>
            <p:cNvSpPr/>
            <p:nvPr/>
          </p:nvSpPr>
          <p:spPr>
            <a:xfrm>
              <a:off x="1858101"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20"/>
            <p:cNvSpPr/>
            <p:nvPr/>
          </p:nvSpPr>
          <p:spPr>
            <a:xfrm>
              <a:off x="2126803"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20"/>
            <p:cNvSpPr/>
            <p:nvPr/>
          </p:nvSpPr>
          <p:spPr>
            <a:xfrm>
              <a:off x="2261195"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20"/>
            <p:cNvSpPr/>
            <p:nvPr/>
          </p:nvSpPr>
          <p:spPr>
            <a:xfrm>
              <a:off x="2394344"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20"/>
            <p:cNvSpPr/>
            <p:nvPr/>
          </p:nvSpPr>
          <p:spPr>
            <a:xfrm>
              <a:off x="2528736"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20"/>
            <p:cNvSpPr/>
            <p:nvPr/>
          </p:nvSpPr>
          <p:spPr>
            <a:xfrm>
              <a:off x="2663046" y="72589"/>
              <a:ext cx="15845" cy="161103"/>
            </a:xfrm>
            <a:custGeom>
              <a:rect b="b" l="l" r="r" t="t"/>
              <a:pathLst>
                <a:path extrusionOk="0" h="1942" w="191">
                  <a:moveTo>
                    <a:pt x="1" y="1"/>
                  </a:moveTo>
                  <a:lnTo>
                    <a:pt x="1"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20"/>
            <p:cNvSpPr/>
            <p:nvPr/>
          </p:nvSpPr>
          <p:spPr>
            <a:xfrm>
              <a:off x="1992493" y="72589"/>
              <a:ext cx="17006" cy="161103"/>
            </a:xfrm>
            <a:custGeom>
              <a:rect b="b" l="l" r="r" t="t"/>
              <a:pathLst>
                <a:path extrusionOk="0" h="1942" w="205">
                  <a:moveTo>
                    <a:pt x="0" y="1"/>
                  </a:moveTo>
                  <a:lnTo>
                    <a:pt x="0" y="1942"/>
                  </a:lnTo>
                  <a:lnTo>
                    <a:pt x="204" y="1942"/>
                  </a:lnTo>
                  <a:lnTo>
                    <a:pt x="2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20"/>
            <p:cNvSpPr/>
            <p:nvPr/>
          </p:nvSpPr>
          <p:spPr>
            <a:xfrm>
              <a:off x="1389635"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20"/>
            <p:cNvSpPr/>
            <p:nvPr/>
          </p:nvSpPr>
          <p:spPr>
            <a:xfrm>
              <a:off x="1524028"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20"/>
            <p:cNvSpPr/>
            <p:nvPr/>
          </p:nvSpPr>
          <p:spPr>
            <a:xfrm>
              <a:off x="1657176" y="72589"/>
              <a:ext cx="17006" cy="161103"/>
            </a:xfrm>
            <a:custGeom>
              <a:rect b="b" l="l" r="r" t="t"/>
              <a:pathLst>
                <a:path extrusionOk="0" h="1942" w="205">
                  <a:moveTo>
                    <a:pt x="0" y="1"/>
                  </a:moveTo>
                  <a:lnTo>
                    <a:pt x="0" y="1942"/>
                  </a:lnTo>
                  <a:lnTo>
                    <a:pt x="204" y="1942"/>
                  </a:lnTo>
                  <a:lnTo>
                    <a:pt x="2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20"/>
            <p:cNvSpPr/>
            <p:nvPr/>
          </p:nvSpPr>
          <p:spPr>
            <a:xfrm>
              <a:off x="1791485"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20"/>
            <p:cNvSpPr/>
            <p:nvPr/>
          </p:nvSpPr>
          <p:spPr>
            <a:xfrm>
              <a:off x="1925878"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20"/>
            <p:cNvSpPr/>
            <p:nvPr/>
          </p:nvSpPr>
          <p:spPr>
            <a:xfrm>
              <a:off x="2059026"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20"/>
            <p:cNvSpPr/>
            <p:nvPr/>
          </p:nvSpPr>
          <p:spPr>
            <a:xfrm>
              <a:off x="2193418"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20"/>
            <p:cNvSpPr/>
            <p:nvPr/>
          </p:nvSpPr>
          <p:spPr>
            <a:xfrm>
              <a:off x="2327728" y="72589"/>
              <a:ext cx="15845" cy="161103"/>
            </a:xfrm>
            <a:custGeom>
              <a:rect b="b" l="l" r="r" t="t"/>
              <a:pathLst>
                <a:path extrusionOk="0" h="1942" w="191">
                  <a:moveTo>
                    <a:pt x="1" y="1"/>
                  </a:moveTo>
                  <a:lnTo>
                    <a:pt x="1" y="1942"/>
                  </a:lnTo>
                  <a:lnTo>
                    <a:pt x="191" y="1942"/>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20"/>
            <p:cNvSpPr/>
            <p:nvPr/>
          </p:nvSpPr>
          <p:spPr>
            <a:xfrm>
              <a:off x="2462121"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20"/>
            <p:cNvSpPr/>
            <p:nvPr/>
          </p:nvSpPr>
          <p:spPr>
            <a:xfrm>
              <a:off x="2729661"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20"/>
            <p:cNvSpPr/>
            <p:nvPr/>
          </p:nvSpPr>
          <p:spPr>
            <a:xfrm>
              <a:off x="3868679"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20"/>
            <p:cNvSpPr/>
            <p:nvPr/>
          </p:nvSpPr>
          <p:spPr>
            <a:xfrm>
              <a:off x="8559393"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20"/>
            <p:cNvSpPr/>
            <p:nvPr/>
          </p:nvSpPr>
          <p:spPr>
            <a:xfrm>
              <a:off x="8693702"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20"/>
            <p:cNvSpPr/>
            <p:nvPr/>
          </p:nvSpPr>
          <p:spPr>
            <a:xfrm>
              <a:off x="8828095"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20"/>
            <p:cNvSpPr/>
            <p:nvPr/>
          </p:nvSpPr>
          <p:spPr>
            <a:xfrm>
              <a:off x="8291852"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20"/>
            <p:cNvSpPr/>
            <p:nvPr/>
          </p:nvSpPr>
          <p:spPr>
            <a:xfrm>
              <a:off x="8358385" y="72589"/>
              <a:ext cx="17089" cy="161103"/>
            </a:xfrm>
            <a:custGeom>
              <a:rect b="b" l="l" r="r" t="t"/>
              <a:pathLst>
                <a:path extrusionOk="0" h="1942" w="206">
                  <a:moveTo>
                    <a:pt x="1" y="1"/>
                  </a:moveTo>
                  <a:lnTo>
                    <a:pt x="1"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20"/>
            <p:cNvSpPr/>
            <p:nvPr/>
          </p:nvSpPr>
          <p:spPr>
            <a:xfrm>
              <a:off x="8492777"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20"/>
            <p:cNvSpPr/>
            <p:nvPr/>
          </p:nvSpPr>
          <p:spPr>
            <a:xfrm>
              <a:off x="8627170" y="72589"/>
              <a:ext cx="15762" cy="161103"/>
            </a:xfrm>
            <a:custGeom>
              <a:rect b="b" l="l" r="r" t="t"/>
              <a:pathLst>
                <a:path extrusionOk="0" h="1942" w="190">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20"/>
            <p:cNvSpPr/>
            <p:nvPr/>
          </p:nvSpPr>
          <p:spPr>
            <a:xfrm>
              <a:off x="8760318"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20"/>
            <p:cNvSpPr/>
            <p:nvPr/>
          </p:nvSpPr>
          <p:spPr>
            <a:xfrm>
              <a:off x="8224075"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20"/>
            <p:cNvSpPr/>
            <p:nvPr/>
          </p:nvSpPr>
          <p:spPr>
            <a:xfrm>
              <a:off x="8425000"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20"/>
            <p:cNvSpPr/>
            <p:nvPr/>
          </p:nvSpPr>
          <p:spPr>
            <a:xfrm>
              <a:off x="2796194"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20"/>
            <p:cNvSpPr/>
            <p:nvPr/>
          </p:nvSpPr>
          <p:spPr>
            <a:xfrm>
              <a:off x="2863971"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20"/>
            <p:cNvSpPr/>
            <p:nvPr/>
          </p:nvSpPr>
          <p:spPr>
            <a:xfrm>
              <a:off x="2930586"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20"/>
            <p:cNvSpPr/>
            <p:nvPr/>
          </p:nvSpPr>
          <p:spPr>
            <a:xfrm>
              <a:off x="2997202" y="72589"/>
              <a:ext cx="17006" cy="161103"/>
            </a:xfrm>
            <a:custGeom>
              <a:rect b="b" l="l" r="r" t="t"/>
              <a:pathLst>
                <a:path extrusionOk="0" h="1942" w="205">
                  <a:moveTo>
                    <a:pt x="0" y="1"/>
                  </a:moveTo>
                  <a:lnTo>
                    <a:pt x="0" y="1942"/>
                  </a:lnTo>
                  <a:lnTo>
                    <a:pt x="204" y="1942"/>
                  </a:lnTo>
                  <a:lnTo>
                    <a:pt x="2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20"/>
            <p:cNvSpPr/>
            <p:nvPr/>
          </p:nvSpPr>
          <p:spPr>
            <a:xfrm>
              <a:off x="2595269"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20"/>
            <p:cNvSpPr/>
            <p:nvPr/>
          </p:nvSpPr>
          <p:spPr>
            <a:xfrm>
              <a:off x="49609"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20"/>
            <p:cNvSpPr/>
            <p:nvPr/>
          </p:nvSpPr>
          <p:spPr>
            <a:xfrm>
              <a:off x="116225"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20"/>
            <p:cNvSpPr/>
            <p:nvPr/>
          </p:nvSpPr>
          <p:spPr>
            <a:xfrm>
              <a:off x="182757"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20"/>
            <p:cNvSpPr/>
            <p:nvPr/>
          </p:nvSpPr>
          <p:spPr>
            <a:xfrm>
              <a:off x="250534"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20"/>
            <p:cNvSpPr/>
            <p:nvPr/>
          </p:nvSpPr>
          <p:spPr>
            <a:xfrm>
              <a:off x="317150" y="72589"/>
              <a:ext cx="17006" cy="161103"/>
            </a:xfrm>
            <a:custGeom>
              <a:rect b="b" l="l" r="r" t="t"/>
              <a:pathLst>
                <a:path extrusionOk="0" h="1942" w="205">
                  <a:moveTo>
                    <a:pt x="0" y="1"/>
                  </a:moveTo>
                  <a:lnTo>
                    <a:pt x="0"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20"/>
            <p:cNvSpPr/>
            <p:nvPr/>
          </p:nvSpPr>
          <p:spPr>
            <a:xfrm>
              <a:off x="384927"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20"/>
            <p:cNvSpPr/>
            <p:nvPr/>
          </p:nvSpPr>
          <p:spPr>
            <a:xfrm>
              <a:off x="451542"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20"/>
            <p:cNvSpPr/>
            <p:nvPr/>
          </p:nvSpPr>
          <p:spPr>
            <a:xfrm>
              <a:off x="518075"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20"/>
            <p:cNvSpPr/>
            <p:nvPr/>
          </p:nvSpPr>
          <p:spPr>
            <a:xfrm>
              <a:off x="585852"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20"/>
            <p:cNvSpPr/>
            <p:nvPr/>
          </p:nvSpPr>
          <p:spPr>
            <a:xfrm>
              <a:off x="719000"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20"/>
            <p:cNvSpPr/>
            <p:nvPr/>
          </p:nvSpPr>
          <p:spPr>
            <a:xfrm>
              <a:off x="786777"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20"/>
            <p:cNvSpPr/>
            <p:nvPr/>
          </p:nvSpPr>
          <p:spPr>
            <a:xfrm>
              <a:off x="853392"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20"/>
            <p:cNvSpPr/>
            <p:nvPr/>
          </p:nvSpPr>
          <p:spPr>
            <a:xfrm>
              <a:off x="919925"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20"/>
            <p:cNvSpPr/>
            <p:nvPr/>
          </p:nvSpPr>
          <p:spPr>
            <a:xfrm>
              <a:off x="987785" y="72589"/>
              <a:ext cx="15762" cy="161103"/>
            </a:xfrm>
            <a:custGeom>
              <a:rect b="b" l="l" r="r" t="t"/>
              <a:pathLst>
                <a:path extrusionOk="0" h="1942" w="190">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20"/>
            <p:cNvSpPr/>
            <p:nvPr/>
          </p:nvSpPr>
          <p:spPr>
            <a:xfrm>
              <a:off x="652467" y="72589"/>
              <a:ext cx="17006" cy="161103"/>
            </a:xfrm>
            <a:custGeom>
              <a:rect b="b" l="l" r="r" t="t"/>
              <a:pathLst>
                <a:path extrusionOk="0" h="1942" w="205">
                  <a:moveTo>
                    <a:pt x="0" y="1"/>
                  </a:moveTo>
                  <a:lnTo>
                    <a:pt x="0"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20"/>
            <p:cNvSpPr/>
            <p:nvPr/>
          </p:nvSpPr>
          <p:spPr>
            <a:xfrm>
              <a:off x="8883678" y="0"/>
              <a:ext cx="260321" cy="5143448"/>
            </a:xfrm>
            <a:custGeom>
              <a:rect b="b" l="l" r="r" t="t"/>
              <a:pathLst>
                <a:path extrusionOk="0" h="62001" w="3138">
                  <a:moveTo>
                    <a:pt x="2934" y="205"/>
                  </a:moveTo>
                  <a:lnTo>
                    <a:pt x="2934" y="61796"/>
                  </a:lnTo>
                  <a:lnTo>
                    <a:pt x="205" y="61796"/>
                  </a:lnTo>
                  <a:lnTo>
                    <a:pt x="205" y="205"/>
                  </a:lnTo>
                  <a:close/>
                  <a:moveTo>
                    <a:pt x="1" y="0"/>
                  </a:moveTo>
                  <a:lnTo>
                    <a:pt x="1" y="62000"/>
                  </a:lnTo>
                  <a:lnTo>
                    <a:pt x="3138" y="62000"/>
                  </a:lnTo>
                  <a:lnTo>
                    <a:pt x="313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20"/>
            <p:cNvSpPr/>
            <p:nvPr/>
          </p:nvSpPr>
          <p:spPr>
            <a:xfrm>
              <a:off x="8927314" y="4978745"/>
              <a:ext cx="173132" cy="98139"/>
            </a:xfrm>
            <a:custGeom>
              <a:rect b="b" l="l" r="r" t="t"/>
              <a:pathLst>
                <a:path extrusionOk="0" h="1183" w="2087">
                  <a:moveTo>
                    <a:pt x="131" y="1"/>
                  </a:moveTo>
                  <a:lnTo>
                    <a:pt x="0" y="132"/>
                  </a:lnTo>
                  <a:lnTo>
                    <a:pt x="1036" y="1183"/>
                  </a:lnTo>
                  <a:lnTo>
                    <a:pt x="2087" y="132"/>
                  </a:lnTo>
                  <a:lnTo>
                    <a:pt x="1941" y="1"/>
                  </a:lnTo>
                  <a:lnTo>
                    <a:pt x="1036" y="905"/>
                  </a:lnTo>
                  <a:lnTo>
                    <a:pt x="1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20"/>
            <p:cNvSpPr/>
            <p:nvPr/>
          </p:nvSpPr>
          <p:spPr>
            <a:xfrm>
              <a:off x="8986630" y="791671"/>
              <a:ext cx="53342" cy="2791437"/>
            </a:xfrm>
            <a:custGeom>
              <a:rect b="b" l="l" r="r" t="t"/>
              <a:pathLst>
                <a:path extrusionOk="0" h="33649" w="643">
                  <a:moveTo>
                    <a:pt x="321" y="0"/>
                  </a:moveTo>
                  <a:cubicBezTo>
                    <a:pt x="146" y="0"/>
                    <a:pt x="0" y="146"/>
                    <a:pt x="0" y="321"/>
                  </a:cubicBezTo>
                  <a:lnTo>
                    <a:pt x="0" y="33342"/>
                  </a:lnTo>
                  <a:cubicBezTo>
                    <a:pt x="0" y="33517"/>
                    <a:pt x="146" y="33649"/>
                    <a:pt x="321" y="33649"/>
                  </a:cubicBezTo>
                  <a:cubicBezTo>
                    <a:pt x="496" y="33649"/>
                    <a:pt x="642" y="33517"/>
                    <a:pt x="642" y="33342"/>
                  </a:cubicBezTo>
                  <a:lnTo>
                    <a:pt x="642" y="321"/>
                  </a:lnTo>
                  <a:cubicBezTo>
                    <a:pt x="642" y="146"/>
                    <a:pt x="496" y="0"/>
                    <a:pt x="3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20"/>
            <p:cNvSpPr/>
            <p:nvPr/>
          </p:nvSpPr>
          <p:spPr>
            <a:xfrm>
              <a:off x="8927314" y="66533"/>
              <a:ext cx="173132" cy="98139"/>
            </a:xfrm>
            <a:custGeom>
              <a:rect b="b" l="l" r="r" t="t"/>
              <a:pathLst>
                <a:path extrusionOk="0" h="1183" w="2087">
                  <a:moveTo>
                    <a:pt x="1036" y="1"/>
                  </a:moveTo>
                  <a:lnTo>
                    <a:pt x="0" y="1052"/>
                  </a:lnTo>
                  <a:lnTo>
                    <a:pt x="131" y="1183"/>
                  </a:lnTo>
                  <a:lnTo>
                    <a:pt x="1036" y="278"/>
                  </a:lnTo>
                  <a:lnTo>
                    <a:pt x="1941" y="1183"/>
                  </a:lnTo>
                  <a:lnTo>
                    <a:pt x="2087" y="1052"/>
                  </a:lnTo>
                  <a:lnTo>
                    <a:pt x="10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0" name="Google Shape;2480;p20"/>
          <p:cNvGrpSpPr/>
          <p:nvPr/>
        </p:nvGrpSpPr>
        <p:grpSpPr>
          <a:xfrm flipH="1">
            <a:off x="7937587" y="-209754"/>
            <a:ext cx="1299077" cy="1087546"/>
            <a:chOff x="7814674" y="3916225"/>
            <a:chExt cx="1115183" cy="933516"/>
          </a:xfrm>
        </p:grpSpPr>
        <p:sp>
          <p:nvSpPr>
            <p:cNvPr id="2481" name="Google Shape;2481;p20"/>
            <p:cNvSpPr/>
            <p:nvPr/>
          </p:nvSpPr>
          <p:spPr>
            <a:xfrm>
              <a:off x="7918433" y="4526810"/>
              <a:ext cx="582128" cy="322931"/>
            </a:xfrm>
            <a:custGeom>
              <a:rect b="b" l="l" r="r" t="t"/>
              <a:pathLst>
                <a:path extrusionOk="0" h="7585" w="13673">
                  <a:moveTo>
                    <a:pt x="11936" y="1"/>
                  </a:moveTo>
                  <a:cubicBezTo>
                    <a:pt x="8827" y="1"/>
                    <a:pt x="0" y="5921"/>
                    <a:pt x="0" y="5921"/>
                  </a:cubicBezTo>
                  <a:lnTo>
                    <a:pt x="1941" y="7584"/>
                  </a:lnTo>
                  <a:cubicBezTo>
                    <a:pt x="1941" y="7584"/>
                    <a:pt x="13672" y="3571"/>
                    <a:pt x="12972" y="638"/>
                  </a:cubicBezTo>
                  <a:cubicBezTo>
                    <a:pt x="12866" y="191"/>
                    <a:pt x="12492" y="1"/>
                    <a:pt x="11936" y="1"/>
                  </a:cubicBez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20"/>
            <p:cNvSpPr/>
            <p:nvPr/>
          </p:nvSpPr>
          <p:spPr>
            <a:xfrm>
              <a:off x="7923372" y="4509609"/>
              <a:ext cx="552964" cy="317141"/>
            </a:xfrm>
            <a:custGeom>
              <a:rect b="b" l="l" r="r" t="t"/>
              <a:pathLst>
                <a:path extrusionOk="0" h="7449" w="12988">
                  <a:moveTo>
                    <a:pt x="11266" y="1"/>
                  </a:moveTo>
                  <a:cubicBezTo>
                    <a:pt x="8284" y="1"/>
                    <a:pt x="1" y="5770"/>
                    <a:pt x="1" y="5770"/>
                  </a:cubicBezTo>
                  <a:lnTo>
                    <a:pt x="1869" y="7448"/>
                  </a:lnTo>
                  <a:cubicBezTo>
                    <a:pt x="1869" y="7448"/>
                    <a:pt x="12987" y="3596"/>
                    <a:pt x="12287" y="648"/>
                  </a:cubicBezTo>
                  <a:cubicBezTo>
                    <a:pt x="12179" y="193"/>
                    <a:pt x="11811" y="1"/>
                    <a:pt x="112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20"/>
            <p:cNvSpPr/>
            <p:nvPr/>
          </p:nvSpPr>
          <p:spPr>
            <a:xfrm>
              <a:off x="7814674" y="4077461"/>
              <a:ext cx="557307" cy="702062"/>
            </a:xfrm>
            <a:custGeom>
              <a:rect b="b" l="l" r="r" t="t"/>
              <a:pathLst>
                <a:path extrusionOk="0" h="16490" w="13090">
                  <a:moveTo>
                    <a:pt x="9281" y="1"/>
                  </a:moveTo>
                  <a:lnTo>
                    <a:pt x="263" y="2437"/>
                  </a:lnTo>
                  <a:cubicBezTo>
                    <a:pt x="103" y="2481"/>
                    <a:pt x="0" y="2627"/>
                    <a:pt x="30" y="2788"/>
                  </a:cubicBezTo>
                  <a:lnTo>
                    <a:pt x="2029" y="16212"/>
                  </a:lnTo>
                  <a:cubicBezTo>
                    <a:pt x="2053" y="16381"/>
                    <a:pt x="2186" y="16490"/>
                    <a:pt x="2339" y="16490"/>
                  </a:cubicBezTo>
                  <a:cubicBezTo>
                    <a:pt x="2371" y="16490"/>
                    <a:pt x="2404" y="16485"/>
                    <a:pt x="2437" y="16475"/>
                  </a:cubicBezTo>
                  <a:lnTo>
                    <a:pt x="13089" y="13046"/>
                  </a:lnTo>
                  <a:cubicBezTo>
                    <a:pt x="13089" y="13046"/>
                    <a:pt x="9339" y="1474"/>
                    <a:pt x="9281"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20"/>
            <p:cNvSpPr/>
            <p:nvPr/>
          </p:nvSpPr>
          <p:spPr>
            <a:xfrm>
              <a:off x="7976209" y="4680084"/>
              <a:ext cx="338599" cy="154718"/>
            </a:xfrm>
            <a:custGeom>
              <a:rect b="b" l="l" r="r" t="t"/>
              <a:pathLst>
                <a:path extrusionOk="0" h="3634" w="7953">
                  <a:moveTo>
                    <a:pt x="7821" y="1"/>
                  </a:moveTo>
                  <a:cubicBezTo>
                    <a:pt x="5983" y="1226"/>
                    <a:pt x="59" y="3386"/>
                    <a:pt x="0" y="3400"/>
                  </a:cubicBezTo>
                  <a:lnTo>
                    <a:pt x="88" y="3634"/>
                  </a:lnTo>
                  <a:cubicBezTo>
                    <a:pt x="336" y="3546"/>
                    <a:pt x="6099" y="1445"/>
                    <a:pt x="7953" y="205"/>
                  </a:cubicBezTo>
                  <a:lnTo>
                    <a:pt x="782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20"/>
            <p:cNvSpPr/>
            <p:nvPr/>
          </p:nvSpPr>
          <p:spPr>
            <a:xfrm>
              <a:off x="7956922" y="4732878"/>
              <a:ext cx="197591" cy="78338"/>
            </a:xfrm>
            <a:custGeom>
              <a:rect b="b" l="l" r="r" t="t"/>
              <a:pathLst>
                <a:path extrusionOk="0" h="1840" w="4641">
                  <a:moveTo>
                    <a:pt x="4641" y="1"/>
                  </a:moveTo>
                  <a:lnTo>
                    <a:pt x="1" y="1839"/>
                  </a:lnTo>
                  <a:cubicBezTo>
                    <a:pt x="1912" y="1270"/>
                    <a:pt x="4640" y="1"/>
                    <a:pt x="4641" y="1"/>
                  </a:cubicBezTo>
                  <a:close/>
                </a:path>
              </a:pathLst>
            </a:custGeom>
            <a:solidFill>
              <a:srgbClr val="FFA7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20"/>
            <p:cNvSpPr/>
            <p:nvPr/>
          </p:nvSpPr>
          <p:spPr>
            <a:xfrm>
              <a:off x="7955092" y="4728536"/>
              <a:ext cx="201933" cy="87662"/>
            </a:xfrm>
            <a:custGeom>
              <a:rect b="b" l="l" r="r" t="t"/>
              <a:pathLst>
                <a:path extrusionOk="0" h="2059" w="4743">
                  <a:moveTo>
                    <a:pt x="4640" y="1"/>
                  </a:moveTo>
                  <a:cubicBezTo>
                    <a:pt x="4611" y="15"/>
                    <a:pt x="1882" y="1270"/>
                    <a:pt x="0" y="1825"/>
                  </a:cubicBezTo>
                  <a:lnTo>
                    <a:pt x="73" y="2058"/>
                  </a:lnTo>
                  <a:cubicBezTo>
                    <a:pt x="1970" y="1489"/>
                    <a:pt x="4713" y="234"/>
                    <a:pt x="4742" y="220"/>
                  </a:cubicBezTo>
                  <a:lnTo>
                    <a:pt x="46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20"/>
            <p:cNvSpPr/>
            <p:nvPr/>
          </p:nvSpPr>
          <p:spPr>
            <a:xfrm>
              <a:off x="8081203" y="4770771"/>
              <a:ext cx="95709" cy="34230"/>
            </a:xfrm>
            <a:custGeom>
              <a:rect b="b" l="l" r="r" t="t"/>
              <a:pathLst>
                <a:path extrusionOk="0" h="804" w="2248">
                  <a:moveTo>
                    <a:pt x="2247" y="1"/>
                  </a:moveTo>
                  <a:lnTo>
                    <a:pt x="0" y="803"/>
                  </a:lnTo>
                </a:path>
              </a:pathLst>
            </a:custGeom>
            <a:solidFill>
              <a:srgbClr val="FFA7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20"/>
            <p:cNvSpPr/>
            <p:nvPr/>
          </p:nvSpPr>
          <p:spPr>
            <a:xfrm>
              <a:off x="8079968" y="4765832"/>
              <a:ext cx="98817" cy="44150"/>
            </a:xfrm>
            <a:custGeom>
              <a:rect b="b" l="l" r="r" t="t"/>
              <a:pathLst>
                <a:path extrusionOk="0" h="1037" w="2321">
                  <a:moveTo>
                    <a:pt x="2233" y="0"/>
                  </a:moveTo>
                  <a:lnTo>
                    <a:pt x="0" y="803"/>
                  </a:lnTo>
                  <a:lnTo>
                    <a:pt x="73" y="1036"/>
                  </a:lnTo>
                  <a:lnTo>
                    <a:pt x="2320" y="219"/>
                  </a:lnTo>
                  <a:lnTo>
                    <a:pt x="22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20"/>
            <p:cNvSpPr/>
            <p:nvPr/>
          </p:nvSpPr>
          <p:spPr>
            <a:xfrm>
              <a:off x="7941424" y="4754635"/>
              <a:ext cx="124276" cy="43512"/>
            </a:xfrm>
            <a:custGeom>
              <a:rect b="b" l="l" r="r" t="t"/>
              <a:pathLst>
                <a:path extrusionOk="0" h="1022" w="2919">
                  <a:moveTo>
                    <a:pt x="2918" y="1"/>
                  </a:moveTo>
                  <a:lnTo>
                    <a:pt x="0" y="1022"/>
                  </a:lnTo>
                  <a:cubicBezTo>
                    <a:pt x="277" y="964"/>
                    <a:pt x="2917" y="1"/>
                    <a:pt x="2918" y="1"/>
                  </a:cubicBezTo>
                  <a:close/>
                </a:path>
              </a:pathLst>
            </a:custGeom>
            <a:solidFill>
              <a:srgbClr val="FFA7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20"/>
            <p:cNvSpPr/>
            <p:nvPr/>
          </p:nvSpPr>
          <p:spPr>
            <a:xfrm>
              <a:off x="7940147" y="4749653"/>
              <a:ext cx="127427" cy="53474"/>
            </a:xfrm>
            <a:custGeom>
              <a:rect b="b" l="l" r="r" t="t"/>
              <a:pathLst>
                <a:path extrusionOk="0" h="1256" w="2993">
                  <a:moveTo>
                    <a:pt x="2905" y="1"/>
                  </a:moveTo>
                  <a:cubicBezTo>
                    <a:pt x="2175" y="263"/>
                    <a:pt x="234" y="978"/>
                    <a:pt x="1" y="1022"/>
                  </a:cubicBezTo>
                  <a:lnTo>
                    <a:pt x="45" y="1256"/>
                  </a:lnTo>
                  <a:cubicBezTo>
                    <a:pt x="351" y="1197"/>
                    <a:pt x="2875" y="263"/>
                    <a:pt x="2992" y="234"/>
                  </a:cubicBezTo>
                  <a:lnTo>
                    <a:pt x="29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20"/>
            <p:cNvSpPr/>
            <p:nvPr/>
          </p:nvSpPr>
          <p:spPr>
            <a:xfrm>
              <a:off x="7924011" y="4497007"/>
              <a:ext cx="331787" cy="173621"/>
            </a:xfrm>
            <a:custGeom>
              <a:rect b="b" l="l" r="r" t="t"/>
              <a:pathLst>
                <a:path extrusionOk="0" h="4078" w="7793">
                  <a:moveTo>
                    <a:pt x="6721" y="0"/>
                  </a:moveTo>
                  <a:cubicBezTo>
                    <a:pt x="6660" y="0"/>
                    <a:pt x="6598" y="8"/>
                    <a:pt x="6538" y="25"/>
                  </a:cubicBezTo>
                  <a:lnTo>
                    <a:pt x="584" y="1674"/>
                  </a:lnTo>
                  <a:cubicBezTo>
                    <a:pt x="219" y="1776"/>
                    <a:pt x="1" y="2170"/>
                    <a:pt x="103" y="2535"/>
                  </a:cubicBezTo>
                  <a:lnTo>
                    <a:pt x="380" y="3556"/>
                  </a:lnTo>
                  <a:cubicBezTo>
                    <a:pt x="465" y="3873"/>
                    <a:pt x="753" y="4078"/>
                    <a:pt x="1058" y="4078"/>
                  </a:cubicBezTo>
                  <a:cubicBezTo>
                    <a:pt x="1119" y="4078"/>
                    <a:pt x="1180" y="4069"/>
                    <a:pt x="1241" y="4052"/>
                  </a:cubicBezTo>
                  <a:lnTo>
                    <a:pt x="7194" y="2389"/>
                  </a:lnTo>
                  <a:cubicBezTo>
                    <a:pt x="7574" y="2287"/>
                    <a:pt x="7792" y="1908"/>
                    <a:pt x="7690" y="1528"/>
                  </a:cubicBezTo>
                  <a:lnTo>
                    <a:pt x="7398" y="507"/>
                  </a:lnTo>
                  <a:cubicBezTo>
                    <a:pt x="7313" y="203"/>
                    <a:pt x="7026" y="0"/>
                    <a:pt x="67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20"/>
            <p:cNvSpPr/>
            <p:nvPr/>
          </p:nvSpPr>
          <p:spPr>
            <a:xfrm>
              <a:off x="7953218" y="4472440"/>
              <a:ext cx="230501" cy="70504"/>
            </a:xfrm>
            <a:custGeom>
              <a:rect b="b" l="l" r="r" t="t"/>
              <a:pathLst>
                <a:path extrusionOk="0" h="1656" w="5414">
                  <a:moveTo>
                    <a:pt x="5298" y="0"/>
                  </a:moveTo>
                  <a:cubicBezTo>
                    <a:pt x="5288" y="0"/>
                    <a:pt x="5278" y="1"/>
                    <a:pt x="5268" y="4"/>
                  </a:cubicBezTo>
                  <a:lnTo>
                    <a:pt x="88" y="1449"/>
                  </a:lnTo>
                  <a:cubicBezTo>
                    <a:pt x="30" y="1463"/>
                    <a:pt x="0" y="1521"/>
                    <a:pt x="15" y="1580"/>
                  </a:cubicBezTo>
                  <a:cubicBezTo>
                    <a:pt x="28" y="1618"/>
                    <a:pt x="73" y="1656"/>
                    <a:pt x="123" y="1656"/>
                  </a:cubicBezTo>
                  <a:cubicBezTo>
                    <a:pt x="131" y="1656"/>
                    <a:pt x="138" y="1655"/>
                    <a:pt x="146" y="1653"/>
                  </a:cubicBezTo>
                  <a:lnTo>
                    <a:pt x="5326" y="208"/>
                  </a:lnTo>
                  <a:cubicBezTo>
                    <a:pt x="5385" y="194"/>
                    <a:pt x="5414" y="135"/>
                    <a:pt x="5399" y="77"/>
                  </a:cubicBezTo>
                  <a:cubicBezTo>
                    <a:pt x="5387" y="29"/>
                    <a:pt x="5345" y="0"/>
                    <a:pt x="529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20"/>
            <p:cNvSpPr/>
            <p:nvPr/>
          </p:nvSpPr>
          <p:spPr>
            <a:xfrm>
              <a:off x="7946363" y="4447576"/>
              <a:ext cx="230544" cy="70547"/>
            </a:xfrm>
            <a:custGeom>
              <a:rect b="b" l="l" r="r" t="t"/>
              <a:pathLst>
                <a:path extrusionOk="0" h="1657" w="5415">
                  <a:moveTo>
                    <a:pt x="5298" y="1"/>
                  </a:moveTo>
                  <a:cubicBezTo>
                    <a:pt x="5288" y="1"/>
                    <a:pt x="5278" y="2"/>
                    <a:pt x="5268" y="4"/>
                  </a:cubicBezTo>
                  <a:lnTo>
                    <a:pt x="88" y="1449"/>
                  </a:lnTo>
                  <a:cubicBezTo>
                    <a:pt x="30" y="1463"/>
                    <a:pt x="1" y="1522"/>
                    <a:pt x="15" y="1580"/>
                  </a:cubicBezTo>
                  <a:cubicBezTo>
                    <a:pt x="28" y="1629"/>
                    <a:pt x="70" y="1657"/>
                    <a:pt x="117" y="1657"/>
                  </a:cubicBezTo>
                  <a:cubicBezTo>
                    <a:pt x="127" y="1657"/>
                    <a:pt x="137" y="1656"/>
                    <a:pt x="147" y="1653"/>
                  </a:cubicBezTo>
                  <a:lnTo>
                    <a:pt x="5327" y="209"/>
                  </a:lnTo>
                  <a:cubicBezTo>
                    <a:pt x="5385" y="194"/>
                    <a:pt x="5414" y="136"/>
                    <a:pt x="5400" y="77"/>
                  </a:cubicBezTo>
                  <a:cubicBezTo>
                    <a:pt x="5388" y="29"/>
                    <a:pt x="5345" y="1"/>
                    <a:pt x="52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20"/>
            <p:cNvSpPr/>
            <p:nvPr/>
          </p:nvSpPr>
          <p:spPr>
            <a:xfrm>
              <a:off x="7939551" y="4422711"/>
              <a:ext cx="230501" cy="70589"/>
            </a:xfrm>
            <a:custGeom>
              <a:rect b="b" l="l" r="r" t="t"/>
              <a:pathLst>
                <a:path extrusionOk="0" h="1658" w="5414">
                  <a:moveTo>
                    <a:pt x="5298" y="1"/>
                  </a:moveTo>
                  <a:cubicBezTo>
                    <a:pt x="5288" y="1"/>
                    <a:pt x="5278" y="2"/>
                    <a:pt x="5268" y="5"/>
                  </a:cubicBezTo>
                  <a:lnTo>
                    <a:pt x="88" y="1449"/>
                  </a:lnTo>
                  <a:cubicBezTo>
                    <a:pt x="30" y="1464"/>
                    <a:pt x="0" y="1522"/>
                    <a:pt x="15" y="1581"/>
                  </a:cubicBezTo>
                  <a:cubicBezTo>
                    <a:pt x="27" y="1629"/>
                    <a:pt x="69" y="1657"/>
                    <a:pt x="116" y="1657"/>
                  </a:cubicBezTo>
                  <a:cubicBezTo>
                    <a:pt x="126" y="1657"/>
                    <a:pt x="136" y="1656"/>
                    <a:pt x="146" y="1653"/>
                  </a:cubicBezTo>
                  <a:lnTo>
                    <a:pt x="5326" y="209"/>
                  </a:lnTo>
                  <a:cubicBezTo>
                    <a:pt x="5385" y="194"/>
                    <a:pt x="5414" y="136"/>
                    <a:pt x="5399" y="78"/>
                  </a:cubicBezTo>
                  <a:cubicBezTo>
                    <a:pt x="5387" y="29"/>
                    <a:pt x="5345" y="1"/>
                    <a:pt x="52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20"/>
            <p:cNvSpPr/>
            <p:nvPr/>
          </p:nvSpPr>
          <p:spPr>
            <a:xfrm>
              <a:off x="8289913" y="4455197"/>
              <a:ext cx="628109" cy="187330"/>
            </a:xfrm>
            <a:custGeom>
              <a:rect b="b" l="l" r="r" t="t"/>
              <a:pathLst>
                <a:path extrusionOk="0" h="4400" w="14753">
                  <a:moveTo>
                    <a:pt x="14753" y="0"/>
                  </a:moveTo>
                  <a:cubicBezTo>
                    <a:pt x="14752" y="0"/>
                    <a:pt x="1" y="555"/>
                    <a:pt x="1154" y="3342"/>
                  </a:cubicBezTo>
                  <a:cubicBezTo>
                    <a:pt x="1478" y="4119"/>
                    <a:pt x="2623" y="4400"/>
                    <a:pt x="4108" y="4400"/>
                  </a:cubicBezTo>
                  <a:cubicBezTo>
                    <a:pt x="7977" y="4400"/>
                    <a:pt x="14155" y="2496"/>
                    <a:pt x="14155" y="2496"/>
                  </a:cubicBezTo>
                  <a:lnTo>
                    <a:pt x="14753" y="0"/>
                  </a:ln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20"/>
            <p:cNvSpPr/>
            <p:nvPr/>
          </p:nvSpPr>
          <p:spPr>
            <a:xfrm>
              <a:off x="8299237" y="4439018"/>
              <a:ext cx="601414" cy="177878"/>
            </a:xfrm>
            <a:custGeom>
              <a:rect b="b" l="l" r="r" t="t"/>
              <a:pathLst>
                <a:path extrusionOk="0" h="4178" w="14126">
                  <a:moveTo>
                    <a:pt x="14125" y="1"/>
                  </a:moveTo>
                  <a:cubicBezTo>
                    <a:pt x="14125" y="1"/>
                    <a:pt x="1" y="278"/>
                    <a:pt x="1168" y="3080"/>
                  </a:cubicBezTo>
                  <a:cubicBezTo>
                    <a:pt x="1503" y="3890"/>
                    <a:pt x="2694" y="4177"/>
                    <a:pt x="4215" y="4177"/>
                  </a:cubicBezTo>
                  <a:cubicBezTo>
                    <a:pt x="7926" y="4177"/>
                    <a:pt x="13600" y="2467"/>
                    <a:pt x="13600" y="2467"/>
                  </a:cubicBezTo>
                  <a:lnTo>
                    <a:pt x="1412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20"/>
            <p:cNvSpPr/>
            <p:nvPr/>
          </p:nvSpPr>
          <p:spPr>
            <a:xfrm>
              <a:off x="8270669" y="3916225"/>
              <a:ext cx="659189" cy="687459"/>
            </a:xfrm>
            <a:custGeom>
              <a:rect b="b" l="l" r="r" t="t"/>
              <a:pathLst>
                <a:path extrusionOk="0" h="16147" w="15483">
                  <a:moveTo>
                    <a:pt x="8843" y="1"/>
                  </a:moveTo>
                  <a:cubicBezTo>
                    <a:pt x="8804" y="1"/>
                    <a:pt x="8764" y="8"/>
                    <a:pt x="8726" y="23"/>
                  </a:cubicBezTo>
                  <a:lnTo>
                    <a:pt x="1" y="3350"/>
                  </a:lnTo>
                  <a:cubicBezTo>
                    <a:pt x="803" y="4590"/>
                    <a:pt x="4582" y="16147"/>
                    <a:pt x="4582" y="16147"/>
                  </a:cubicBezTo>
                  <a:lnTo>
                    <a:pt x="15205" y="12659"/>
                  </a:lnTo>
                  <a:cubicBezTo>
                    <a:pt x="15395" y="12601"/>
                    <a:pt x="15482" y="12382"/>
                    <a:pt x="15380" y="12207"/>
                  </a:cubicBezTo>
                  <a:lnTo>
                    <a:pt x="9120" y="169"/>
                  </a:lnTo>
                  <a:cubicBezTo>
                    <a:pt x="9066" y="61"/>
                    <a:pt x="8956" y="1"/>
                    <a:pt x="8843"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20"/>
            <p:cNvSpPr/>
            <p:nvPr/>
          </p:nvSpPr>
          <p:spPr>
            <a:xfrm>
              <a:off x="8544010" y="4526640"/>
              <a:ext cx="357289" cy="88854"/>
            </a:xfrm>
            <a:custGeom>
              <a:rect b="b" l="l" r="r" t="t"/>
              <a:pathLst>
                <a:path extrusionOk="0" h="2087" w="8392">
                  <a:moveTo>
                    <a:pt x="8318" y="0"/>
                  </a:moveTo>
                  <a:cubicBezTo>
                    <a:pt x="8260" y="15"/>
                    <a:pt x="2204" y="1751"/>
                    <a:pt x="1" y="1839"/>
                  </a:cubicBezTo>
                  <a:lnTo>
                    <a:pt x="15" y="2087"/>
                  </a:lnTo>
                  <a:cubicBezTo>
                    <a:pt x="2248" y="1985"/>
                    <a:pt x="8143" y="307"/>
                    <a:pt x="8391" y="234"/>
                  </a:cubicBezTo>
                  <a:lnTo>
                    <a:pt x="831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20"/>
            <p:cNvSpPr/>
            <p:nvPr/>
          </p:nvSpPr>
          <p:spPr>
            <a:xfrm>
              <a:off x="8699968" y="4504287"/>
              <a:ext cx="206276" cy="52836"/>
            </a:xfrm>
            <a:custGeom>
              <a:rect b="b" l="l" r="r" t="t"/>
              <a:pathLst>
                <a:path extrusionOk="0" h="1241" w="4845">
                  <a:moveTo>
                    <a:pt x="4845" y="0"/>
                  </a:moveTo>
                  <a:lnTo>
                    <a:pt x="0" y="1240"/>
                  </a:lnTo>
                  <a:cubicBezTo>
                    <a:pt x="0" y="1240"/>
                    <a:pt x="2962" y="657"/>
                    <a:pt x="4845" y="0"/>
                  </a:cubicBezTo>
                  <a:close/>
                </a:path>
              </a:pathLst>
            </a:custGeom>
            <a:solidFill>
              <a:srgbClr val="FFA7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20"/>
            <p:cNvSpPr/>
            <p:nvPr/>
          </p:nvSpPr>
          <p:spPr>
            <a:xfrm>
              <a:off x="8699329" y="4499306"/>
              <a:ext cx="208788" cy="62798"/>
            </a:xfrm>
            <a:custGeom>
              <a:rect b="b" l="l" r="r" t="t"/>
              <a:pathLst>
                <a:path extrusionOk="0" h="1475" w="4904">
                  <a:moveTo>
                    <a:pt x="4831" y="0"/>
                  </a:moveTo>
                  <a:cubicBezTo>
                    <a:pt x="2963" y="642"/>
                    <a:pt x="30" y="1241"/>
                    <a:pt x="1" y="1241"/>
                  </a:cubicBezTo>
                  <a:lnTo>
                    <a:pt x="45" y="1474"/>
                  </a:lnTo>
                  <a:cubicBezTo>
                    <a:pt x="74" y="1474"/>
                    <a:pt x="3036" y="876"/>
                    <a:pt x="4904" y="234"/>
                  </a:cubicBezTo>
                  <a:lnTo>
                    <a:pt x="483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20"/>
            <p:cNvSpPr/>
            <p:nvPr/>
          </p:nvSpPr>
          <p:spPr>
            <a:xfrm>
              <a:off x="8704310" y="4571983"/>
              <a:ext cx="97582" cy="28610"/>
            </a:xfrm>
            <a:custGeom>
              <a:rect b="b" l="l" r="r" t="t"/>
              <a:pathLst>
                <a:path extrusionOk="0" h="672" w="2292">
                  <a:moveTo>
                    <a:pt x="1" y="672"/>
                  </a:moveTo>
                  <a:lnTo>
                    <a:pt x="2291" y="1"/>
                  </a:lnTo>
                </a:path>
              </a:pathLst>
            </a:custGeom>
            <a:solidFill>
              <a:srgbClr val="FFA7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20"/>
            <p:cNvSpPr/>
            <p:nvPr/>
          </p:nvSpPr>
          <p:spPr>
            <a:xfrm>
              <a:off x="8702437" y="4567002"/>
              <a:ext cx="100690" cy="38573"/>
            </a:xfrm>
            <a:custGeom>
              <a:rect b="b" l="l" r="r" t="t"/>
              <a:pathLst>
                <a:path extrusionOk="0" h="906" w="2365">
                  <a:moveTo>
                    <a:pt x="2292" y="1"/>
                  </a:moveTo>
                  <a:lnTo>
                    <a:pt x="1" y="672"/>
                  </a:lnTo>
                  <a:lnTo>
                    <a:pt x="74" y="906"/>
                  </a:lnTo>
                  <a:lnTo>
                    <a:pt x="2365" y="234"/>
                  </a:lnTo>
                  <a:lnTo>
                    <a:pt x="22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20"/>
            <p:cNvSpPr/>
            <p:nvPr/>
          </p:nvSpPr>
          <p:spPr>
            <a:xfrm>
              <a:off x="8209784" y="4053235"/>
              <a:ext cx="287679" cy="586513"/>
            </a:xfrm>
            <a:custGeom>
              <a:rect b="b" l="l" r="r" t="t"/>
              <a:pathLst>
                <a:path extrusionOk="0" h="13776" w="6757">
                  <a:moveTo>
                    <a:pt x="1766" y="1"/>
                  </a:moveTo>
                  <a:lnTo>
                    <a:pt x="1" y="570"/>
                  </a:lnTo>
                  <a:cubicBezTo>
                    <a:pt x="1" y="570"/>
                    <a:pt x="2204" y="13294"/>
                    <a:pt x="3400" y="13775"/>
                  </a:cubicBezTo>
                  <a:lnTo>
                    <a:pt x="6757" y="12681"/>
                  </a:lnTo>
                  <a:cubicBezTo>
                    <a:pt x="6757" y="12681"/>
                    <a:pt x="2700" y="3707"/>
                    <a:pt x="1766"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4" name="Shape 184"/>
        <p:cNvGrpSpPr/>
        <p:nvPr/>
      </p:nvGrpSpPr>
      <p:grpSpPr>
        <a:xfrm>
          <a:off x="0" y="0"/>
          <a:ext cx="0" cy="0"/>
          <a:chOff x="0" y="0"/>
          <a:chExt cx="0" cy="0"/>
        </a:xfrm>
      </p:grpSpPr>
      <p:sp>
        <p:nvSpPr>
          <p:cNvPr id="185" name="Google Shape;185;p3"/>
          <p:cNvSpPr txBox="1"/>
          <p:nvPr>
            <p:ph type="title"/>
          </p:nvPr>
        </p:nvSpPr>
        <p:spPr>
          <a:xfrm>
            <a:off x="1710050" y="2437050"/>
            <a:ext cx="27336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86" name="Google Shape;186;p3"/>
          <p:cNvSpPr txBox="1"/>
          <p:nvPr>
            <p:ph hasCustomPrompt="1" idx="2" type="title"/>
          </p:nvPr>
        </p:nvSpPr>
        <p:spPr>
          <a:xfrm>
            <a:off x="1710050" y="1216250"/>
            <a:ext cx="1288800" cy="8418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6000">
                <a:solidFill>
                  <a:schemeClr val="dk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grpSp>
        <p:nvGrpSpPr>
          <p:cNvPr id="187" name="Google Shape;187;p3"/>
          <p:cNvGrpSpPr/>
          <p:nvPr/>
        </p:nvGrpSpPr>
        <p:grpSpPr>
          <a:xfrm>
            <a:off x="0" y="285340"/>
            <a:ext cx="9144080" cy="4858099"/>
            <a:chOff x="0" y="285340"/>
            <a:chExt cx="9144080" cy="4858099"/>
          </a:xfrm>
        </p:grpSpPr>
        <p:grpSp>
          <p:nvGrpSpPr>
            <p:cNvPr id="188" name="Google Shape;188;p3"/>
            <p:cNvGrpSpPr/>
            <p:nvPr/>
          </p:nvGrpSpPr>
          <p:grpSpPr>
            <a:xfrm>
              <a:off x="0" y="285340"/>
              <a:ext cx="9144080" cy="4858099"/>
              <a:chOff x="0" y="0"/>
              <a:chExt cx="9144080" cy="4858099"/>
            </a:xfrm>
          </p:grpSpPr>
          <p:sp>
            <p:nvSpPr>
              <p:cNvPr id="189" name="Google Shape;189;p3"/>
              <p:cNvSpPr/>
              <p:nvPr/>
            </p:nvSpPr>
            <p:spPr>
              <a:xfrm>
                <a:off x="0" y="0"/>
                <a:ext cx="9144080" cy="247047"/>
              </a:xfrm>
              <a:custGeom>
                <a:rect b="b" l="l" r="r" t="t"/>
                <a:pathLst>
                  <a:path extrusionOk="0" h="2978" w="123577">
                    <a:moveTo>
                      <a:pt x="123372" y="205"/>
                    </a:moveTo>
                    <a:lnTo>
                      <a:pt x="123372" y="2787"/>
                    </a:lnTo>
                    <a:lnTo>
                      <a:pt x="205" y="2787"/>
                    </a:lnTo>
                    <a:lnTo>
                      <a:pt x="205" y="205"/>
                    </a:lnTo>
                    <a:close/>
                    <a:moveTo>
                      <a:pt x="0" y="0"/>
                    </a:moveTo>
                    <a:lnTo>
                      <a:pt x="0" y="2977"/>
                    </a:lnTo>
                    <a:lnTo>
                      <a:pt x="123576" y="2977"/>
                    </a:lnTo>
                    <a:lnTo>
                      <a:pt x="12357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
              <p:cNvSpPr/>
              <p:nvPr/>
            </p:nvSpPr>
            <p:spPr>
              <a:xfrm>
                <a:off x="5208705"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
              <p:cNvSpPr/>
              <p:nvPr/>
            </p:nvSpPr>
            <p:spPr>
              <a:xfrm>
                <a:off x="5276482"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
              <p:cNvSpPr/>
              <p:nvPr/>
            </p:nvSpPr>
            <p:spPr>
              <a:xfrm>
                <a:off x="5343098" y="72589"/>
                <a:ext cx="17006" cy="161103"/>
              </a:xfrm>
              <a:custGeom>
                <a:rect b="b" l="l" r="r" t="t"/>
                <a:pathLst>
                  <a:path extrusionOk="0" h="1942" w="205">
                    <a:moveTo>
                      <a:pt x="0" y="1"/>
                    </a:moveTo>
                    <a:lnTo>
                      <a:pt x="0"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
              <p:cNvSpPr/>
              <p:nvPr/>
            </p:nvSpPr>
            <p:spPr>
              <a:xfrm>
                <a:off x="5409630"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
              <p:cNvSpPr/>
              <p:nvPr/>
            </p:nvSpPr>
            <p:spPr>
              <a:xfrm>
                <a:off x="5477490"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
              <p:cNvSpPr/>
              <p:nvPr/>
            </p:nvSpPr>
            <p:spPr>
              <a:xfrm>
                <a:off x="5544023"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
              <p:cNvSpPr/>
              <p:nvPr/>
            </p:nvSpPr>
            <p:spPr>
              <a:xfrm>
                <a:off x="5610638"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
              <p:cNvSpPr/>
              <p:nvPr/>
            </p:nvSpPr>
            <p:spPr>
              <a:xfrm>
                <a:off x="5678415" y="72589"/>
                <a:ext cx="15762" cy="161103"/>
              </a:xfrm>
              <a:custGeom>
                <a:rect b="b" l="l" r="r" t="t"/>
                <a:pathLst>
                  <a:path extrusionOk="0" h="1942" w="190">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
              <p:cNvSpPr/>
              <p:nvPr/>
            </p:nvSpPr>
            <p:spPr>
              <a:xfrm>
                <a:off x="5744948"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
              <p:cNvSpPr/>
              <p:nvPr/>
            </p:nvSpPr>
            <p:spPr>
              <a:xfrm>
                <a:off x="7219367"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
              <p:cNvSpPr/>
              <p:nvPr/>
            </p:nvSpPr>
            <p:spPr>
              <a:xfrm>
                <a:off x="5879340"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
              <p:cNvSpPr/>
              <p:nvPr/>
            </p:nvSpPr>
            <p:spPr>
              <a:xfrm>
                <a:off x="6347806" y="72589"/>
                <a:ext cx="17006" cy="161103"/>
              </a:xfrm>
              <a:custGeom>
                <a:rect b="b" l="l" r="r" t="t"/>
                <a:pathLst>
                  <a:path extrusionOk="0" h="1942" w="205">
                    <a:moveTo>
                      <a:pt x="0" y="1"/>
                    </a:moveTo>
                    <a:lnTo>
                      <a:pt x="0"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
              <p:cNvSpPr/>
              <p:nvPr/>
            </p:nvSpPr>
            <p:spPr>
              <a:xfrm>
                <a:off x="5945956"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
              <p:cNvSpPr/>
              <p:nvPr/>
            </p:nvSpPr>
            <p:spPr>
              <a:xfrm>
                <a:off x="6013733" y="72589"/>
                <a:ext cx="15762" cy="161103"/>
              </a:xfrm>
              <a:custGeom>
                <a:rect b="b" l="l" r="r" t="t"/>
                <a:pathLst>
                  <a:path extrusionOk="0" h="1942" w="190">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
              <p:cNvSpPr/>
              <p:nvPr/>
            </p:nvSpPr>
            <p:spPr>
              <a:xfrm>
                <a:off x="6080266"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
              <p:cNvSpPr/>
              <p:nvPr/>
            </p:nvSpPr>
            <p:spPr>
              <a:xfrm>
                <a:off x="6146881"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
              <p:cNvSpPr/>
              <p:nvPr/>
            </p:nvSpPr>
            <p:spPr>
              <a:xfrm>
                <a:off x="5812725"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
              <p:cNvSpPr/>
              <p:nvPr/>
            </p:nvSpPr>
            <p:spPr>
              <a:xfrm>
                <a:off x="4003072" y="72589"/>
                <a:ext cx="15845" cy="161103"/>
              </a:xfrm>
              <a:custGeom>
                <a:rect b="b" l="l" r="r" t="t"/>
                <a:pathLst>
                  <a:path extrusionOk="0" h="1942" w="191">
                    <a:moveTo>
                      <a:pt x="1" y="1"/>
                    </a:moveTo>
                    <a:lnTo>
                      <a:pt x="1"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
              <p:cNvSpPr/>
              <p:nvPr/>
            </p:nvSpPr>
            <p:spPr>
              <a:xfrm>
                <a:off x="4137464"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
              <p:cNvSpPr/>
              <p:nvPr/>
            </p:nvSpPr>
            <p:spPr>
              <a:xfrm>
                <a:off x="4270612"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
              <p:cNvSpPr/>
              <p:nvPr/>
            </p:nvSpPr>
            <p:spPr>
              <a:xfrm>
                <a:off x="4338389" y="72589"/>
                <a:ext cx="15845" cy="161103"/>
              </a:xfrm>
              <a:custGeom>
                <a:rect b="b" l="l" r="r" t="t"/>
                <a:pathLst>
                  <a:path extrusionOk="0" h="1942" w="191">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
              <p:cNvSpPr/>
              <p:nvPr/>
            </p:nvSpPr>
            <p:spPr>
              <a:xfrm>
                <a:off x="4404922"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
              <p:cNvSpPr/>
              <p:nvPr/>
            </p:nvSpPr>
            <p:spPr>
              <a:xfrm>
                <a:off x="4471537"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
              <p:cNvSpPr/>
              <p:nvPr/>
            </p:nvSpPr>
            <p:spPr>
              <a:xfrm>
                <a:off x="4539314"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
              <p:cNvSpPr/>
              <p:nvPr/>
            </p:nvSpPr>
            <p:spPr>
              <a:xfrm>
                <a:off x="4605930"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
              <p:cNvSpPr/>
              <p:nvPr/>
            </p:nvSpPr>
            <p:spPr>
              <a:xfrm>
                <a:off x="4672463" y="72589"/>
                <a:ext cx="17006" cy="161103"/>
              </a:xfrm>
              <a:custGeom>
                <a:rect b="b" l="l" r="r" t="t"/>
                <a:pathLst>
                  <a:path extrusionOk="0" h="1942" w="205">
                    <a:moveTo>
                      <a:pt x="1" y="1"/>
                    </a:moveTo>
                    <a:lnTo>
                      <a:pt x="1"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
              <p:cNvSpPr/>
              <p:nvPr/>
            </p:nvSpPr>
            <p:spPr>
              <a:xfrm>
                <a:off x="4806855"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
              <p:cNvSpPr/>
              <p:nvPr/>
            </p:nvSpPr>
            <p:spPr>
              <a:xfrm>
                <a:off x="4874632"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
              <p:cNvSpPr/>
              <p:nvPr/>
            </p:nvSpPr>
            <p:spPr>
              <a:xfrm>
                <a:off x="4941248"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
              <p:cNvSpPr/>
              <p:nvPr/>
            </p:nvSpPr>
            <p:spPr>
              <a:xfrm>
                <a:off x="5075557"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
              <p:cNvSpPr/>
              <p:nvPr/>
            </p:nvSpPr>
            <p:spPr>
              <a:xfrm>
                <a:off x="5142173"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
              <p:cNvSpPr/>
              <p:nvPr/>
            </p:nvSpPr>
            <p:spPr>
              <a:xfrm>
                <a:off x="4740240"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
              <p:cNvSpPr/>
              <p:nvPr/>
            </p:nvSpPr>
            <p:spPr>
              <a:xfrm>
                <a:off x="3064979"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
              <p:cNvSpPr/>
              <p:nvPr/>
            </p:nvSpPr>
            <p:spPr>
              <a:xfrm>
                <a:off x="3131511"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
              <p:cNvSpPr/>
              <p:nvPr/>
            </p:nvSpPr>
            <p:spPr>
              <a:xfrm>
                <a:off x="3199288"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
              <p:cNvSpPr/>
              <p:nvPr/>
            </p:nvSpPr>
            <p:spPr>
              <a:xfrm>
                <a:off x="3265904"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
              <p:cNvSpPr/>
              <p:nvPr/>
            </p:nvSpPr>
            <p:spPr>
              <a:xfrm>
                <a:off x="3332436" y="72589"/>
                <a:ext cx="17089" cy="161103"/>
              </a:xfrm>
              <a:custGeom>
                <a:rect b="b" l="l" r="r" t="t"/>
                <a:pathLst>
                  <a:path extrusionOk="0" h="1942" w="206">
                    <a:moveTo>
                      <a:pt x="1" y="1"/>
                    </a:moveTo>
                    <a:lnTo>
                      <a:pt x="1"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
              <p:cNvSpPr/>
              <p:nvPr/>
            </p:nvSpPr>
            <p:spPr>
              <a:xfrm>
                <a:off x="3400296"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
              <p:cNvSpPr/>
              <p:nvPr/>
            </p:nvSpPr>
            <p:spPr>
              <a:xfrm>
                <a:off x="3466829"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
              <p:cNvSpPr/>
              <p:nvPr/>
            </p:nvSpPr>
            <p:spPr>
              <a:xfrm>
                <a:off x="3533445"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
              <p:cNvSpPr/>
              <p:nvPr/>
            </p:nvSpPr>
            <p:spPr>
              <a:xfrm>
                <a:off x="3601222"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
              <p:cNvSpPr/>
              <p:nvPr/>
            </p:nvSpPr>
            <p:spPr>
              <a:xfrm>
                <a:off x="3734370"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
              <p:cNvSpPr/>
              <p:nvPr/>
            </p:nvSpPr>
            <p:spPr>
              <a:xfrm>
                <a:off x="5007780" y="72589"/>
                <a:ext cx="17006" cy="161103"/>
              </a:xfrm>
              <a:custGeom>
                <a:rect b="b" l="l" r="r" t="t"/>
                <a:pathLst>
                  <a:path extrusionOk="0" h="1942" w="205">
                    <a:moveTo>
                      <a:pt x="1" y="1"/>
                    </a:moveTo>
                    <a:lnTo>
                      <a:pt x="1"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
              <p:cNvSpPr/>
              <p:nvPr/>
            </p:nvSpPr>
            <p:spPr>
              <a:xfrm>
                <a:off x="7018441" y="72589"/>
                <a:ext cx="15762" cy="161103"/>
              </a:xfrm>
              <a:custGeom>
                <a:rect b="b" l="l" r="r" t="t"/>
                <a:pathLst>
                  <a:path extrusionOk="0" h="1942" w="190">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
              <p:cNvSpPr/>
              <p:nvPr/>
            </p:nvSpPr>
            <p:spPr>
              <a:xfrm>
                <a:off x="7084974"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
              <p:cNvSpPr/>
              <p:nvPr/>
            </p:nvSpPr>
            <p:spPr>
              <a:xfrm>
                <a:off x="7152751"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
              <p:cNvSpPr/>
              <p:nvPr/>
            </p:nvSpPr>
            <p:spPr>
              <a:xfrm>
                <a:off x="7285899"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
              <p:cNvSpPr/>
              <p:nvPr/>
            </p:nvSpPr>
            <p:spPr>
              <a:xfrm>
                <a:off x="7353676" y="72589"/>
                <a:ext cx="15845" cy="161103"/>
              </a:xfrm>
              <a:custGeom>
                <a:rect b="b" l="l" r="r" t="t"/>
                <a:pathLst>
                  <a:path extrusionOk="0" h="1942" w="191">
                    <a:moveTo>
                      <a:pt x="1" y="1"/>
                    </a:moveTo>
                    <a:lnTo>
                      <a:pt x="1" y="1942"/>
                    </a:lnTo>
                    <a:lnTo>
                      <a:pt x="191" y="1942"/>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
              <p:cNvSpPr/>
              <p:nvPr/>
            </p:nvSpPr>
            <p:spPr>
              <a:xfrm>
                <a:off x="7420292"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
              <p:cNvSpPr/>
              <p:nvPr/>
            </p:nvSpPr>
            <p:spPr>
              <a:xfrm>
                <a:off x="7486907"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
              <p:cNvSpPr/>
              <p:nvPr/>
            </p:nvSpPr>
            <p:spPr>
              <a:xfrm>
                <a:off x="7554684"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
              <p:cNvSpPr/>
              <p:nvPr/>
            </p:nvSpPr>
            <p:spPr>
              <a:xfrm>
                <a:off x="7621217"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
              <p:cNvSpPr/>
              <p:nvPr/>
            </p:nvSpPr>
            <p:spPr>
              <a:xfrm>
                <a:off x="8157459"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
              <p:cNvSpPr/>
              <p:nvPr/>
            </p:nvSpPr>
            <p:spPr>
              <a:xfrm>
                <a:off x="7755609"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
              <p:cNvSpPr/>
              <p:nvPr/>
            </p:nvSpPr>
            <p:spPr>
              <a:xfrm>
                <a:off x="8090927"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
              <p:cNvSpPr/>
              <p:nvPr/>
            </p:nvSpPr>
            <p:spPr>
              <a:xfrm>
                <a:off x="7822142"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
              <p:cNvSpPr/>
              <p:nvPr/>
            </p:nvSpPr>
            <p:spPr>
              <a:xfrm>
                <a:off x="7890002"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
              <p:cNvSpPr/>
              <p:nvPr/>
            </p:nvSpPr>
            <p:spPr>
              <a:xfrm>
                <a:off x="7956534"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
              <p:cNvSpPr/>
              <p:nvPr/>
            </p:nvSpPr>
            <p:spPr>
              <a:xfrm>
                <a:off x="8023150" y="72589"/>
                <a:ext cx="17006" cy="161103"/>
              </a:xfrm>
              <a:custGeom>
                <a:rect b="b" l="l" r="r" t="t"/>
                <a:pathLst>
                  <a:path extrusionOk="0" h="1942" w="205">
                    <a:moveTo>
                      <a:pt x="0" y="1"/>
                    </a:moveTo>
                    <a:lnTo>
                      <a:pt x="0" y="1942"/>
                    </a:lnTo>
                    <a:lnTo>
                      <a:pt x="204" y="1942"/>
                    </a:lnTo>
                    <a:lnTo>
                      <a:pt x="2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
              <p:cNvSpPr/>
              <p:nvPr/>
            </p:nvSpPr>
            <p:spPr>
              <a:xfrm>
                <a:off x="7688994" y="72589"/>
                <a:ext cx="15845" cy="161103"/>
              </a:xfrm>
              <a:custGeom>
                <a:rect b="b" l="l" r="r" t="t"/>
                <a:pathLst>
                  <a:path extrusionOk="0" h="1942" w="191">
                    <a:moveTo>
                      <a:pt x="1" y="1"/>
                    </a:moveTo>
                    <a:lnTo>
                      <a:pt x="1" y="1942"/>
                    </a:lnTo>
                    <a:lnTo>
                      <a:pt x="191" y="1942"/>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
              <p:cNvSpPr/>
              <p:nvPr/>
            </p:nvSpPr>
            <p:spPr>
              <a:xfrm>
                <a:off x="6214658"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
              <p:cNvSpPr/>
              <p:nvPr/>
            </p:nvSpPr>
            <p:spPr>
              <a:xfrm>
                <a:off x="6281191"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
              <p:cNvSpPr/>
              <p:nvPr/>
            </p:nvSpPr>
            <p:spPr>
              <a:xfrm>
                <a:off x="6415583"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
              <p:cNvSpPr/>
              <p:nvPr/>
            </p:nvSpPr>
            <p:spPr>
              <a:xfrm>
                <a:off x="6482199"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
              <p:cNvSpPr/>
              <p:nvPr/>
            </p:nvSpPr>
            <p:spPr>
              <a:xfrm>
                <a:off x="6616508"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
              <p:cNvSpPr/>
              <p:nvPr/>
            </p:nvSpPr>
            <p:spPr>
              <a:xfrm>
                <a:off x="6683124" y="72589"/>
                <a:ext cx="17006" cy="161103"/>
              </a:xfrm>
              <a:custGeom>
                <a:rect b="b" l="l" r="r" t="t"/>
                <a:pathLst>
                  <a:path extrusionOk="0" h="1942" w="205">
                    <a:moveTo>
                      <a:pt x="0" y="1"/>
                    </a:moveTo>
                    <a:lnTo>
                      <a:pt x="0"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
              <p:cNvSpPr/>
              <p:nvPr/>
            </p:nvSpPr>
            <p:spPr>
              <a:xfrm>
                <a:off x="6750901"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
              <p:cNvSpPr/>
              <p:nvPr/>
            </p:nvSpPr>
            <p:spPr>
              <a:xfrm>
                <a:off x="6884049"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
              <p:cNvSpPr/>
              <p:nvPr/>
            </p:nvSpPr>
            <p:spPr>
              <a:xfrm>
                <a:off x="6951826"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
              <p:cNvSpPr/>
              <p:nvPr/>
            </p:nvSpPr>
            <p:spPr>
              <a:xfrm>
                <a:off x="6548731"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
              <p:cNvSpPr/>
              <p:nvPr/>
            </p:nvSpPr>
            <p:spPr>
              <a:xfrm>
                <a:off x="6817433"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
              <p:cNvSpPr/>
              <p:nvPr/>
            </p:nvSpPr>
            <p:spPr>
              <a:xfrm>
                <a:off x="3802147"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
              <p:cNvSpPr/>
              <p:nvPr/>
            </p:nvSpPr>
            <p:spPr>
              <a:xfrm>
                <a:off x="3935295"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
              <p:cNvSpPr/>
              <p:nvPr/>
            </p:nvSpPr>
            <p:spPr>
              <a:xfrm>
                <a:off x="4069687"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
              <p:cNvSpPr/>
              <p:nvPr/>
            </p:nvSpPr>
            <p:spPr>
              <a:xfrm>
                <a:off x="4203997"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
              <p:cNvSpPr/>
              <p:nvPr/>
            </p:nvSpPr>
            <p:spPr>
              <a:xfrm>
                <a:off x="3667754" y="72589"/>
                <a:ext cx="17089" cy="161103"/>
              </a:xfrm>
              <a:custGeom>
                <a:rect b="b" l="l" r="r" t="t"/>
                <a:pathLst>
                  <a:path extrusionOk="0" h="1942" w="206">
                    <a:moveTo>
                      <a:pt x="1" y="1"/>
                    </a:moveTo>
                    <a:lnTo>
                      <a:pt x="1"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
              <p:cNvSpPr/>
              <p:nvPr/>
            </p:nvSpPr>
            <p:spPr>
              <a:xfrm>
                <a:off x="1054318"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
              <p:cNvSpPr/>
              <p:nvPr/>
            </p:nvSpPr>
            <p:spPr>
              <a:xfrm>
                <a:off x="1120933"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
              <p:cNvSpPr/>
              <p:nvPr/>
            </p:nvSpPr>
            <p:spPr>
              <a:xfrm>
                <a:off x="1188710"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
              <p:cNvSpPr/>
              <p:nvPr/>
            </p:nvSpPr>
            <p:spPr>
              <a:xfrm>
                <a:off x="1255243"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
              <p:cNvSpPr/>
              <p:nvPr/>
            </p:nvSpPr>
            <p:spPr>
              <a:xfrm>
                <a:off x="1323020" y="72589"/>
                <a:ext cx="15845" cy="161103"/>
              </a:xfrm>
              <a:custGeom>
                <a:rect b="b" l="l" r="r" t="t"/>
                <a:pathLst>
                  <a:path extrusionOk="0" h="1942" w="191">
                    <a:moveTo>
                      <a:pt x="1" y="1"/>
                    </a:moveTo>
                    <a:lnTo>
                      <a:pt x="1" y="1942"/>
                    </a:lnTo>
                    <a:lnTo>
                      <a:pt x="191" y="1942"/>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
              <p:cNvSpPr/>
              <p:nvPr/>
            </p:nvSpPr>
            <p:spPr>
              <a:xfrm>
                <a:off x="1456251"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
              <p:cNvSpPr/>
              <p:nvPr/>
            </p:nvSpPr>
            <p:spPr>
              <a:xfrm>
                <a:off x="1590560"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
              <p:cNvSpPr/>
              <p:nvPr/>
            </p:nvSpPr>
            <p:spPr>
              <a:xfrm>
                <a:off x="1724953"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
              <p:cNvSpPr/>
              <p:nvPr/>
            </p:nvSpPr>
            <p:spPr>
              <a:xfrm>
                <a:off x="1858101"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
              <p:cNvSpPr/>
              <p:nvPr/>
            </p:nvSpPr>
            <p:spPr>
              <a:xfrm>
                <a:off x="2126803"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
              <p:cNvSpPr/>
              <p:nvPr/>
            </p:nvSpPr>
            <p:spPr>
              <a:xfrm>
                <a:off x="2261195"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
              <p:cNvSpPr/>
              <p:nvPr/>
            </p:nvSpPr>
            <p:spPr>
              <a:xfrm>
                <a:off x="2394344"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
              <p:cNvSpPr/>
              <p:nvPr/>
            </p:nvSpPr>
            <p:spPr>
              <a:xfrm>
                <a:off x="2528736"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
              <p:cNvSpPr/>
              <p:nvPr/>
            </p:nvSpPr>
            <p:spPr>
              <a:xfrm>
                <a:off x="2663046" y="72589"/>
                <a:ext cx="15845" cy="161103"/>
              </a:xfrm>
              <a:custGeom>
                <a:rect b="b" l="l" r="r" t="t"/>
                <a:pathLst>
                  <a:path extrusionOk="0" h="1942" w="191">
                    <a:moveTo>
                      <a:pt x="1" y="1"/>
                    </a:moveTo>
                    <a:lnTo>
                      <a:pt x="1"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
              <p:cNvSpPr/>
              <p:nvPr/>
            </p:nvSpPr>
            <p:spPr>
              <a:xfrm>
                <a:off x="1992493" y="72589"/>
                <a:ext cx="17006" cy="161103"/>
              </a:xfrm>
              <a:custGeom>
                <a:rect b="b" l="l" r="r" t="t"/>
                <a:pathLst>
                  <a:path extrusionOk="0" h="1942" w="205">
                    <a:moveTo>
                      <a:pt x="0" y="1"/>
                    </a:moveTo>
                    <a:lnTo>
                      <a:pt x="0" y="1942"/>
                    </a:lnTo>
                    <a:lnTo>
                      <a:pt x="204" y="1942"/>
                    </a:lnTo>
                    <a:lnTo>
                      <a:pt x="2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
              <p:cNvSpPr/>
              <p:nvPr/>
            </p:nvSpPr>
            <p:spPr>
              <a:xfrm>
                <a:off x="1389635"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
              <p:cNvSpPr/>
              <p:nvPr/>
            </p:nvSpPr>
            <p:spPr>
              <a:xfrm>
                <a:off x="1524028"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
              <p:cNvSpPr/>
              <p:nvPr/>
            </p:nvSpPr>
            <p:spPr>
              <a:xfrm>
                <a:off x="1657176" y="72589"/>
                <a:ext cx="17006" cy="161103"/>
              </a:xfrm>
              <a:custGeom>
                <a:rect b="b" l="l" r="r" t="t"/>
                <a:pathLst>
                  <a:path extrusionOk="0" h="1942" w="205">
                    <a:moveTo>
                      <a:pt x="0" y="1"/>
                    </a:moveTo>
                    <a:lnTo>
                      <a:pt x="0" y="1942"/>
                    </a:lnTo>
                    <a:lnTo>
                      <a:pt x="204" y="1942"/>
                    </a:lnTo>
                    <a:lnTo>
                      <a:pt x="2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
              <p:cNvSpPr/>
              <p:nvPr/>
            </p:nvSpPr>
            <p:spPr>
              <a:xfrm>
                <a:off x="1791485"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
              <p:cNvSpPr/>
              <p:nvPr/>
            </p:nvSpPr>
            <p:spPr>
              <a:xfrm>
                <a:off x="1925878"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
              <p:cNvSpPr/>
              <p:nvPr/>
            </p:nvSpPr>
            <p:spPr>
              <a:xfrm>
                <a:off x="2059026"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
              <p:cNvSpPr/>
              <p:nvPr/>
            </p:nvSpPr>
            <p:spPr>
              <a:xfrm>
                <a:off x="2193418"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
              <p:cNvSpPr/>
              <p:nvPr/>
            </p:nvSpPr>
            <p:spPr>
              <a:xfrm>
                <a:off x="2327728" y="72589"/>
                <a:ext cx="15845" cy="161103"/>
              </a:xfrm>
              <a:custGeom>
                <a:rect b="b" l="l" r="r" t="t"/>
                <a:pathLst>
                  <a:path extrusionOk="0" h="1942" w="191">
                    <a:moveTo>
                      <a:pt x="1" y="1"/>
                    </a:moveTo>
                    <a:lnTo>
                      <a:pt x="1" y="1942"/>
                    </a:lnTo>
                    <a:lnTo>
                      <a:pt x="191" y="1942"/>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
              <p:cNvSpPr/>
              <p:nvPr/>
            </p:nvSpPr>
            <p:spPr>
              <a:xfrm>
                <a:off x="2462121"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
              <p:cNvSpPr/>
              <p:nvPr/>
            </p:nvSpPr>
            <p:spPr>
              <a:xfrm>
                <a:off x="2729661"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
              <p:cNvSpPr/>
              <p:nvPr/>
            </p:nvSpPr>
            <p:spPr>
              <a:xfrm>
                <a:off x="3868679"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
              <p:cNvSpPr/>
              <p:nvPr/>
            </p:nvSpPr>
            <p:spPr>
              <a:xfrm>
                <a:off x="8559393"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
              <p:cNvSpPr/>
              <p:nvPr/>
            </p:nvSpPr>
            <p:spPr>
              <a:xfrm>
                <a:off x="8693702"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
              <p:cNvSpPr/>
              <p:nvPr/>
            </p:nvSpPr>
            <p:spPr>
              <a:xfrm>
                <a:off x="8828095"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
              <p:cNvSpPr/>
              <p:nvPr/>
            </p:nvSpPr>
            <p:spPr>
              <a:xfrm>
                <a:off x="8291852"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
              <p:cNvSpPr/>
              <p:nvPr/>
            </p:nvSpPr>
            <p:spPr>
              <a:xfrm>
                <a:off x="8358385" y="72589"/>
                <a:ext cx="17089" cy="161103"/>
              </a:xfrm>
              <a:custGeom>
                <a:rect b="b" l="l" r="r" t="t"/>
                <a:pathLst>
                  <a:path extrusionOk="0" h="1942" w="206">
                    <a:moveTo>
                      <a:pt x="1" y="1"/>
                    </a:moveTo>
                    <a:lnTo>
                      <a:pt x="1"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
              <p:cNvSpPr/>
              <p:nvPr/>
            </p:nvSpPr>
            <p:spPr>
              <a:xfrm>
                <a:off x="8492777"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
              <p:cNvSpPr/>
              <p:nvPr/>
            </p:nvSpPr>
            <p:spPr>
              <a:xfrm>
                <a:off x="8627170" y="72589"/>
                <a:ext cx="15762" cy="161103"/>
              </a:xfrm>
              <a:custGeom>
                <a:rect b="b" l="l" r="r" t="t"/>
                <a:pathLst>
                  <a:path extrusionOk="0" h="1942" w="190">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
              <p:cNvSpPr/>
              <p:nvPr/>
            </p:nvSpPr>
            <p:spPr>
              <a:xfrm>
                <a:off x="8760318"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
              <p:cNvSpPr/>
              <p:nvPr/>
            </p:nvSpPr>
            <p:spPr>
              <a:xfrm>
                <a:off x="8224075"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
              <p:cNvSpPr/>
              <p:nvPr/>
            </p:nvSpPr>
            <p:spPr>
              <a:xfrm>
                <a:off x="8425000"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
              <p:cNvSpPr/>
              <p:nvPr/>
            </p:nvSpPr>
            <p:spPr>
              <a:xfrm>
                <a:off x="2796194"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
              <p:cNvSpPr/>
              <p:nvPr/>
            </p:nvSpPr>
            <p:spPr>
              <a:xfrm>
                <a:off x="2863971"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
              <p:cNvSpPr/>
              <p:nvPr/>
            </p:nvSpPr>
            <p:spPr>
              <a:xfrm>
                <a:off x="2930586"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
              <p:cNvSpPr/>
              <p:nvPr/>
            </p:nvSpPr>
            <p:spPr>
              <a:xfrm>
                <a:off x="2997202" y="72589"/>
                <a:ext cx="17006" cy="161103"/>
              </a:xfrm>
              <a:custGeom>
                <a:rect b="b" l="l" r="r" t="t"/>
                <a:pathLst>
                  <a:path extrusionOk="0" h="1942" w="205">
                    <a:moveTo>
                      <a:pt x="0" y="1"/>
                    </a:moveTo>
                    <a:lnTo>
                      <a:pt x="0" y="1942"/>
                    </a:lnTo>
                    <a:lnTo>
                      <a:pt x="204" y="1942"/>
                    </a:lnTo>
                    <a:lnTo>
                      <a:pt x="2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
              <p:cNvSpPr/>
              <p:nvPr/>
            </p:nvSpPr>
            <p:spPr>
              <a:xfrm>
                <a:off x="2595269"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
              <p:cNvSpPr/>
              <p:nvPr/>
            </p:nvSpPr>
            <p:spPr>
              <a:xfrm>
                <a:off x="49609"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
              <p:cNvSpPr/>
              <p:nvPr/>
            </p:nvSpPr>
            <p:spPr>
              <a:xfrm>
                <a:off x="116225"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
              <p:cNvSpPr/>
              <p:nvPr/>
            </p:nvSpPr>
            <p:spPr>
              <a:xfrm>
                <a:off x="182757"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
              <p:cNvSpPr/>
              <p:nvPr/>
            </p:nvSpPr>
            <p:spPr>
              <a:xfrm>
                <a:off x="250534"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
              <p:cNvSpPr/>
              <p:nvPr/>
            </p:nvSpPr>
            <p:spPr>
              <a:xfrm>
                <a:off x="317150" y="72589"/>
                <a:ext cx="17006" cy="161103"/>
              </a:xfrm>
              <a:custGeom>
                <a:rect b="b" l="l" r="r" t="t"/>
                <a:pathLst>
                  <a:path extrusionOk="0" h="1942" w="205">
                    <a:moveTo>
                      <a:pt x="0" y="1"/>
                    </a:moveTo>
                    <a:lnTo>
                      <a:pt x="0"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
              <p:cNvSpPr/>
              <p:nvPr/>
            </p:nvSpPr>
            <p:spPr>
              <a:xfrm>
                <a:off x="384927"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
              <p:cNvSpPr/>
              <p:nvPr/>
            </p:nvSpPr>
            <p:spPr>
              <a:xfrm>
                <a:off x="451542"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
              <p:cNvSpPr/>
              <p:nvPr/>
            </p:nvSpPr>
            <p:spPr>
              <a:xfrm>
                <a:off x="518075"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
              <p:cNvSpPr/>
              <p:nvPr/>
            </p:nvSpPr>
            <p:spPr>
              <a:xfrm>
                <a:off x="585852"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
              <p:cNvSpPr/>
              <p:nvPr/>
            </p:nvSpPr>
            <p:spPr>
              <a:xfrm>
                <a:off x="719000"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
              <p:cNvSpPr/>
              <p:nvPr/>
            </p:nvSpPr>
            <p:spPr>
              <a:xfrm>
                <a:off x="786777"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
              <p:cNvSpPr/>
              <p:nvPr/>
            </p:nvSpPr>
            <p:spPr>
              <a:xfrm>
                <a:off x="853392"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
              <p:cNvSpPr/>
              <p:nvPr/>
            </p:nvSpPr>
            <p:spPr>
              <a:xfrm>
                <a:off x="919925"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
              <p:cNvSpPr/>
              <p:nvPr/>
            </p:nvSpPr>
            <p:spPr>
              <a:xfrm>
                <a:off x="987785" y="72589"/>
                <a:ext cx="15762" cy="161103"/>
              </a:xfrm>
              <a:custGeom>
                <a:rect b="b" l="l" r="r" t="t"/>
                <a:pathLst>
                  <a:path extrusionOk="0" h="1942" w="190">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
              <p:cNvSpPr/>
              <p:nvPr/>
            </p:nvSpPr>
            <p:spPr>
              <a:xfrm>
                <a:off x="652467" y="72589"/>
                <a:ext cx="17006" cy="161103"/>
              </a:xfrm>
              <a:custGeom>
                <a:rect b="b" l="l" r="r" t="t"/>
                <a:pathLst>
                  <a:path extrusionOk="0" h="1942" w="205">
                    <a:moveTo>
                      <a:pt x="0" y="1"/>
                    </a:moveTo>
                    <a:lnTo>
                      <a:pt x="0"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
              <p:cNvSpPr/>
              <p:nvPr/>
            </p:nvSpPr>
            <p:spPr>
              <a:xfrm>
                <a:off x="8883675" y="11"/>
                <a:ext cx="260328" cy="4858088"/>
              </a:xfrm>
              <a:custGeom>
                <a:rect b="b" l="l" r="r" t="t"/>
                <a:pathLst>
                  <a:path extrusionOk="0" h="62001" w="3138">
                    <a:moveTo>
                      <a:pt x="2934" y="205"/>
                    </a:moveTo>
                    <a:lnTo>
                      <a:pt x="2934" y="61796"/>
                    </a:lnTo>
                    <a:lnTo>
                      <a:pt x="205" y="61796"/>
                    </a:lnTo>
                    <a:lnTo>
                      <a:pt x="205" y="205"/>
                    </a:lnTo>
                    <a:close/>
                    <a:moveTo>
                      <a:pt x="1" y="0"/>
                    </a:moveTo>
                    <a:lnTo>
                      <a:pt x="1" y="62000"/>
                    </a:lnTo>
                    <a:lnTo>
                      <a:pt x="3138" y="62000"/>
                    </a:lnTo>
                    <a:lnTo>
                      <a:pt x="313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
              <p:cNvSpPr/>
              <p:nvPr/>
            </p:nvSpPr>
            <p:spPr>
              <a:xfrm>
                <a:off x="8986630" y="791671"/>
                <a:ext cx="53342" cy="2791437"/>
              </a:xfrm>
              <a:custGeom>
                <a:rect b="b" l="l" r="r" t="t"/>
                <a:pathLst>
                  <a:path extrusionOk="0" h="33649" w="643">
                    <a:moveTo>
                      <a:pt x="321" y="0"/>
                    </a:moveTo>
                    <a:cubicBezTo>
                      <a:pt x="146" y="0"/>
                      <a:pt x="0" y="146"/>
                      <a:pt x="0" y="321"/>
                    </a:cubicBezTo>
                    <a:lnTo>
                      <a:pt x="0" y="33342"/>
                    </a:lnTo>
                    <a:cubicBezTo>
                      <a:pt x="0" y="33517"/>
                      <a:pt x="146" y="33649"/>
                      <a:pt x="321" y="33649"/>
                    </a:cubicBezTo>
                    <a:cubicBezTo>
                      <a:pt x="496" y="33649"/>
                      <a:pt x="642" y="33517"/>
                      <a:pt x="642" y="33342"/>
                    </a:cubicBezTo>
                    <a:lnTo>
                      <a:pt x="642" y="321"/>
                    </a:lnTo>
                    <a:cubicBezTo>
                      <a:pt x="642" y="146"/>
                      <a:pt x="496" y="0"/>
                      <a:pt x="3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
              <p:cNvSpPr/>
              <p:nvPr/>
            </p:nvSpPr>
            <p:spPr>
              <a:xfrm>
                <a:off x="8927314" y="66533"/>
                <a:ext cx="173132" cy="98139"/>
              </a:xfrm>
              <a:custGeom>
                <a:rect b="b" l="l" r="r" t="t"/>
                <a:pathLst>
                  <a:path extrusionOk="0" h="1183" w="2087">
                    <a:moveTo>
                      <a:pt x="1036" y="1"/>
                    </a:moveTo>
                    <a:lnTo>
                      <a:pt x="0" y="1052"/>
                    </a:lnTo>
                    <a:lnTo>
                      <a:pt x="131" y="1183"/>
                    </a:lnTo>
                    <a:lnTo>
                      <a:pt x="1036" y="278"/>
                    </a:lnTo>
                    <a:lnTo>
                      <a:pt x="1941" y="1183"/>
                    </a:lnTo>
                    <a:lnTo>
                      <a:pt x="2087" y="1052"/>
                    </a:lnTo>
                    <a:lnTo>
                      <a:pt x="10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5" name="Google Shape;325;p3"/>
            <p:cNvSpPr/>
            <p:nvPr/>
          </p:nvSpPr>
          <p:spPr>
            <a:xfrm>
              <a:off x="8927314" y="4978745"/>
              <a:ext cx="173132" cy="98139"/>
            </a:xfrm>
            <a:custGeom>
              <a:rect b="b" l="l" r="r" t="t"/>
              <a:pathLst>
                <a:path extrusionOk="0" h="1183" w="2087">
                  <a:moveTo>
                    <a:pt x="131" y="1"/>
                  </a:moveTo>
                  <a:lnTo>
                    <a:pt x="0" y="132"/>
                  </a:lnTo>
                  <a:lnTo>
                    <a:pt x="1036" y="1183"/>
                  </a:lnTo>
                  <a:lnTo>
                    <a:pt x="2087" y="132"/>
                  </a:lnTo>
                  <a:lnTo>
                    <a:pt x="1941" y="1"/>
                  </a:lnTo>
                  <a:lnTo>
                    <a:pt x="1036" y="905"/>
                  </a:lnTo>
                  <a:lnTo>
                    <a:pt x="1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6" name="Google Shape;326;p3"/>
          <p:cNvGrpSpPr/>
          <p:nvPr/>
        </p:nvGrpSpPr>
        <p:grpSpPr>
          <a:xfrm>
            <a:off x="129270" y="1187897"/>
            <a:ext cx="456384" cy="3416106"/>
            <a:chOff x="266375" y="539498"/>
            <a:chExt cx="428570" cy="3208214"/>
          </a:xfrm>
        </p:grpSpPr>
        <p:sp>
          <p:nvSpPr>
            <p:cNvPr id="327" name="Google Shape;327;p3"/>
            <p:cNvSpPr/>
            <p:nvPr/>
          </p:nvSpPr>
          <p:spPr>
            <a:xfrm>
              <a:off x="272526" y="545649"/>
              <a:ext cx="416268" cy="3195912"/>
            </a:xfrm>
            <a:custGeom>
              <a:rect b="b" l="l" r="r" t="t"/>
              <a:pathLst>
                <a:path extrusionOk="0" h="52998" w="6903">
                  <a:moveTo>
                    <a:pt x="0" y="1"/>
                  </a:moveTo>
                  <a:lnTo>
                    <a:pt x="0" y="52997"/>
                  </a:lnTo>
                  <a:lnTo>
                    <a:pt x="6902" y="52997"/>
                  </a:lnTo>
                  <a:lnTo>
                    <a:pt x="690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
            <p:cNvSpPr/>
            <p:nvPr/>
          </p:nvSpPr>
          <p:spPr>
            <a:xfrm>
              <a:off x="272526" y="545649"/>
              <a:ext cx="416268" cy="182234"/>
            </a:xfrm>
            <a:custGeom>
              <a:rect b="b" l="l" r="r" t="t"/>
              <a:pathLst>
                <a:path extrusionOk="0" h="3022" w="6903">
                  <a:moveTo>
                    <a:pt x="0" y="1"/>
                  </a:moveTo>
                  <a:lnTo>
                    <a:pt x="0" y="3021"/>
                  </a:lnTo>
                  <a:lnTo>
                    <a:pt x="6902" y="3021"/>
                  </a:lnTo>
                  <a:lnTo>
                    <a:pt x="69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
            <p:cNvSpPr/>
            <p:nvPr/>
          </p:nvSpPr>
          <p:spPr>
            <a:xfrm>
              <a:off x="266375" y="539498"/>
              <a:ext cx="428570" cy="3208214"/>
            </a:xfrm>
            <a:custGeom>
              <a:rect b="b" l="l" r="r" t="t"/>
              <a:pathLst>
                <a:path extrusionOk="0" h="53202" w="7107">
                  <a:moveTo>
                    <a:pt x="6917" y="205"/>
                  </a:moveTo>
                  <a:lnTo>
                    <a:pt x="6917" y="53012"/>
                  </a:lnTo>
                  <a:lnTo>
                    <a:pt x="190" y="53012"/>
                  </a:lnTo>
                  <a:lnTo>
                    <a:pt x="190" y="205"/>
                  </a:lnTo>
                  <a:close/>
                  <a:moveTo>
                    <a:pt x="0" y="0"/>
                  </a:moveTo>
                  <a:lnTo>
                    <a:pt x="0" y="53201"/>
                  </a:lnTo>
                  <a:lnTo>
                    <a:pt x="7106" y="53201"/>
                  </a:lnTo>
                  <a:lnTo>
                    <a:pt x="710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
            <p:cNvSpPr/>
            <p:nvPr/>
          </p:nvSpPr>
          <p:spPr>
            <a:xfrm>
              <a:off x="272526" y="721614"/>
              <a:ext cx="416268" cy="12422"/>
            </a:xfrm>
            <a:custGeom>
              <a:rect b="b" l="l" r="r" t="t"/>
              <a:pathLst>
                <a:path extrusionOk="0" h="206" w="6903">
                  <a:moveTo>
                    <a:pt x="0" y="1"/>
                  </a:moveTo>
                  <a:lnTo>
                    <a:pt x="0" y="205"/>
                  </a:lnTo>
                  <a:lnTo>
                    <a:pt x="6902" y="205"/>
                  </a:lnTo>
                  <a:lnTo>
                    <a:pt x="69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
            <p:cNvSpPr/>
            <p:nvPr/>
          </p:nvSpPr>
          <p:spPr>
            <a:xfrm>
              <a:off x="317392" y="573811"/>
              <a:ext cx="71338" cy="125912"/>
            </a:xfrm>
            <a:custGeom>
              <a:rect b="b" l="l" r="r" t="t"/>
              <a:pathLst>
                <a:path extrusionOk="0" h="2088" w="1183">
                  <a:moveTo>
                    <a:pt x="1037" y="1"/>
                  </a:moveTo>
                  <a:lnTo>
                    <a:pt x="1" y="1037"/>
                  </a:lnTo>
                  <a:lnTo>
                    <a:pt x="1037" y="2087"/>
                  </a:lnTo>
                  <a:lnTo>
                    <a:pt x="1182" y="1941"/>
                  </a:lnTo>
                  <a:lnTo>
                    <a:pt x="278" y="1037"/>
                  </a:lnTo>
                  <a:lnTo>
                    <a:pt x="1182" y="146"/>
                  </a:lnTo>
                  <a:lnTo>
                    <a:pt x="103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
            <p:cNvSpPr/>
            <p:nvPr/>
          </p:nvSpPr>
          <p:spPr>
            <a:xfrm>
              <a:off x="409776" y="3458174"/>
              <a:ext cx="205089" cy="205089"/>
            </a:xfrm>
            <a:custGeom>
              <a:rect b="b" l="l" r="r" t="t"/>
              <a:pathLst>
                <a:path extrusionOk="0" h="3401" w="3401">
                  <a:moveTo>
                    <a:pt x="1" y="1"/>
                  </a:moveTo>
                  <a:lnTo>
                    <a:pt x="1" y="3401"/>
                  </a:lnTo>
                  <a:lnTo>
                    <a:pt x="3400" y="3401"/>
                  </a:lnTo>
                  <a:lnTo>
                    <a:pt x="340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
            <p:cNvSpPr/>
            <p:nvPr/>
          </p:nvSpPr>
          <p:spPr>
            <a:xfrm>
              <a:off x="346458" y="3394856"/>
              <a:ext cx="205029" cy="205089"/>
            </a:xfrm>
            <a:custGeom>
              <a:rect b="b" l="l" r="r" t="t"/>
              <a:pathLst>
                <a:path extrusionOk="0" h="3401" w="3400">
                  <a:moveTo>
                    <a:pt x="0" y="0"/>
                  </a:moveTo>
                  <a:lnTo>
                    <a:pt x="0" y="3400"/>
                  </a:lnTo>
                  <a:lnTo>
                    <a:pt x="3400" y="3400"/>
                  </a:lnTo>
                  <a:lnTo>
                    <a:pt x="340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
            <p:cNvSpPr/>
            <p:nvPr/>
          </p:nvSpPr>
          <p:spPr>
            <a:xfrm>
              <a:off x="396570" y="784992"/>
              <a:ext cx="168123" cy="209491"/>
            </a:xfrm>
            <a:custGeom>
              <a:rect b="b" l="l" r="r" t="t"/>
              <a:pathLst>
                <a:path extrusionOk="0" h="3474" w="2788">
                  <a:moveTo>
                    <a:pt x="1" y="1"/>
                  </a:moveTo>
                  <a:lnTo>
                    <a:pt x="1" y="3473"/>
                  </a:lnTo>
                  <a:lnTo>
                    <a:pt x="1095" y="2146"/>
                  </a:lnTo>
                  <a:lnTo>
                    <a:pt x="2788" y="2175"/>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
            <p:cNvSpPr/>
            <p:nvPr/>
          </p:nvSpPr>
          <p:spPr>
            <a:xfrm>
              <a:off x="266375" y="721614"/>
              <a:ext cx="428570" cy="336186"/>
            </a:xfrm>
            <a:custGeom>
              <a:rect b="b" l="l" r="r" t="t"/>
              <a:pathLst>
                <a:path extrusionOk="0" h="5575" w="7107">
                  <a:moveTo>
                    <a:pt x="6917" y="205"/>
                  </a:moveTo>
                  <a:lnTo>
                    <a:pt x="6917" y="5371"/>
                  </a:lnTo>
                  <a:lnTo>
                    <a:pt x="190" y="5371"/>
                  </a:lnTo>
                  <a:lnTo>
                    <a:pt x="190" y="205"/>
                  </a:lnTo>
                  <a:close/>
                  <a:moveTo>
                    <a:pt x="0" y="1"/>
                  </a:moveTo>
                  <a:lnTo>
                    <a:pt x="0" y="5575"/>
                  </a:lnTo>
                  <a:lnTo>
                    <a:pt x="7106" y="5575"/>
                  </a:lnTo>
                  <a:lnTo>
                    <a:pt x="710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
            <p:cNvSpPr/>
            <p:nvPr/>
          </p:nvSpPr>
          <p:spPr>
            <a:xfrm>
              <a:off x="357011" y="1426317"/>
              <a:ext cx="212988" cy="186757"/>
            </a:xfrm>
            <a:custGeom>
              <a:rect b="b" l="l" r="r" t="t"/>
              <a:pathLst>
                <a:path extrusionOk="0" h="3097" w="3532">
                  <a:moveTo>
                    <a:pt x="2393" y="193"/>
                  </a:moveTo>
                  <a:cubicBezTo>
                    <a:pt x="2612" y="193"/>
                    <a:pt x="2787" y="251"/>
                    <a:pt x="2918" y="382"/>
                  </a:cubicBezTo>
                  <a:cubicBezTo>
                    <a:pt x="3312" y="776"/>
                    <a:pt x="3094" y="1608"/>
                    <a:pt x="2466" y="2250"/>
                  </a:cubicBezTo>
                  <a:cubicBezTo>
                    <a:pt x="2043" y="2664"/>
                    <a:pt x="1537" y="2900"/>
                    <a:pt x="1129" y="2900"/>
                  </a:cubicBezTo>
                  <a:cubicBezTo>
                    <a:pt x="918" y="2900"/>
                    <a:pt x="733" y="2837"/>
                    <a:pt x="598" y="2702"/>
                  </a:cubicBezTo>
                  <a:cubicBezTo>
                    <a:pt x="219" y="2323"/>
                    <a:pt x="423" y="1491"/>
                    <a:pt x="1065" y="849"/>
                  </a:cubicBezTo>
                  <a:cubicBezTo>
                    <a:pt x="1488" y="426"/>
                    <a:pt x="1999" y="193"/>
                    <a:pt x="2393" y="193"/>
                  </a:cubicBezTo>
                  <a:close/>
                  <a:moveTo>
                    <a:pt x="2398" y="0"/>
                  </a:moveTo>
                  <a:cubicBezTo>
                    <a:pt x="1939" y="0"/>
                    <a:pt x="1389" y="248"/>
                    <a:pt x="934" y="703"/>
                  </a:cubicBezTo>
                  <a:cubicBezTo>
                    <a:pt x="204" y="1433"/>
                    <a:pt x="0" y="2381"/>
                    <a:pt x="467" y="2848"/>
                  </a:cubicBezTo>
                  <a:cubicBezTo>
                    <a:pt x="628" y="3009"/>
                    <a:pt x="861" y="3096"/>
                    <a:pt x="1124" y="3096"/>
                  </a:cubicBezTo>
                  <a:cubicBezTo>
                    <a:pt x="1591" y="3096"/>
                    <a:pt x="2145" y="2848"/>
                    <a:pt x="2597" y="2381"/>
                  </a:cubicBezTo>
                  <a:cubicBezTo>
                    <a:pt x="3312" y="1666"/>
                    <a:pt x="3531" y="703"/>
                    <a:pt x="3064" y="251"/>
                  </a:cubicBezTo>
                  <a:cubicBezTo>
                    <a:pt x="2895" y="81"/>
                    <a:pt x="2661" y="0"/>
                    <a:pt x="23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
            <p:cNvSpPr/>
            <p:nvPr/>
          </p:nvSpPr>
          <p:spPr>
            <a:xfrm>
              <a:off x="484552" y="1516229"/>
              <a:ext cx="100404" cy="125007"/>
            </a:xfrm>
            <a:custGeom>
              <a:rect b="b" l="l" r="r" t="t"/>
              <a:pathLst>
                <a:path extrusionOk="0" h="2073" w="1665">
                  <a:moveTo>
                    <a:pt x="1" y="0"/>
                  </a:moveTo>
                  <a:lnTo>
                    <a:pt x="1" y="2072"/>
                  </a:lnTo>
                  <a:lnTo>
                    <a:pt x="658" y="1284"/>
                  </a:lnTo>
                  <a:lnTo>
                    <a:pt x="1664" y="1299"/>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
            <p:cNvSpPr/>
            <p:nvPr/>
          </p:nvSpPr>
          <p:spPr>
            <a:xfrm>
              <a:off x="478401" y="1503867"/>
              <a:ext cx="125007" cy="154073"/>
            </a:xfrm>
            <a:custGeom>
              <a:rect b="b" l="l" r="r" t="t"/>
              <a:pathLst>
                <a:path extrusionOk="0" h="2555" w="2073">
                  <a:moveTo>
                    <a:pt x="205" y="409"/>
                  </a:moveTo>
                  <a:lnTo>
                    <a:pt x="1474" y="1402"/>
                  </a:lnTo>
                  <a:lnTo>
                    <a:pt x="716" y="1387"/>
                  </a:lnTo>
                  <a:lnTo>
                    <a:pt x="205" y="2015"/>
                  </a:lnTo>
                  <a:lnTo>
                    <a:pt x="205" y="409"/>
                  </a:lnTo>
                  <a:close/>
                  <a:moveTo>
                    <a:pt x="1" y="1"/>
                  </a:moveTo>
                  <a:lnTo>
                    <a:pt x="1" y="2554"/>
                  </a:lnTo>
                  <a:lnTo>
                    <a:pt x="803" y="1591"/>
                  </a:lnTo>
                  <a:lnTo>
                    <a:pt x="2073" y="1606"/>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
            <p:cNvSpPr/>
            <p:nvPr/>
          </p:nvSpPr>
          <p:spPr>
            <a:xfrm>
              <a:off x="266375" y="1369270"/>
              <a:ext cx="428570" cy="335282"/>
            </a:xfrm>
            <a:custGeom>
              <a:rect b="b" l="l" r="r" t="t"/>
              <a:pathLst>
                <a:path extrusionOk="0" h="5560" w="7107">
                  <a:moveTo>
                    <a:pt x="6917" y="190"/>
                  </a:moveTo>
                  <a:lnTo>
                    <a:pt x="6917" y="5370"/>
                  </a:lnTo>
                  <a:lnTo>
                    <a:pt x="190" y="5370"/>
                  </a:lnTo>
                  <a:lnTo>
                    <a:pt x="190" y="190"/>
                  </a:lnTo>
                  <a:close/>
                  <a:moveTo>
                    <a:pt x="0" y="0"/>
                  </a:moveTo>
                  <a:lnTo>
                    <a:pt x="0" y="5560"/>
                  </a:lnTo>
                  <a:lnTo>
                    <a:pt x="7106" y="5560"/>
                  </a:lnTo>
                  <a:lnTo>
                    <a:pt x="710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
            <p:cNvSpPr/>
            <p:nvPr/>
          </p:nvSpPr>
          <p:spPr>
            <a:xfrm>
              <a:off x="376368" y="2401420"/>
              <a:ext cx="208586" cy="212988"/>
            </a:xfrm>
            <a:custGeom>
              <a:rect b="b" l="l" r="r" t="t"/>
              <a:pathLst>
                <a:path extrusionOk="0" h="3532" w="3459">
                  <a:moveTo>
                    <a:pt x="1737" y="0"/>
                  </a:moveTo>
                  <a:lnTo>
                    <a:pt x="0" y="2160"/>
                  </a:lnTo>
                  <a:lnTo>
                    <a:pt x="482" y="3531"/>
                  </a:lnTo>
                  <a:lnTo>
                    <a:pt x="2977" y="3531"/>
                  </a:lnTo>
                  <a:lnTo>
                    <a:pt x="3458" y="2160"/>
                  </a:lnTo>
                  <a:lnTo>
                    <a:pt x="173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
            <p:cNvSpPr/>
            <p:nvPr/>
          </p:nvSpPr>
          <p:spPr>
            <a:xfrm>
              <a:off x="474904" y="2401420"/>
              <a:ext cx="11518" cy="177772"/>
            </a:xfrm>
            <a:custGeom>
              <a:rect b="b" l="l" r="r" t="t"/>
              <a:pathLst>
                <a:path extrusionOk="0" h="2948" w="191">
                  <a:moveTo>
                    <a:pt x="0" y="0"/>
                  </a:moveTo>
                  <a:lnTo>
                    <a:pt x="0" y="2948"/>
                  </a:lnTo>
                  <a:lnTo>
                    <a:pt x="190" y="2948"/>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
            <p:cNvSpPr/>
            <p:nvPr/>
          </p:nvSpPr>
          <p:spPr>
            <a:xfrm>
              <a:off x="266375" y="2339790"/>
              <a:ext cx="428570" cy="335342"/>
            </a:xfrm>
            <a:custGeom>
              <a:rect b="b" l="l" r="r" t="t"/>
              <a:pathLst>
                <a:path extrusionOk="0" h="5561" w="7107">
                  <a:moveTo>
                    <a:pt x="6917" y="205"/>
                  </a:moveTo>
                  <a:lnTo>
                    <a:pt x="6917" y="5371"/>
                  </a:lnTo>
                  <a:lnTo>
                    <a:pt x="190" y="5371"/>
                  </a:lnTo>
                  <a:lnTo>
                    <a:pt x="190" y="205"/>
                  </a:lnTo>
                  <a:close/>
                  <a:moveTo>
                    <a:pt x="0" y="1"/>
                  </a:moveTo>
                  <a:lnTo>
                    <a:pt x="0" y="5560"/>
                  </a:lnTo>
                  <a:lnTo>
                    <a:pt x="7106" y="5560"/>
                  </a:lnTo>
                  <a:lnTo>
                    <a:pt x="710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
            <p:cNvSpPr/>
            <p:nvPr/>
          </p:nvSpPr>
          <p:spPr>
            <a:xfrm>
              <a:off x="376368" y="2079341"/>
              <a:ext cx="208586" cy="209491"/>
            </a:xfrm>
            <a:custGeom>
              <a:rect b="b" l="l" r="r" t="t"/>
              <a:pathLst>
                <a:path extrusionOk="0" h="3474" w="3459">
                  <a:moveTo>
                    <a:pt x="0" y="1"/>
                  </a:moveTo>
                  <a:lnTo>
                    <a:pt x="0" y="891"/>
                  </a:lnTo>
                  <a:lnTo>
                    <a:pt x="1182" y="891"/>
                  </a:lnTo>
                  <a:lnTo>
                    <a:pt x="1182" y="3474"/>
                  </a:lnTo>
                  <a:lnTo>
                    <a:pt x="2276" y="3474"/>
                  </a:lnTo>
                  <a:lnTo>
                    <a:pt x="2276" y="891"/>
                  </a:lnTo>
                  <a:lnTo>
                    <a:pt x="3458" y="891"/>
                  </a:lnTo>
                  <a:lnTo>
                    <a:pt x="34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
            <p:cNvSpPr/>
            <p:nvPr/>
          </p:nvSpPr>
          <p:spPr>
            <a:xfrm>
              <a:off x="266375" y="2016022"/>
              <a:ext cx="428570" cy="336186"/>
            </a:xfrm>
            <a:custGeom>
              <a:rect b="b" l="l" r="r" t="t"/>
              <a:pathLst>
                <a:path extrusionOk="0" h="5575" w="7107">
                  <a:moveTo>
                    <a:pt x="6917" y="204"/>
                  </a:moveTo>
                  <a:lnTo>
                    <a:pt x="6917" y="5370"/>
                  </a:lnTo>
                  <a:lnTo>
                    <a:pt x="190" y="5370"/>
                  </a:lnTo>
                  <a:lnTo>
                    <a:pt x="190" y="204"/>
                  </a:lnTo>
                  <a:close/>
                  <a:moveTo>
                    <a:pt x="0" y="0"/>
                  </a:moveTo>
                  <a:lnTo>
                    <a:pt x="0" y="5574"/>
                  </a:lnTo>
                  <a:lnTo>
                    <a:pt x="7106" y="5574"/>
                  </a:lnTo>
                  <a:lnTo>
                    <a:pt x="710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
            <p:cNvSpPr/>
            <p:nvPr/>
          </p:nvSpPr>
          <p:spPr>
            <a:xfrm>
              <a:off x="377212" y="1753764"/>
              <a:ext cx="195440" cy="189290"/>
            </a:xfrm>
            <a:custGeom>
              <a:rect b="b" l="l" r="r" t="t"/>
              <a:pathLst>
                <a:path extrusionOk="0" h="3139" w="3241">
                  <a:moveTo>
                    <a:pt x="2481" y="1"/>
                  </a:moveTo>
                  <a:lnTo>
                    <a:pt x="1518" y="599"/>
                  </a:lnTo>
                  <a:lnTo>
                    <a:pt x="482" y="147"/>
                  </a:lnTo>
                  <a:lnTo>
                    <a:pt x="759" y="1241"/>
                  </a:lnTo>
                  <a:lnTo>
                    <a:pt x="1" y="2087"/>
                  </a:lnTo>
                  <a:lnTo>
                    <a:pt x="1139" y="2160"/>
                  </a:lnTo>
                  <a:lnTo>
                    <a:pt x="1708" y="3138"/>
                  </a:lnTo>
                  <a:lnTo>
                    <a:pt x="2131" y="2102"/>
                  </a:lnTo>
                  <a:lnTo>
                    <a:pt x="3240" y="1854"/>
                  </a:lnTo>
                  <a:lnTo>
                    <a:pt x="2379" y="1124"/>
                  </a:lnTo>
                  <a:lnTo>
                    <a:pt x="248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
            <p:cNvSpPr/>
            <p:nvPr/>
          </p:nvSpPr>
          <p:spPr>
            <a:xfrm>
              <a:off x="444993" y="1803936"/>
              <a:ext cx="143460" cy="167279"/>
            </a:xfrm>
            <a:custGeom>
              <a:rect b="b" l="l" r="r" t="t"/>
              <a:pathLst>
                <a:path extrusionOk="0" h="2774" w="2379">
                  <a:moveTo>
                    <a:pt x="146" y="1"/>
                  </a:moveTo>
                  <a:lnTo>
                    <a:pt x="0" y="132"/>
                  </a:lnTo>
                  <a:lnTo>
                    <a:pt x="2218" y="2773"/>
                  </a:lnTo>
                  <a:lnTo>
                    <a:pt x="2379" y="2642"/>
                  </a:lnTo>
                  <a:lnTo>
                    <a:pt x="14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
            <p:cNvSpPr/>
            <p:nvPr/>
          </p:nvSpPr>
          <p:spPr>
            <a:xfrm>
              <a:off x="266375" y="1693099"/>
              <a:ext cx="428570" cy="335282"/>
            </a:xfrm>
            <a:custGeom>
              <a:rect b="b" l="l" r="r" t="t"/>
              <a:pathLst>
                <a:path extrusionOk="0" h="5560" w="7107">
                  <a:moveTo>
                    <a:pt x="6917" y="190"/>
                  </a:moveTo>
                  <a:lnTo>
                    <a:pt x="6917" y="5355"/>
                  </a:lnTo>
                  <a:lnTo>
                    <a:pt x="190" y="5355"/>
                  </a:lnTo>
                  <a:lnTo>
                    <a:pt x="190" y="190"/>
                  </a:lnTo>
                  <a:close/>
                  <a:moveTo>
                    <a:pt x="0" y="0"/>
                  </a:moveTo>
                  <a:lnTo>
                    <a:pt x="0" y="5559"/>
                  </a:lnTo>
                  <a:lnTo>
                    <a:pt x="7106" y="5559"/>
                  </a:lnTo>
                  <a:lnTo>
                    <a:pt x="710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
            <p:cNvSpPr/>
            <p:nvPr/>
          </p:nvSpPr>
          <p:spPr>
            <a:xfrm>
              <a:off x="373715" y="2779763"/>
              <a:ext cx="158415" cy="156244"/>
            </a:xfrm>
            <a:custGeom>
              <a:rect b="b" l="l" r="r" t="t"/>
              <a:pathLst>
                <a:path extrusionOk="0" h="2591" w="2627">
                  <a:moveTo>
                    <a:pt x="2145" y="1"/>
                  </a:moveTo>
                  <a:lnTo>
                    <a:pt x="146" y="2000"/>
                  </a:lnTo>
                  <a:cubicBezTo>
                    <a:pt x="0" y="2131"/>
                    <a:pt x="0" y="2350"/>
                    <a:pt x="146" y="2481"/>
                  </a:cubicBezTo>
                  <a:cubicBezTo>
                    <a:pt x="212" y="2554"/>
                    <a:pt x="299" y="2591"/>
                    <a:pt x="387" y="2591"/>
                  </a:cubicBezTo>
                  <a:cubicBezTo>
                    <a:pt x="475" y="2591"/>
                    <a:pt x="562" y="2554"/>
                    <a:pt x="628" y="2481"/>
                  </a:cubicBezTo>
                  <a:lnTo>
                    <a:pt x="2627" y="482"/>
                  </a:lnTo>
                  <a:lnTo>
                    <a:pt x="21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
            <p:cNvSpPr/>
            <p:nvPr/>
          </p:nvSpPr>
          <p:spPr>
            <a:xfrm>
              <a:off x="528573" y="2726334"/>
              <a:ext cx="59036" cy="57046"/>
            </a:xfrm>
            <a:custGeom>
              <a:rect b="b" l="l" r="r" t="t"/>
              <a:pathLst>
                <a:path extrusionOk="0" h="946" w="979">
                  <a:moveTo>
                    <a:pt x="591" y="0"/>
                  </a:moveTo>
                  <a:cubicBezTo>
                    <a:pt x="504" y="0"/>
                    <a:pt x="416" y="33"/>
                    <a:pt x="351" y="99"/>
                  </a:cubicBezTo>
                  <a:lnTo>
                    <a:pt x="0" y="449"/>
                  </a:lnTo>
                  <a:lnTo>
                    <a:pt x="497" y="945"/>
                  </a:lnTo>
                  <a:lnTo>
                    <a:pt x="832" y="595"/>
                  </a:lnTo>
                  <a:cubicBezTo>
                    <a:pt x="978" y="464"/>
                    <a:pt x="978" y="245"/>
                    <a:pt x="832" y="99"/>
                  </a:cubicBezTo>
                  <a:cubicBezTo>
                    <a:pt x="767" y="33"/>
                    <a:pt x="679" y="0"/>
                    <a:pt x="5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
            <p:cNvSpPr/>
            <p:nvPr/>
          </p:nvSpPr>
          <p:spPr>
            <a:xfrm>
              <a:off x="501316" y="2735560"/>
              <a:ext cx="76584" cy="73509"/>
            </a:xfrm>
            <a:custGeom>
              <a:rect b="b" l="l" r="r" t="t"/>
              <a:pathLst>
                <a:path extrusionOk="0" h="1219" w="1270">
                  <a:moveTo>
                    <a:pt x="272" y="0"/>
                  </a:moveTo>
                  <a:cubicBezTo>
                    <a:pt x="208" y="0"/>
                    <a:pt x="146" y="26"/>
                    <a:pt x="102" y="77"/>
                  </a:cubicBezTo>
                  <a:cubicBezTo>
                    <a:pt x="0" y="165"/>
                    <a:pt x="0" y="325"/>
                    <a:pt x="102" y="427"/>
                  </a:cubicBezTo>
                  <a:lnTo>
                    <a:pt x="817" y="1142"/>
                  </a:lnTo>
                  <a:cubicBezTo>
                    <a:pt x="868" y="1193"/>
                    <a:pt x="934" y="1219"/>
                    <a:pt x="998" y="1219"/>
                  </a:cubicBezTo>
                  <a:cubicBezTo>
                    <a:pt x="1062" y="1219"/>
                    <a:pt x="1124" y="1193"/>
                    <a:pt x="1167" y="1142"/>
                  </a:cubicBezTo>
                  <a:cubicBezTo>
                    <a:pt x="1270" y="1055"/>
                    <a:pt x="1270" y="894"/>
                    <a:pt x="1167" y="792"/>
                  </a:cubicBezTo>
                  <a:lnTo>
                    <a:pt x="452" y="77"/>
                  </a:lnTo>
                  <a:cubicBezTo>
                    <a:pt x="401" y="26"/>
                    <a:pt x="336" y="0"/>
                    <a:pt x="2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
            <p:cNvSpPr/>
            <p:nvPr/>
          </p:nvSpPr>
          <p:spPr>
            <a:xfrm>
              <a:off x="266375" y="2663619"/>
              <a:ext cx="428570" cy="335342"/>
            </a:xfrm>
            <a:custGeom>
              <a:rect b="b" l="l" r="r" t="t"/>
              <a:pathLst>
                <a:path extrusionOk="0" h="5561" w="7107">
                  <a:moveTo>
                    <a:pt x="6917" y="190"/>
                  </a:moveTo>
                  <a:lnTo>
                    <a:pt x="6917" y="5356"/>
                  </a:lnTo>
                  <a:lnTo>
                    <a:pt x="190" y="5356"/>
                  </a:lnTo>
                  <a:lnTo>
                    <a:pt x="190" y="190"/>
                  </a:lnTo>
                  <a:close/>
                  <a:moveTo>
                    <a:pt x="0" y="1"/>
                  </a:moveTo>
                  <a:lnTo>
                    <a:pt x="0" y="5560"/>
                  </a:lnTo>
                  <a:lnTo>
                    <a:pt x="7106" y="5560"/>
                  </a:lnTo>
                  <a:lnTo>
                    <a:pt x="710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
            <p:cNvSpPr/>
            <p:nvPr/>
          </p:nvSpPr>
          <p:spPr>
            <a:xfrm>
              <a:off x="449395" y="3122948"/>
              <a:ext cx="137309" cy="136465"/>
            </a:xfrm>
            <a:custGeom>
              <a:rect b="b" l="l" r="r" t="t"/>
              <a:pathLst>
                <a:path extrusionOk="0" h="2263" w="2277">
                  <a:moveTo>
                    <a:pt x="423" y="0"/>
                  </a:moveTo>
                  <a:lnTo>
                    <a:pt x="0" y="438"/>
                  </a:lnTo>
                  <a:lnTo>
                    <a:pt x="1737" y="2175"/>
                  </a:lnTo>
                  <a:cubicBezTo>
                    <a:pt x="1795" y="2233"/>
                    <a:pt x="1872" y="2262"/>
                    <a:pt x="1948" y="2262"/>
                  </a:cubicBezTo>
                  <a:cubicBezTo>
                    <a:pt x="2025" y="2262"/>
                    <a:pt x="2101" y="2233"/>
                    <a:pt x="2160" y="2175"/>
                  </a:cubicBezTo>
                  <a:cubicBezTo>
                    <a:pt x="2277" y="2058"/>
                    <a:pt x="2277" y="1868"/>
                    <a:pt x="2160" y="1751"/>
                  </a:cubicBezTo>
                  <a:lnTo>
                    <a:pt x="4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
            <p:cNvSpPr/>
            <p:nvPr/>
          </p:nvSpPr>
          <p:spPr>
            <a:xfrm>
              <a:off x="376368" y="3049921"/>
              <a:ext cx="156666" cy="157570"/>
            </a:xfrm>
            <a:custGeom>
              <a:rect b="b" l="l" r="r" t="t"/>
              <a:pathLst>
                <a:path extrusionOk="0" h="2613" w="2598">
                  <a:moveTo>
                    <a:pt x="1299" y="0"/>
                  </a:moveTo>
                  <a:cubicBezTo>
                    <a:pt x="584" y="0"/>
                    <a:pt x="0" y="584"/>
                    <a:pt x="0" y="1299"/>
                  </a:cubicBezTo>
                  <a:cubicBezTo>
                    <a:pt x="0" y="2029"/>
                    <a:pt x="584" y="2612"/>
                    <a:pt x="1299" y="2612"/>
                  </a:cubicBezTo>
                  <a:cubicBezTo>
                    <a:pt x="2014" y="2612"/>
                    <a:pt x="2597" y="2029"/>
                    <a:pt x="2597" y="1299"/>
                  </a:cubicBezTo>
                  <a:cubicBezTo>
                    <a:pt x="2597" y="584"/>
                    <a:pt x="2014" y="0"/>
                    <a:pt x="129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
            <p:cNvSpPr/>
            <p:nvPr/>
          </p:nvSpPr>
          <p:spPr>
            <a:xfrm>
              <a:off x="370157" y="3043770"/>
              <a:ext cx="169028" cy="169872"/>
            </a:xfrm>
            <a:custGeom>
              <a:rect b="b" l="l" r="r" t="t"/>
              <a:pathLst>
                <a:path extrusionOk="0" h="2817" w="2803">
                  <a:moveTo>
                    <a:pt x="1402" y="204"/>
                  </a:moveTo>
                  <a:cubicBezTo>
                    <a:pt x="2058" y="204"/>
                    <a:pt x="2598" y="744"/>
                    <a:pt x="2598" y="1401"/>
                  </a:cubicBezTo>
                  <a:cubicBezTo>
                    <a:pt x="2598" y="2072"/>
                    <a:pt x="2058" y="2612"/>
                    <a:pt x="1402" y="2612"/>
                  </a:cubicBezTo>
                  <a:cubicBezTo>
                    <a:pt x="731" y="2612"/>
                    <a:pt x="191" y="2072"/>
                    <a:pt x="191" y="1401"/>
                  </a:cubicBezTo>
                  <a:cubicBezTo>
                    <a:pt x="191" y="744"/>
                    <a:pt x="731" y="204"/>
                    <a:pt x="1402" y="204"/>
                  </a:cubicBezTo>
                  <a:close/>
                  <a:moveTo>
                    <a:pt x="1402" y="0"/>
                  </a:moveTo>
                  <a:cubicBezTo>
                    <a:pt x="628" y="0"/>
                    <a:pt x="1" y="642"/>
                    <a:pt x="1" y="1401"/>
                  </a:cubicBezTo>
                  <a:cubicBezTo>
                    <a:pt x="1" y="2174"/>
                    <a:pt x="628" y="2816"/>
                    <a:pt x="1402" y="2816"/>
                  </a:cubicBezTo>
                  <a:cubicBezTo>
                    <a:pt x="2175" y="2816"/>
                    <a:pt x="2803" y="2174"/>
                    <a:pt x="2803" y="1401"/>
                  </a:cubicBezTo>
                  <a:cubicBezTo>
                    <a:pt x="2803" y="642"/>
                    <a:pt x="2175" y="0"/>
                    <a:pt x="14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
            <p:cNvSpPr/>
            <p:nvPr/>
          </p:nvSpPr>
          <p:spPr>
            <a:xfrm>
              <a:off x="266375" y="2986542"/>
              <a:ext cx="428570" cy="336186"/>
            </a:xfrm>
            <a:custGeom>
              <a:rect b="b" l="l" r="r" t="t"/>
              <a:pathLst>
                <a:path extrusionOk="0" h="5575" w="7107">
                  <a:moveTo>
                    <a:pt x="6917" y="205"/>
                  </a:moveTo>
                  <a:lnTo>
                    <a:pt x="6917" y="5370"/>
                  </a:lnTo>
                  <a:lnTo>
                    <a:pt x="190" y="5370"/>
                  </a:lnTo>
                  <a:lnTo>
                    <a:pt x="190" y="205"/>
                  </a:lnTo>
                  <a:close/>
                  <a:moveTo>
                    <a:pt x="0" y="1"/>
                  </a:moveTo>
                  <a:lnTo>
                    <a:pt x="0" y="5575"/>
                  </a:lnTo>
                  <a:lnTo>
                    <a:pt x="7106" y="5575"/>
                  </a:lnTo>
                  <a:lnTo>
                    <a:pt x="710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
            <p:cNvSpPr/>
            <p:nvPr/>
          </p:nvSpPr>
          <p:spPr>
            <a:xfrm>
              <a:off x="396570" y="1108821"/>
              <a:ext cx="168123" cy="209491"/>
            </a:xfrm>
            <a:custGeom>
              <a:rect b="b" l="l" r="r" t="t"/>
              <a:pathLst>
                <a:path extrusionOk="0" h="3474" w="2788">
                  <a:moveTo>
                    <a:pt x="1" y="0"/>
                  </a:moveTo>
                  <a:lnTo>
                    <a:pt x="1" y="3473"/>
                  </a:lnTo>
                  <a:lnTo>
                    <a:pt x="1095" y="2145"/>
                  </a:lnTo>
                  <a:lnTo>
                    <a:pt x="2788" y="2174"/>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
            <p:cNvSpPr/>
            <p:nvPr/>
          </p:nvSpPr>
          <p:spPr>
            <a:xfrm>
              <a:off x="390419" y="1096459"/>
              <a:ext cx="191883" cy="237652"/>
            </a:xfrm>
            <a:custGeom>
              <a:rect b="b" l="l" r="r" t="t"/>
              <a:pathLst>
                <a:path extrusionOk="0" h="3941" w="3182">
                  <a:moveTo>
                    <a:pt x="205" y="410"/>
                  </a:moveTo>
                  <a:lnTo>
                    <a:pt x="2598" y="2277"/>
                  </a:lnTo>
                  <a:lnTo>
                    <a:pt x="1153" y="2248"/>
                  </a:lnTo>
                  <a:lnTo>
                    <a:pt x="205" y="3401"/>
                  </a:lnTo>
                  <a:lnTo>
                    <a:pt x="205" y="410"/>
                  </a:lnTo>
                  <a:close/>
                  <a:moveTo>
                    <a:pt x="1" y="1"/>
                  </a:moveTo>
                  <a:lnTo>
                    <a:pt x="1" y="3941"/>
                  </a:lnTo>
                  <a:lnTo>
                    <a:pt x="1255" y="2438"/>
                  </a:lnTo>
                  <a:lnTo>
                    <a:pt x="3182" y="2482"/>
                  </a:lnTo>
                  <a:lnTo>
                    <a:pt x="3182" y="2482"/>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
            <p:cNvSpPr/>
            <p:nvPr/>
          </p:nvSpPr>
          <p:spPr>
            <a:xfrm>
              <a:off x="390419" y="1096459"/>
              <a:ext cx="191883" cy="237652"/>
            </a:xfrm>
            <a:custGeom>
              <a:rect b="b" l="l" r="r" t="t"/>
              <a:pathLst>
                <a:path extrusionOk="0" h="3941" w="3182">
                  <a:moveTo>
                    <a:pt x="205" y="410"/>
                  </a:moveTo>
                  <a:lnTo>
                    <a:pt x="2598" y="2277"/>
                  </a:lnTo>
                  <a:lnTo>
                    <a:pt x="1153" y="2248"/>
                  </a:lnTo>
                  <a:lnTo>
                    <a:pt x="205" y="3401"/>
                  </a:lnTo>
                  <a:lnTo>
                    <a:pt x="205" y="410"/>
                  </a:lnTo>
                  <a:close/>
                  <a:moveTo>
                    <a:pt x="1" y="1"/>
                  </a:moveTo>
                  <a:lnTo>
                    <a:pt x="1" y="3941"/>
                  </a:lnTo>
                  <a:lnTo>
                    <a:pt x="1255" y="2438"/>
                  </a:lnTo>
                  <a:lnTo>
                    <a:pt x="3182" y="2482"/>
                  </a:lnTo>
                  <a:lnTo>
                    <a:pt x="3182" y="2482"/>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
            <p:cNvSpPr/>
            <p:nvPr/>
          </p:nvSpPr>
          <p:spPr>
            <a:xfrm>
              <a:off x="266375" y="1045442"/>
              <a:ext cx="428570" cy="335342"/>
            </a:xfrm>
            <a:custGeom>
              <a:rect b="b" l="l" r="r" t="t"/>
              <a:pathLst>
                <a:path extrusionOk="0" h="5561" w="7107">
                  <a:moveTo>
                    <a:pt x="6917" y="205"/>
                  </a:moveTo>
                  <a:lnTo>
                    <a:pt x="6917" y="5370"/>
                  </a:lnTo>
                  <a:lnTo>
                    <a:pt x="190" y="5370"/>
                  </a:lnTo>
                  <a:lnTo>
                    <a:pt x="190" y="205"/>
                  </a:lnTo>
                  <a:close/>
                  <a:moveTo>
                    <a:pt x="0" y="1"/>
                  </a:moveTo>
                  <a:lnTo>
                    <a:pt x="0" y="5560"/>
                  </a:lnTo>
                  <a:lnTo>
                    <a:pt x="7106" y="5560"/>
                  </a:lnTo>
                  <a:lnTo>
                    <a:pt x="710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2504" name="Shape 2504"/>
        <p:cNvGrpSpPr/>
        <p:nvPr/>
      </p:nvGrpSpPr>
      <p:grpSpPr>
        <a:xfrm>
          <a:off x="0" y="0"/>
          <a:ext cx="0" cy="0"/>
          <a:chOff x="0" y="0"/>
          <a:chExt cx="0" cy="0"/>
        </a:xfrm>
      </p:grpSpPr>
      <p:sp>
        <p:nvSpPr>
          <p:cNvPr id="2505" name="Google Shape;2505;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506" name="Google Shape;2506;p21"/>
          <p:cNvSpPr txBox="1"/>
          <p:nvPr>
            <p:ph idx="1" type="subTitle"/>
          </p:nvPr>
        </p:nvSpPr>
        <p:spPr>
          <a:xfrm>
            <a:off x="713225" y="1841212"/>
            <a:ext cx="2280300" cy="88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2507" name="Google Shape;2507;p21"/>
          <p:cNvSpPr txBox="1"/>
          <p:nvPr>
            <p:ph idx="2" type="subTitle"/>
          </p:nvPr>
        </p:nvSpPr>
        <p:spPr>
          <a:xfrm>
            <a:off x="3377303" y="1841220"/>
            <a:ext cx="2382600" cy="88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2508" name="Google Shape;2508;p21"/>
          <p:cNvSpPr txBox="1"/>
          <p:nvPr>
            <p:ph idx="3" type="subTitle"/>
          </p:nvPr>
        </p:nvSpPr>
        <p:spPr>
          <a:xfrm>
            <a:off x="713225" y="3523350"/>
            <a:ext cx="2280300" cy="88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2509" name="Google Shape;2509;p21"/>
          <p:cNvSpPr txBox="1"/>
          <p:nvPr>
            <p:ph idx="4" type="subTitle"/>
          </p:nvPr>
        </p:nvSpPr>
        <p:spPr>
          <a:xfrm>
            <a:off x="3377314" y="3523351"/>
            <a:ext cx="2382600" cy="88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2510" name="Google Shape;2510;p21"/>
          <p:cNvSpPr txBox="1"/>
          <p:nvPr>
            <p:ph idx="5" type="subTitle"/>
          </p:nvPr>
        </p:nvSpPr>
        <p:spPr>
          <a:xfrm>
            <a:off x="6143675" y="1841217"/>
            <a:ext cx="2280300" cy="88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2511" name="Google Shape;2511;p21"/>
          <p:cNvSpPr txBox="1"/>
          <p:nvPr>
            <p:ph idx="6" type="subTitle"/>
          </p:nvPr>
        </p:nvSpPr>
        <p:spPr>
          <a:xfrm>
            <a:off x="6143698" y="3523350"/>
            <a:ext cx="2280300" cy="88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2512" name="Google Shape;2512;p21"/>
          <p:cNvSpPr txBox="1"/>
          <p:nvPr>
            <p:ph idx="7" type="subTitle"/>
          </p:nvPr>
        </p:nvSpPr>
        <p:spPr>
          <a:xfrm>
            <a:off x="713225" y="1243175"/>
            <a:ext cx="2280300" cy="671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513" name="Google Shape;2513;p21"/>
          <p:cNvSpPr txBox="1"/>
          <p:nvPr>
            <p:ph idx="8" type="subTitle"/>
          </p:nvPr>
        </p:nvSpPr>
        <p:spPr>
          <a:xfrm>
            <a:off x="3377303" y="1243175"/>
            <a:ext cx="2380500" cy="671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514" name="Google Shape;2514;p21"/>
          <p:cNvSpPr txBox="1"/>
          <p:nvPr>
            <p:ph idx="9" type="subTitle"/>
          </p:nvPr>
        </p:nvSpPr>
        <p:spPr>
          <a:xfrm>
            <a:off x="6143676" y="1243175"/>
            <a:ext cx="2278200" cy="671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515" name="Google Shape;2515;p21"/>
          <p:cNvSpPr txBox="1"/>
          <p:nvPr>
            <p:ph idx="13" type="subTitle"/>
          </p:nvPr>
        </p:nvSpPr>
        <p:spPr>
          <a:xfrm>
            <a:off x="713225" y="2922959"/>
            <a:ext cx="2280300" cy="671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516" name="Google Shape;2516;p21"/>
          <p:cNvSpPr txBox="1"/>
          <p:nvPr>
            <p:ph idx="14" type="subTitle"/>
          </p:nvPr>
        </p:nvSpPr>
        <p:spPr>
          <a:xfrm>
            <a:off x="3377303" y="2922955"/>
            <a:ext cx="2380500" cy="671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517" name="Google Shape;2517;p21"/>
          <p:cNvSpPr txBox="1"/>
          <p:nvPr>
            <p:ph idx="15" type="subTitle"/>
          </p:nvPr>
        </p:nvSpPr>
        <p:spPr>
          <a:xfrm>
            <a:off x="6143676" y="2922949"/>
            <a:ext cx="2280300" cy="671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2518" name="Google Shape;2518;p21"/>
          <p:cNvGrpSpPr/>
          <p:nvPr/>
        </p:nvGrpSpPr>
        <p:grpSpPr>
          <a:xfrm>
            <a:off x="0" y="0"/>
            <a:ext cx="9144080" cy="5143448"/>
            <a:chOff x="0" y="0"/>
            <a:chExt cx="9144080" cy="5143448"/>
          </a:xfrm>
        </p:grpSpPr>
        <p:sp>
          <p:nvSpPr>
            <p:cNvPr id="2519" name="Google Shape;2519;p21"/>
            <p:cNvSpPr/>
            <p:nvPr/>
          </p:nvSpPr>
          <p:spPr>
            <a:xfrm>
              <a:off x="0" y="0"/>
              <a:ext cx="9144080" cy="247047"/>
            </a:xfrm>
            <a:custGeom>
              <a:rect b="b" l="l" r="r" t="t"/>
              <a:pathLst>
                <a:path extrusionOk="0" h="2978" w="123577">
                  <a:moveTo>
                    <a:pt x="123372" y="205"/>
                  </a:moveTo>
                  <a:lnTo>
                    <a:pt x="123372" y="2787"/>
                  </a:lnTo>
                  <a:lnTo>
                    <a:pt x="205" y="2787"/>
                  </a:lnTo>
                  <a:lnTo>
                    <a:pt x="205" y="205"/>
                  </a:lnTo>
                  <a:close/>
                  <a:moveTo>
                    <a:pt x="0" y="0"/>
                  </a:moveTo>
                  <a:lnTo>
                    <a:pt x="0" y="2977"/>
                  </a:lnTo>
                  <a:lnTo>
                    <a:pt x="123576" y="2977"/>
                  </a:lnTo>
                  <a:lnTo>
                    <a:pt x="12357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21"/>
            <p:cNvSpPr/>
            <p:nvPr/>
          </p:nvSpPr>
          <p:spPr>
            <a:xfrm>
              <a:off x="5208705"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21"/>
            <p:cNvSpPr/>
            <p:nvPr/>
          </p:nvSpPr>
          <p:spPr>
            <a:xfrm>
              <a:off x="5276482"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21"/>
            <p:cNvSpPr/>
            <p:nvPr/>
          </p:nvSpPr>
          <p:spPr>
            <a:xfrm>
              <a:off x="5343098" y="72589"/>
              <a:ext cx="17006" cy="161103"/>
            </a:xfrm>
            <a:custGeom>
              <a:rect b="b" l="l" r="r" t="t"/>
              <a:pathLst>
                <a:path extrusionOk="0" h="1942" w="205">
                  <a:moveTo>
                    <a:pt x="0" y="1"/>
                  </a:moveTo>
                  <a:lnTo>
                    <a:pt x="0"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21"/>
            <p:cNvSpPr/>
            <p:nvPr/>
          </p:nvSpPr>
          <p:spPr>
            <a:xfrm>
              <a:off x="5409630"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21"/>
            <p:cNvSpPr/>
            <p:nvPr/>
          </p:nvSpPr>
          <p:spPr>
            <a:xfrm>
              <a:off x="5477490"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21"/>
            <p:cNvSpPr/>
            <p:nvPr/>
          </p:nvSpPr>
          <p:spPr>
            <a:xfrm>
              <a:off x="5544023"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21"/>
            <p:cNvSpPr/>
            <p:nvPr/>
          </p:nvSpPr>
          <p:spPr>
            <a:xfrm>
              <a:off x="5610638"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21"/>
            <p:cNvSpPr/>
            <p:nvPr/>
          </p:nvSpPr>
          <p:spPr>
            <a:xfrm>
              <a:off x="5678415" y="72589"/>
              <a:ext cx="15762" cy="161103"/>
            </a:xfrm>
            <a:custGeom>
              <a:rect b="b" l="l" r="r" t="t"/>
              <a:pathLst>
                <a:path extrusionOk="0" h="1942" w="190">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21"/>
            <p:cNvSpPr/>
            <p:nvPr/>
          </p:nvSpPr>
          <p:spPr>
            <a:xfrm>
              <a:off x="5744948"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21"/>
            <p:cNvSpPr/>
            <p:nvPr/>
          </p:nvSpPr>
          <p:spPr>
            <a:xfrm>
              <a:off x="7219367"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21"/>
            <p:cNvSpPr/>
            <p:nvPr/>
          </p:nvSpPr>
          <p:spPr>
            <a:xfrm>
              <a:off x="5879340"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21"/>
            <p:cNvSpPr/>
            <p:nvPr/>
          </p:nvSpPr>
          <p:spPr>
            <a:xfrm>
              <a:off x="6347806" y="72589"/>
              <a:ext cx="17006" cy="161103"/>
            </a:xfrm>
            <a:custGeom>
              <a:rect b="b" l="l" r="r" t="t"/>
              <a:pathLst>
                <a:path extrusionOk="0" h="1942" w="205">
                  <a:moveTo>
                    <a:pt x="0" y="1"/>
                  </a:moveTo>
                  <a:lnTo>
                    <a:pt x="0"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21"/>
            <p:cNvSpPr/>
            <p:nvPr/>
          </p:nvSpPr>
          <p:spPr>
            <a:xfrm>
              <a:off x="5945956"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21"/>
            <p:cNvSpPr/>
            <p:nvPr/>
          </p:nvSpPr>
          <p:spPr>
            <a:xfrm>
              <a:off x="6013733" y="72589"/>
              <a:ext cx="15762" cy="161103"/>
            </a:xfrm>
            <a:custGeom>
              <a:rect b="b" l="l" r="r" t="t"/>
              <a:pathLst>
                <a:path extrusionOk="0" h="1942" w="190">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21"/>
            <p:cNvSpPr/>
            <p:nvPr/>
          </p:nvSpPr>
          <p:spPr>
            <a:xfrm>
              <a:off x="6080266"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21"/>
            <p:cNvSpPr/>
            <p:nvPr/>
          </p:nvSpPr>
          <p:spPr>
            <a:xfrm>
              <a:off x="6146881"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21"/>
            <p:cNvSpPr/>
            <p:nvPr/>
          </p:nvSpPr>
          <p:spPr>
            <a:xfrm>
              <a:off x="5812725"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21"/>
            <p:cNvSpPr/>
            <p:nvPr/>
          </p:nvSpPr>
          <p:spPr>
            <a:xfrm>
              <a:off x="4003072" y="72589"/>
              <a:ext cx="15845" cy="161103"/>
            </a:xfrm>
            <a:custGeom>
              <a:rect b="b" l="l" r="r" t="t"/>
              <a:pathLst>
                <a:path extrusionOk="0" h="1942" w="191">
                  <a:moveTo>
                    <a:pt x="1" y="1"/>
                  </a:moveTo>
                  <a:lnTo>
                    <a:pt x="1"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21"/>
            <p:cNvSpPr/>
            <p:nvPr/>
          </p:nvSpPr>
          <p:spPr>
            <a:xfrm>
              <a:off x="4137464"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21"/>
            <p:cNvSpPr/>
            <p:nvPr/>
          </p:nvSpPr>
          <p:spPr>
            <a:xfrm>
              <a:off x="4270612"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21"/>
            <p:cNvSpPr/>
            <p:nvPr/>
          </p:nvSpPr>
          <p:spPr>
            <a:xfrm>
              <a:off x="4338389" y="72589"/>
              <a:ext cx="15845" cy="161103"/>
            </a:xfrm>
            <a:custGeom>
              <a:rect b="b" l="l" r="r" t="t"/>
              <a:pathLst>
                <a:path extrusionOk="0" h="1942" w="191">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21"/>
            <p:cNvSpPr/>
            <p:nvPr/>
          </p:nvSpPr>
          <p:spPr>
            <a:xfrm>
              <a:off x="4404922"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21"/>
            <p:cNvSpPr/>
            <p:nvPr/>
          </p:nvSpPr>
          <p:spPr>
            <a:xfrm>
              <a:off x="4471537"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21"/>
            <p:cNvSpPr/>
            <p:nvPr/>
          </p:nvSpPr>
          <p:spPr>
            <a:xfrm>
              <a:off x="4539314"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21"/>
            <p:cNvSpPr/>
            <p:nvPr/>
          </p:nvSpPr>
          <p:spPr>
            <a:xfrm>
              <a:off x="4605930"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21"/>
            <p:cNvSpPr/>
            <p:nvPr/>
          </p:nvSpPr>
          <p:spPr>
            <a:xfrm>
              <a:off x="4672463" y="72589"/>
              <a:ext cx="17006" cy="161103"/>
            </a:xfrm>
            <a:custGeom>
              <a:rect b="b" l="l" r="r" t="t"/>
              <a:pathLst>
                <a:path extrusionOk="0" h="1942" w="205">
                  <a:moveTo>
                    <a:pt x="1" y="1"/>
                  </a:moveTo>
                  <a:lnTo>
                    <a:pt x="1"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21"/>
            <p:cNvSpPr/>
            <p:nvPr/>
          </p:nvSpPr>
          <p:spPr>
            <a:xfrm>
              <a:off x="4806855"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21"/>
            <p:cNvSpPr/>
            <p:nvPr/>
          </p:nvSpPr>
          <p:spPr>
            <a:xfrm>
              <a:off x="4874632"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21"/>
            <p:cNvSpPr/>
            <p:nvPr/>
          </p:nvSpPr>
          <p:spPr>
            <a:xfrm>
              <a:off x="4941248"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21"/>
            <p:cNvSpPr/>
            <p:nvPr/>
          </p:nvSpPr>
          <p:spPr>
            <a:xfrm>
              <a:off x="5075557"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21"/>
            <p:cNvSpPr/>
            <p:nvPr/>
          </p:nvSpPr>
          <p:spPr>
            <a:xfrm>
              <a:off x="5142173"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21"/>
            <p:cNvSpPr/>
            <p:nvPr/>
          </p:nvSpPr>
          <p:spPr>
            <a:xfrm>
              <a:off x="4740240"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21"/>
            <p:cNvSpPr/>
            <p:nvPr/>
          </p:nvSpPr>
          <p:spPr>
            <a:xfrm>
              <a:off x="3064979"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21"/>
            <p:cNvSpPr/>
            <p:nvPr/>
          </p:nvSpPr>
          <p:spPr>
            <a:xfrm>
              <a:off x="3131511"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21"/>
            <p:cNvSpPr/>
            <p:nvPr/>
          </p:nvSpPr>
          <p:spPr>
            <a:xfrm>
              <a:off x="3199288"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21"/>
            <p:cNvSpPr/>
            <p:nvPr/>
          </p:nvSpPr>
          <p:spPr>
            <a:xfrm>
              <a:off x="3265904"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21"/>
            <p:cNvSpPr/>
            <p:nvPr/>
          </p:nvSpPr>
          <p:spPr>
            <a:xfrm>
              <a:off x="3332436" y="72589"/>
              <a:ext cx="17089" cy="161103"/>
            </a:xfrm>
            <a:custGeom>
              <a:rect b="b" l="l" r="r" t="t"/>
              <a:pathLst>
                <a:path extrusionOk="0" h="1942" w="206">
                  <a:moveTo>
                    <a:pt x="1" y="1"/>
                  </a:moveTo>
                  <a:lnTo>
                    <a:pt x="1"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21"/>
            <p:cNvSpPr/>
            <p:nvPr/>
          </p:nvSpPr>
          <p:spPr>
            <a:xfrm>
              <a:off x="3400296"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21"/>
            <p:cNvSpPr/>
            <p:nvPr/>
          </p:nvSpPr>
          <p:spPr>
            <a:xfrm>
              <a:off x="3466829"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21"/>
            <p:cNvSpPr/>
            <p:nvPr/>
          </p:nvSpPr>
          <p:spPr>
            <a:xfrm>
              <a:off x="3533445"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21"/>
            <p:cNvSpPr/>
            <p:nvPr/>
          </p:nvSpPr>
          <p:spPr>
            <a:xfrm>
              <a:off x="3601222"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21"/>
            <p:cNvSpPr/>
            <p:nvPr/>
          </p:nvSpPr>
          <p:spPr>
            <a:xfrm>
              <a:off x="3734370"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21"/>
            <p:cNvSpPr/>
            <p:nvPr/>
          </p:nvSpPr>
          <p:spPr>
            <a:xfrm>
              <a:off x="5007780" y="72589"/>
              <a:ext cx="17006" cy="161103"/>
            </a:xfrm>
            <a:custGeom>
              <a:rect b="b" l="l" r="r" t="t"/>
              <a:pathLst>
                <a:path extrusionOk="0" h="1942" w="205">
                  <a:moveTo>
                    <a:pt x="1" y="1"/>
                  </a:moveTo>
                  <a:lnTo>
                    <a:pt x="1"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21"/>
            <p:cNvSpPr/>
            <p:nvPr/>
          </p:nvSpPr>
          <p:spPr>
            <a:xfrm>
              <a:off x="7018441" y="72589"/>
              <a:ext cx="15762" cy="161103"/>
            </a:xfrm>
            <a:custGeom>
              <a:rect b="b" l="l" r="r" t="t"/>
              <a:pathLst>
                <a:path extrusionOk="0" h="1942" w="190">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21"/>
            <p:cNvSpPr/>
            <p:nvPr/>
          </p:nvSpPr>
          <p:spPr>
            <a:xfrm>
              <a:off x="7084974"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21"/>
            <p:cNvSpPr/>
            <p:nvPr/>
          </p:nvSpPr>
          <p:spPr>
            <a:xfrm>
              <a:off x="7152751"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21"/>
            <p:cNvSpPr/>
            <p:nvPr/>
          </p:nvSpPr>
          <p:spPr>
            <a:xfrm>
              <a:off x="7285899"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21"/>
            <p:cNvSpPr/>
            <p:nvPr/>
          </p:nvSpPr>
          <p:spPr>
            <a:xfrm>
              <a:off x="7353676" y="72589"/>
              <a:ext cx="15845" cy="161103"/>
            </a:xfrm>
            <a:custGeom>
              <a:rect b="b" l="l" r="r" t="t"/>
              <a:pathLst>
                <a:path extrusionOk="0" h="1942" w="191">
                  <a:moveTo>
                    <a:pt x="1" y="1"/>
                  </a:moveTo>
                  <a:lnTo>
                    <a:pt x="1" y="1942"/>
                  </a:lnTo>
                  <a:lnTo>
                    <a:pt x="191" y="1942"/>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21"/>
            <p:cNvSpPr/>
            <p:nvPr/>
          </p:nvSpPr>
          <p:spPr>
            <a:xfrm>
              <a:off x="7420292"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21"/>
            <p:cNvSpPr/>
            <p:nvPr/>
          </p:nvSpPr>
          <p:spPr>
            <a:xfrm>
              <a:off x="7486907"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21"/>
            <p:cNvSpPr/>
            <p:nvPr/>
          </p:nvSpPr>
          <p:spPr>
            <a:xfrm>
              <a:off x="7554684"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21"/>
            <p:cNvSpPr/>
            <p:nvPr/>
          </p:nvSpPr>
          <p:spPr>
            <a:xfrm>
              <a:off x="7621217"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21"/>
            <p:cNvSpPr/>
            <p:nvPr/>
          </p:nvSpPr>
          <p:spPr>
            <a:xfrm>
              <a:off x="8157459"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21"/>
            <p:cNvSpPr/>
            <p:nvPr/>
          </p:nvSpPr>
          <p:spPr>
            <a:xfrm>
              <a:off x="7755609"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21"/>
            <p:cNvSpPr/>
            <p:nvPr/>
          </p:nvSpPr>
          <p:spPr>
            <a:xfrm>
              <a:off x="8090927"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21"/>
            <p:cNvSpPr/>
            <p:nvPr/>
          </p:nvSpPr>
          <p:spPr>
            <a:xfrm>
              <a:off x="7822142"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21"/>
            <p:cNvSpPr/>
            <p:nvPr/>
          </p:nvSpPr>
          <p:spPr>
            <a:xfrm>
              <a:off x="7890002"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21"/>
            <p:cNvSpPr/>
            <p:nvPr/>
          </p:nvSpPr>
          <p:spPr>
            <a:xfrm>
              <a:off x="7956534"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21"/>
            <p:cNvSpPr/>
            <p:nvPr/>
          </p:nvSpPr>
          <p:spPr>
            <a:xfrm>
              <a:off x="8023150" y="72589"/>
              <a:ext cx="17006" cy="161103"/>
            </a:xfrm>
            <a:custGeom>
              <a:rect b="b" l="l" r="r" t="t"/>
              <a:pathLst>
                <a:path extrusionOk="0" h="1942" w="205">
                  <a:moveTo>
                    <a:pt x="0" y="1"/>
                  </a:moveTo>
                  <a:lnTo>
                    <a:pt x="0" y="1942"/>
                  </a:lnTo>
                  <a:lnTo>
                    <a:pt x="204" y="1942"/>
                  </a:lnTo>
                  <a:lnTo>
                    <a:pt x="2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21"/>
            <p:cNvSpPr/>
            <p:nvPr/>
          </p:nvSpPr>
          <p:spPr>
            <a:xfrm>
              <a:off x="7688994" y="72589"/>
              <a:ext cx="15845" cy="161103"/>
            </a:xfrm>
            <a:custGeom>
              <a:rect b="b" l="l" r="r" t="t"/>
              <a:pathLst>
                <a:path extrusionOk="0" h="1942" w="191">
                  <a:moveTo>
                    <a:pt x="1" y="1"/>
                  </a:moveTo>
                  <a:lnTo>
                    <a:pt x="1" y="1942"/>
                  </a:lnTo>
                  <a:lnTo>
                    <a:pt x="191" y="1942"/>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21"/>
            <p:cNvSpPr/>
            <p:nvPr/>
          </p:nvSpPr>
          <p:spPr>
            <a:xfrm>
              <a:off x="6214658"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21"/>
            <p:cNvSpPr/>
            <p:nvPr/>
          </p:nvSpPr>
          <p:spPr>
            <a:xfrm>
              <a:off x="6281191"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21"/>
            <p:cNvSpPr/>
            <p:nvPr/>
          </p:nvSpPr>
          <p:spPr>
            <a:xfrm>
              <a:off x="6415583"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21"/>
            <p:cNvSpPr/>
            <p:nvPr/>
          </p:nvSpPr>
          <p:spPr>
            <a:xfrm>
              <a:off x="6482199"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21"/>
            <p:cNvSpPr/>
            <p:nvPr/>
          </p:nvSpPr>
          <p:spPr>
            <a:xfrm>
              <a:off x="6616508"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21"/>
            <p:cNvSpPr/>
            <p:nvPr/>
          </p:nvSpPr>
          <p:spPr>
            <a:xfrm>
              <a:off x="6683124" y="72589"/>
              <a:ext cx="17006" cy="161103"/>
            </a:xfrm>
            <a:custGeom>
              <a:rect b="b" l="l" r="r" t="t"/>
              <a:pathLst>
                <a:path extrusionOk="0" h="1942" w="205">
                  <a:moveTo>
                    <a:pt x="0" y="1"/>
                  </a:moveTo>
                  <a:lnTo>
                    <a:pt x="0"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21"/>
            <p:cNvSpPr/>
            <p:nvPr/>
          </p:nvSpPr>
          <p:spPr>
            <a:xfrm>
              <a:off x="6750901"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21"/>
            <p:cNvSpPr/>
            <p:nvPr/>
          </p:nvSpPr>
          <p:spPr>
            <a:xfrm>
              <a:off x="6884049"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21"/>
            <p:cNvSpPr/>
            <p:nvPr/>
          </p:nvSpPr>
          <p:spPr>
            <a:xfrm>
              <a:off x="6951826"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21"/>
            <p:cNvSpPr/>
            <p:nvPr/>
          </p:nvSpPr>
          <p:spPr>
            <a:xfrm>
              <a:off x="6548731"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21"/>
            <p:cNvSpPr/>
            <p:nvPr/>
          </p:nvSpPr>
          <p:spPr>
            <a:xfrm>
              <a:off x="6817433"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21"/>
            <p:cNvSpPr/>
            <p:nvPr/>
          </p:nvSpPr>
          <p:spPr>
            <a:xfrm>
              <a:off x="3802147"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21"/>
            <p:cNvSpPr/>
            <p:nvPr/>
          </p:nvSpPr>
          <p:spPr>
            <a:xfrm>
              <a:off x="3935295"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21"/>
            <p:cNvSpPr/>
            <p:nvPr/>
          </p:nvSpPr>
          <p:spPr>
            <a:xfrm>
              <a:off x="4069687"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21"/>
            <p:cNvSpPr/>
            <p:nvPr/>
          </p:nvSpPr>
          <p:spPr>
            <a:xfrm>
              <a:off x="4203997"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21"/>
            <p:cNvSpPr/>
            <p:nvPr/>
          </p:nvSpPr>
          <p:spPr>
            <a:xfrm>
              <a:off x="3667754" y="72589"/>
              <a:ext cx="17089" cy="161103"/>
            </a:xfrm>
            <a:custGeom>
              <a:rect b="b" l="l" r="r" t="t"/>
              <a:pathLst>
                <a:path extrusionOk="0" h="1942" w="206">
                  <a:moveTo>
                    <a:pt x="1" y="1"/>
                  </a:moveTo>
                  <a:lnTo>
                    <a:pt x="1"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21"/>
            <p:cNvSpPr/>
            <p:nvPr/>
          </p:nvSpPr>
          <p:spPr>
            <a:xfrm>
              <a:off x="1054318"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21"/>
            <p:cNvSpPr/>
            <p:nvPr/>
          </p:nvSpPr>
          <p:spPr>
            <a:xfrm>
              <a:off x="1120933"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21"/>
            <p:cNvSpPr/>
            <p:nvPr/>
          </p:nvSpPr>
          <p:spPr>
            <a:xfrm>
              <a:off x="1188710"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21"/>
            <p:cNvSpPr/>
            <p:nvPr/>
          </p:nvSpPr>
          <p:spPr>
            <a:xfrm>
              <a:off x="1255243"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21"/>
            <p:cNvSpPr/>
            <p:nvPr/>
          </p:nvSpPr>
          <p:spPr>
            <a:xfrm>
              <a:off x="1323020" y="72589"/>
              <a:ext cx="15845" cy="161103"/>
            </a:xfrm>
            <a:custGeom>
              <a:rect b="b" l="l" r="r" t="t"/>
              <a:pathLst>
                <a:path extrusionOk="0" h="1942" w="191">
                  <a:moveTo>
                    <a:pt x="1" y="1"/>
                  </a:moveTo>
                  <a:lnTo>
                    <a:pt x="1" y="1942"/>
                  </a:lnTo>
                  <a:lnTo>
                    <a:pt x="191" y="1942"/>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21"/>
            <p:cNvSpPr/>
            <p:nvPr/>
          </p:nvSpPr>
          <p:spPr>
            <a:xfrm>
              <a:off x="1456251"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21"/>
            <p:cNvSpPr/>
            <p:nvPr/>
          </p:nvSpPr>
          <p:spPr>
            <a:xfrm>
              <a:off x="1590560"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21"/>
            <p:cNvSpPr/>
            <p:nvPr/>
          </p:nvSpPr>
          <p:spPr>
            <a:xfrm>
              <a:off x="1724953"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21"/>
            <p:cNvSpPr/>
            <p:nvPr/>
          </p:nvSpPr>
          <p:spPr>
            <a:xfrm>
              <a:off x="1858101"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21"/>
            <p:cNvSpPr/>
            <p:nvPr/>
          </p:nvSpPr>
          <p:spPr>
            <a:xfrm>
              <a:off x="2126803"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21"/>
            <p:cNvSpPr/>
            <p:nvPr/>
          </p:nvSpPr>
          <p:spPr>
            <a:xfrm>
              <a:off x="2261195"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21"/>
            <p:cNvSpPr/>
            <p:nvPr/>
          </p:nvSpPr>
          <p:spPr>
            <a:xfrm>
              <a:off x="2394344"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21"/>
            <p:cNvSpPr/>
            <p:nvPr/>
          </p:nvSpPr>
          <p:spPr>
            <a:xfrm>
              <a:off x="2528736"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21"/>
            <p:cNvSpPr/>
            <p:nvPr/>
          </p:nvSpPr>
          <p:spPr>
            <a:xfrm>
              <a:off x="2663046" y="72589"/>
              <a:ext cx="15845" cy="161103"/>
            </a:xfrm>
            <a:custGeom>
              <a:rect b="b" l="l" r="r" t="t"/>
              <a:pathLst>
                <a:path extrusionOk="0" h="1942" w="191">
                  <a:moveTo>
                    <a:pt x="1" y="1"/>
                  </a:moveTo>
                  <a:lnTo>
                    <a:pt x="1"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21"/>
            <p:cNvSpPr/>
            <p:nvPr/>
          </p:nvSpPr>
          <p:spPr>
            <a:xfrm>
              <a:off x="1992493" y="72589"/>
              <a:ext cx="17006" cy="161103"/>
            </a:xfrm>
            <a:custGeom>
              <a:rect b="b" l="l" r="r" t="t"/>
              <a:pathLst>
                <a:path extrusionOk="0" h="1942" w="205">
                  <a:moveTo>
                    <a:pt x="0" y="1"/>
                  </a:moveTo>
                  <a:lnTo>
                    <a:pt x="0" y="1942"/>
                  </a:lnTo>
                  <a:lnTo>
                    <a:pt x="204" y="1942"/>
                  </a:lnTo>
                  <a:lnTo>
                    <a:pt x="2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21"/>
            <p:cNvSpPr/>
            <p:nvPr/>
          </p:nvSpPr>
          <p:spPr>
            <a:xfrm>
              <a:off x="1389635"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21"/>
            <p:cNvSpPr/>
            <p:nvPr/>
          </p:nvSpPr>
          <p:spPr>
            <a:xfrm>
              <a:off x="1524028"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21"/>
            <p:cNvSpPr/>
            <p:nvPr/>
          </p:nvSpPr>
          <p:spPr>
            <a:xfrm>
              <a:off x="1657176" y="72589"/>
              <a:ext cx="17006" cy="161103"/>
            </a:xfrm>
            <a:custGeom>
              <a:rect b="b" l="l" r="r" t="t"/>
              <a:pathLst>
                <a:path extrusionOk="0" h="1942" w="205">
                  <a:moveTo>
                    <a:pt x="0" y="1"/>
                  </a:moveTo>
                  <a:lnTo>
                    <a:pt x="0" y="1942"/>
                  </a:lnTo>
                  <a:lnTo>
                    <a:pt x="204" y="1942"/>
                  </a:lnTo>
                  <a:lnTo>
                    <a:pt x="2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21"/>
            <p:cNvSpPr/>
            <p:nvPr/>
          </p:nvSpPr>
          <p:spPr>
            <a:xfrm>
              <a:off x="1791485"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21"/>
            <p:cNvSpPr/>
            <p:nvPr/>
          </p:nvSpPr>
          <p:spPr>
            <a:xfrm>
              <a:off x="1925878"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21"/>
            <p:cNvSpPr/>
            <p:nvPr/>
          </p:nvSpPr>
          <p:spPr>
            <a:xfrm>
              <a:off x="2059026"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21"/>
            <p:cNvSpPr/>
            <p:nvPr/>
          </p:nvSpPr>
          <p:spPr>
            <a:xfrm>
              <a:off x="2193418"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21"/>
            <p:cNvSpPr/>
            <p:nvPr/>
          </p:nvSpPr>
          <p:spPr>
            <a:xfrm>
              <a:off x="2327728" y="72589"/>
              <a:ext cx="15845" cy="161103"/>
            </a:xfrm>
            <a:custGeom>
              <a:rect b="b" l="l" r="r" t="t"/>
              <a:pathLst>
                <a:path extrusionOk="0" h="1942" w="191">
                  <a:moveTo>
                    <a:pt x="1" y="1"/>
                  </a:moveTo>
                  <a:lnTo>
                    <a:pt x="1" y="1942"/>
                  </a:lnTo>
                  <a:lnTo>
                    <a:pt x="191" y="1942"/>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21"/>
            <p:cNvSpPr/>
            <p:nvPr/>
          </p:nvSpPr>
          <p:spPr>
            <a:xfrm>
              <a:off x="2462121"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21"/>
            <p:cNvSpPr/>
            <p:nvPr/>
          </p:nvSpPr>
          <p:spPr>
            <a:xfrm>
              <a:off x="2729661"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21"/>
            <p:cNvSpPr/>
            <p:nvPr/>
          </p:nvSpPr>
          <p:spPr>
            <a:xfrm>
              <a:off x="3868679"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21"/>
            <p:cNvSpPr/>
            <p:nvPr/>
          </p:nvSpPr>
          <p:spPr>
            <a:xfrm>
              <a:off x="8559393"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21"/>
            <p:cNvSpPr/>
            <p:nvPr/>
          </p:nvSpPr>
          <p:spPr>
            <a:xfrm>
              <a:off x="8693702"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21"/>
            <p:cNvSpPr/>
            <p:nvPr/>
          </p:nvSpPr>
          <p:spPr>
            <a:xfrm>
              <a:off x="8828095"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21"/>
            <p:cNvSpPr/>
            <p:nvPr/>
          </p:nvSpPr>
          <p:spPr>
            <a:xfrm>
              <a:off x="8291852"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21"/>
            <p:cNvSpPr/>
            <p:nvPr/>
          </p:nvSpPr>
          <p:spPr>
            <a:xfrm>
              <a:off x="8358385" y="72589"/>
              <a:ext cx="17089" cy="161103"/>
            </a:xfrm>
            <a:custGeom>
              <a:rect b="b" l="l" r="r" t="t"/>
              <a:pathLst>
                <a:path extrusionOk="0" h="1942" w="206">
                  <a:moveTo>
                    <a:pt x="1" y="1"/>
                  </a:moveTo>
                  <a:lnTo>
                    <a:pt x="1"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21"/>
            <p:cNvSpPr/>
            <p:nvPr/>
          </p:nvSpPr>
          <p:spPr>
            <a:xfrm>
              <a:off x="8492777"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21"/>
            <p:cNvSpPr/>
            <p:nvPr/>
          </p:nvSpPr>
          <p:spPr>
            <a:xfrm>
              <a:off x="8627170" y="72589"/>
              <a:ext cx="15762" cy="161103"/>
            </a:xfrm>
            <a:custGeom>
              <a:rect b="b" l="l" r="r" t="t"/>
              <a:pathLst>
                <a:path extrusionOk="0" h="1942" w="190">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21"/>
            <p:cNvSpPr/>
            <p:nvPr/>
          </p:nvSpPr>
          <p:spPr>
            <a:xfrm>
              <a:off x="8760318"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21"/>
            <p:cNvSpPr/>
            <p:nvPr/>
          </p:nvSpPr>
          <p:spPr>
            <a:xfrm>
              <a:off x="8224075"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21"/>
            <p:cNvSpPr/>
            <p:nvPr/>
          </p:nvSpPr>
          <p:spPr>
            <a:xfrm>
              <a:off x="8425000"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21"/>
            <p:cNvSpPr/>
            <p:nvPr/>
          </p:nvSpPr>
          <p:spPr>
            <a:xfrm>
              <a:off x="2796194"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21"/>
            <p:cNvSpPr/>
            <p:nvPr/>
          </p:nvSpPr>
          <p:spPr>
            <a:xfrm>
              <a:off x="2863971"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21"/>
            <p:cNvSpPr/>
            <p:nvPr/>
          </p:nvSpPr>
          <p:spPr>
            <a:xfrm>
              <a:off x="2930586"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21"/>
            <p:cNvSpPr/>
            <p:nvPr/>
          </p:nvSpPr>
          <p:spPr>
            <a:xfrm>
              <a:off x="2997202" y="72589"/>
              <a:ext cx="17006" cy="161103"/>
            </a:xfrm>
            <a:custGeom>
              <a:rect b="b" l="l" r="r" t="t"/>
              <a:pathLst>
                <a:path extrusionOk="0" h="1942" w="205">
                  <a:moveTo>
                    <a:pt x="0" y="1"/>
                  </a:moveTo>
                  <a:lnTo>
                    <a:pt x="0" y="1942"/>
                  </a:lnTo>
                  <a:lnTo>
                    <a:pt x="204" y="1942"/>
                  </a:lnTo>
                  <a:lnTo>
                    <a:pt x="2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21"/>
            <p:cNvSpPr/>
            <p:nvPr/>
          </p:nvSpPr>
          <p:spPr>
            <a:xfrm>
              <a:off x="2595269"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21"/>
            <p:cNvSpPr/>
            <p:nvPr/>
          </p:nvSpPr>
          <p:spPr>
            <a:xfrm>
              <a:off x="49609"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21"/>
            <p:cNvSpPr/>
            <p:nvPr/>
          </p:nvSpPr>
          <p:spPr>
            <a:xfrm>
              <a:off x="116225"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21"/>
            <p:cNvSpPr/>
            <p:nvPr/>
          </p:nvSpPr>
          <p:spPr>
            <a:xfrm>
              <a:off x="182757"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21"/>
            <p:cNvSpPr/>
            <p:nvPr/>
          </p:nvSpPr>
          <p:spPr>
            <a:xfrm>
              <a:off x="250534"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21"/>
            <p:cNvSpPr/>
            <p:nvPr/>
          </p:nvSpPr>
          <p:spPr>
            <a:xfrm>
              <a:off x="317150" y="72589"/>
              <a:ext cx="17006" cy="161103"/>
            </a:xfrm>
            <a:custGeom>
              <a:rect b="b" l="l" r="r" t="t"/>
              <a:pathLst>
                <a:path extrusionOk="0" h="1942" w="205">
                  <a:moveTo>
                    <a:pt x="0" y="1"/>
                  </a:moveTo>
                  <a:lnTo>
                    <a:pt x="0"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21"/>
            <p:cNvSpPr/>
            <p:nvPr/>
          </p:nvSpPr>
          <p:spPr>
            <a:xfrm>
              <a:off x="384927"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21"/>
            <p:cNvSpPr/>
            <p:nvPr/>
          </p:nvSpPr>
          <p:spPr>
            <a:xfrm>
              <a:off x="451542"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21"/>
            <p:cNvSpPr/>
            <p:nvPr/>
          </p:nvSpPr>
          <p:spPr>
            <a:xfrm>
              <a:off x="518075"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21"/>
            <p:cNvSpPr/>
            <p:nvPr/>
          </p:nvSpPr>
          <p:spPr>
            <a:xfrm>
              <a:off x="585852"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21"/>
            <p:cNvSpPr/>
            <p:nvPr/>
          </p:nvSpPr>
          <p:spPr>
            <a:xfrm>
              <a:off x="719000"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21"/>
            <p:cNvSpPr/>
            <p:nvPr/>
          </p:nvSpPr>
          <p:spPr>
            <a:xfrm>
              <a:off x="786777"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21"/>
            <p:cNvSpPr/>
            <p:nvPr/>
          </p:nvSpPr>
          <p:spPr>
            <a:xfrm>
              <a:off x="853392"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21"/>
            <p:cNvSpPr/>
            <p:nvPr/>
          </p:nvSpPr>
          <p:spPr>
            <a:xfrm>
              <a:off x="919925"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21"/>
            <p:cNvSpPr/>
            <p:nvPr/>
          </p:nvSpPr>
          <p:spPr>
            <a:xfrm>
              <a:off x="987785" y="72589"/>
              <a:ext cx="15762" cy="161103"/>
            </a:xfrm>
            <a:custGeom>
              <a:rect b="b" l="l" r="r" t="t"/>
              <a:pathLst>
                <a:path extrusionOk="0" h="1942" w="190">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21"/>
            <p:cNvSpPr/>
            <p:nvPr/>
          </p:nvSpPr>
          <p:spPr>
            <a:xfrm>
              <a:off x="652467" y="72589"/>
              <a:ext cx="17006" cy="161103"/>
            </a:xfrm>
            <a:custGeom>
              <a:rect b="b" l="l" r="r" t="t"/>
              <a:pathLst>
                <a:path extrusionOk="0" h="1942" w="205">
                  <a:moveTo>
                    <a:pt x="0" y="1"/>
                  </a:moveTo>
                  <a:lnTo>
                    <a:pt x="0"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21"/>
            <p:cNvSpPr/>
            <p:nvPr/>
          </p:nvSpPr>
          <p:spPr>
            <a:xfrm>
              <a:off x="8883678" y="0"/>
              <a:ext cx="260321" cy="5143448"/>
            </a:xfrm>
            <a:custGeom>
              <a:rect b="b" l="l" r="r" t="t"/>
              <a:pathLst>
                <a:path extrusionOk="0" h="62001" w="3138">
                  <a:moveTo>
                    <a:pt x="2934" y="205"/>
                  </a:moveTo>
                  <a:lnTo>
                    <a:pt x="2934" y="61796"/>
                  </a:lnTo>
                  <a:lnTo>
                    <a:pt x="205" y="61796"/>
                  </a:lnTo>
                  <a:lnTo>
                    <a:pt x="205" y="205"/>
                  </a:lnTo>
                  <a:close/>
                  <a:moveTo>
                    <a:pt x="1" y="0"/>
                  </a:moveTo>
                  <a:lnTo>
                    <a:pt x="1" y="62000"/>
                  </a:lnTo>
                  <a:lnTo>
                    <a:pt x="3138" y="62000"/>
                  </a:lnTo>
                  <a:lnTo>
                    <a:pt x="313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21"/>
            <p:cNvSpPr/>
            <p:nvPr/>
          </p:nvSpPr>
          <p:spPr>
            <a:xfrm>
              <a:off x="8927314" y="4978745"/>
              <a:ext cx="173132" cy="98139"/>
            </a:xfrm>
            <a:custGeom>
              <a:rect b="b" l="l" r="r" t="t"/>
              <a:pathLst>
                <a:path extrusionOk="0" h="1183" w="2087">
                  <a:moveTo>
                    <a:pt x="131" y="1"/>
                  </a:moveTo>
                  <a:lnTo>
                    <a:pt x="0" y="132"/>
                  </a:lnTo>
                  <a:lnTo>
                    <a:pt x="1036" y="1183"/>
                  </a:lnTo>
                  <a:lnTo>
                    <a:pt x="2087" y="132"/>
                  </a:lnTo>
                  <a:lnTo>
                    <a:pt x="1941" y="1"/>
                  </a:lnTo>
                  <a:lnTo>
                    <a:pt x="1036" y="905"/>
                  </a:lnTo>
                  <a:lnTo>
                    <a:pt x="1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21"/>
            <p:cNvSpPr/>
            <p:nvPr/>
          </p:nvSpPr>
          <p:spPr>
            <a:xfrm>
              <a:off x="8986630" y="791671"/>
              <a:ext cx="53342" cy="2791437"/>
            </a:xfrm>
            <a:custGeom>
              <a:rect b="b" l="l" r="r" t="t"/>
              <a:pathLst>
                <a:path extrusionOk="0" h="33649" w="643">
                  <a:moveTo>
                    <a:pt x="321" y="0"/>
                  </a:moveTo>
                  <a:cubicBezTo>
                    <a:pt x="146" y="0"/>
                    <a:pt x="0" y="146"/>
                    <a:pt x="0" y="321"/>
                  </a:cubicBezTo>
                  <a:lnTo>
                    <a:pt x="0" y="33342"/>
                  </a:lnTo>
                  <a:cubicBezTo>
                    <a:pt x="0" y="33517"/>
                    <a:pt x="146" y="33649"/>
                    <a:pt x="321" y="33649"/>
                  </a:cubicBezTo>
                  <a:cubicBezTo>
                    <a:pt x="496" y="33649"/>
                    <a:pt x="642" y="33517"/>
                    <a:pt x="642" y="33342"/>
                  </a:cubicBezTo>
                  <a:lnTo>
                    <a:pt x="642" y="321"/>
                  </a:lnTo>
                  <a:cubicBezTo>
                    <a:pt x="642" y="146"/>
                    <a:pt x="496" y="0"/>
                    <a:pt x="3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21"/>
            <p:cNvSpPr/>
            <p:nvPr/>
          </p:nvSpPr>
          <p:spPr>
            <a:xfrm>
              <a:off x="8927314" y="66533"/>
              <a:ext cx="173132" cy="98139"/>
            </a:xfrm>
            <a:custGeom>
              <a:rect b="b" l="l" r="r" t="t"/>
              <a:pathLst>
                <a:path extrusionOk="0" h="1183" w="2087">
                  <a:moveTo>
                    <a:pt x="1036" y="1"/>
                  </a:moveTo>
                  <a:lnTo>
                    <a:pt x="0" y="1052"/>
                  </a:lnTo>
                  <a:lnTo>
                    <a:pt x="131" y="1183"/>
                  </a:lnTo>
                  <a:lnTo>
                    <a:pt x="1036" y="278"/>
                  </a:lnTo>
                  <a:lnTo>
                    <a:pt x="1941" y="1183"/>
                  </a:lnTo>
                  <a:lnTo>
                    <a:pt x="2087" y="1052"/>
                  </a:lnTo>
                  <a:lnTo>
                    <a:pt x="10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56" name="Google Shape;2656;p21"/>
          <p:cNvGrpSpPr/>
          <p:nvPr/>
        </p:nvGrpSpPr>
        <p:grpSpPr>
          <a:xfrm flipH="1">
            <a:off x="7812825" y="4176919"/>
            <a:ext cx="1331239" cy="1135324"/>
            <a:chOff x="-347950" y="4147807"/>
            <a:chExt cx="1331239" cy="1135324"/>
          </a:xfrm>
        </p:grpSpPr>
        <p:sp>
          <p:nvSpPr>
            <p:cNvPr id="2657" name="Google Shape;2657;p21"/>
            <p:cNvSpPr/>
            <p:nvPr/>
          </p:nvSpPr>
          <p:spPr>
            <a:xfrm>
              <a:off x="-347950" y="4155021"/>
              <a:ext cx="1331239" cy="1128110"/>
            </a:xfrm>
            <a:custGeom>
              <a:rect b="b" l="l" r="r" t="t"/>
              <a:pathLst>
                <a:path extrusionOk="0" h="18139" w="21406">
                  <a:moveTo>
                    <a:pt x="4436" y="1"/>
                  </a:moveTo>
                  <a:lnTo>
                    <a:pt x="0" y="11864"/>
                  </a:lnTo>
                  <a:lnTo>
                    <a:pt x="263" y="11966"/>
                  </a:lnTo>
                  <a:cubicBezTo>
                    <a:pt x="321" y="11995"/>
                    <a:pt x="6158" y="14155"/>
                    <a:pt x="8434" y="15862"/>
                  </a:cubicBezTo>
                  <a:cubicBezTo>
                    <a:pt x="8536" y="15935"/>
                    <a:pt x="8638" y="15993"/>
                    <a:pt x="8755" y="16022"/>
                  </a:cubicBezTo>
                  <a:cubicBezTo>
                    <a:pt x="8843" y="16052"/>
                    <a:pt x="8916" y="16066"/>
                    <a:pt x="9003" y="16081"/>
                  </a:cubicBezTo>
                  <a:cubicBezTo>
                    <a:pt x="9952" y="16198"/>
                    <a:pt x="14854" y="16796"/>
                    <a:pt x="17335" y="17627"/>
                  </a:cubicBezTo>
                  <a:cubicBezTo>
                    <a:pt x="17685" y="17744"/>
                    <a:pt x="17977" y="17861"/>
                    <a:pt x="18181" y="17978"/>
                  </a:cubicBezTo>
                  <a:lnTo>
                    <a:pt x="18502" y="18138"/>
                  </a:lnTo>
                  <a:lnTo>
                    <a:pt x="20574" y="9792"/>
                  </a:lnTo>
                  <a:lnTo>
                    <a:pt x="21406" y="5779"/>
                  </a:lnTo>
                  <a:lnTo>
                    <a:pt x="21245" y="5721"/>
                  </a:lnTo>
                  <a:cubicBezTo>
                    <a:pt x="21027" y="5648"/>
                    <a:pt x="16620" y="4247"/>
                    <a:pt x="13526" y="4086"/>
                  </a:cubicBezTo>
                  <a:cubicBezTo>
                    <a:pt x="12650" y="3558"/>
                    <a:pt x="12093" y="3497"/>
                    <a:pt x="11884" y="3497"/>
                  </a:cubicBezTo>
                  <a:cubicBezTo>
                    <a:pt x="11822" y="3497"/>
                    <a:pt x="11790" y="3503"/>
                    <a:pt x="11790" y="3503"/>
                  </a:cubicBezTo>
                  <a:lnTo>
                    <a:pt x="11703" y="3444"/>
                  </a:lnTo>
                  <a:cubicBezTo>
                    <a:pt x="9164" y="1693"/>
                    <a:pt x="4815" y="132"/>
                    <a:pt x="4596" y="59"/>
                  </a:cubicBezTo>
                  <a:lnTo>
                    <a:pt x="4436"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21"/>
            <p:cNvSpPr/>
            <p:nvPr/>
          </p:nvSpPr>
          <p:spPr>
            <a:xfrm>
              <a:off x="-308024" y="4147807"/>
              <a:ext cx="745036" cy="976484"/>
            </a:xfrm>
            <a:custGeom>
              <a:rect b="b" l="l" r="r" t="t"/>
              <a:pathLst>
                <a:path extrusionOk="0" h="15701" w="11980">
                  <a:moveTo>
                    <a:pt x="4261" y="0"/>
                  </a:moveTo>
                  <a:lnTo>
                    <a:pt x="0" y="11907"/>
                  </a:lnTo>
                  <a:cubicBezTo>
                    <a:pt x="0" y="11907"/>
                    <a:pt x="3779" y="12797"/>
                    <a:pt x="7996" y="15701"/>
                  </a:cubicBezTo>
                  <a:lnTo>
                    <a:pt x="11980" y="3896"/>
                  </a:lnTo>
                  <a:cubicBezTo>
                    <a:pt x="11980" y="3896"/>
                    <a:pt x="7048" y="613"/>
                    <a:pt x="4261" y="0"/>
                  </a:cubicBez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21"/>
            <p:cNvSpPr/>
            <p:nvPr/>
          </p:nvSpPr>
          <p:spPr>
            <a:xfrm>
              <a:off x="188317" y="4388242"/>
              <a:ext cx="770472" cy="855831"/>
            </a:xfrm>
            <a:custGeom>
              <a:rect b="b" l="l" r="r" t="t"/>
              <a:pathLst>
                <a:path extrusionOk="0" h="13761" w="12389">
                  <a:moveTo>
                    <a:pt x="3940" y="1"/>
                  </a:moveTo>
                  <a:lnTo>
                    <a:pt x="1" y="11820"/>
                  </a:lnTo>
                  <a:cubicBezTo>
                    <a:pt x="5122" y="12054"/>
                    <a:pt x="9398" y="13761"/>
                    <a:pt x="9398" y="13761"/>
                  </a:cubicBezTo>
                  <a:lnTo>
                    <a:pt x="12389" y="1708"/>
                  </a:lnTo>
                  <a:cubicBezTo>
                    <a:pt x="9792" y="512"/>
                    <a:pt x="3940" y="1"/>
                    <a:pt x="3940" y="1"/>
                  </a:cubicBez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21"/>
            <p:cNvSpPr/>
            <p:nvPr/>
          </p:nvSpPr>
          <p:spPr>
            <a:xfrm>
              <a:off x="759101" y="4441789"/>
              <a:ext cx="113497" cy="34579"/>
            </a:xfrm>
            <a:custGeom>
              <a:rect b="b" l="l" r="r" t="t"/>
              <a:pathLst>
                <a:path extrusionOk="0" h="556" w="1825">
                  <a:moveTo>
                    <a:pt x="1" y="1"/>
                  </a:moveTo>
                  <a:lnTo>
                    <a:pt x="1825" y="555"/>
                  </a:lnTo>
                </a:path>
              </a:pathLst>
            </a:custGeom>
            <a:solidFill>
              <a:srgbClr val="FFA7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21"/>
            <p:cNvSpPr/>
            <p:nvPr/>
          </p:nvSpPr>
          <p:spPr>
            <a:xfrm>
              <a:off x="754561" y="4436938"/>
              <a:ext cx="123509" cy="44157"/>
            </a:xfrm>
            <a:custGeom>
              <a:rect b="b" l="l" r="r" t="t"/>
              <a:pathLst>
                <a:path extrusionOk="0" h="710" w="1986">
                  <a:moveTo>
                    <a:pt x="71" y="0"/>
                  </a:moveTo>
                  <a:cubicBezTo>
                    <a:pt x="39" y="0"/>
                    <a:pt x="12" y="17"/>
                    <a:pt x="1" y="50"/>
                  </a:cubicBezTo>
                  <a:cubicBezTo>
                    <a:pt x="1" y="93"/>
                    <a:pt x="15" y="137"/>
                    <a:pt x="59" y="152"/>
                  </a:cubicBezTo>
                  <a:lnTo>
                    <a:pt x="1883" y="706"/>
                  </a:lnTo>
                  <a:cubicBezTo>
                    <a:pt x="1891" y="709"/>
                    <a:pt x="1899" y="710"/>
                    <a:pt x="1906" y="710"/>
                  </a:cubicBezTo>
                  <a:cubicBezTo>
                    <a:pt x="1941" y="710"/>
                    <a:pt x="1971" y="684"/>
                    <a:pt x="1971" y="648"/>
                  </a:cubicBezTo>
                  <a:cubicBezTo>
                    <a:pt x="1985" y="619"/>
                    <a:pt x="1971" y="575"/>
                    <a:pt x="1927" y="560"/>
                  </a:cubicBezTo>
                  <a:lnTo>
                    <a:pt x="103" y="6"/>
                  </a:lnTo>
                  <a:cubicBezTo>
                    <a:pt x="92" y="2"/>
                    <a:pt x="81" y="0"/>
                    <a:pt x="71" y="0"/>
                  </a:cubicBezTo>
                  <a:close/>
                </a:path>
              </a:pathLst>
            </a:custGeom>
            <a:solidFill>
              <a:srgbClr val="FF8C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21"/>
            <p:cNvSpPr/>
            <p:nvPr/>
          </p:nvSpPr>
          <p:spPr>
            <a:xfrm>
              <a:off x="189250" y="4388615"/>
              <a:ext cx="754116" cy="774732"/>
            </a:xfrm>
            <a:custGeom>
              <a:rect b="b" l="l" r="r" t="t"/>
              <a:pathLst>
                <a:path extrusionOk="0" h="12457" w="12126">
                  <a:moveTo>
                    <a:pt x="4576" y="1"/>
                  </a:moveTo>
                  <a:cubicBezTo>
                    <a:pt x="4372" y="1"/>
                    <a:pt x="4173" y="8"/>
                    <a:pt x="3984" y="24"/>
                  </a:cubicBezTo>
                  <a:cubicBezTo>
                    <a:pt x="3984" y="24"/>
                    <a:pt x="3969" y="9"/>
                    <a:pt x="3969" y="9"/>
                  </a:cubicBezTo>
                  <a:lnTo>
                    <a:pt x="0" y="11829"/>
                  </a:lnTo>
                  <a:cubicBezTo>
                    <a:pt x="0" y="11829"/>
                    <a:pt x="511" y="10326"/>
                    <a:pt x="511" y="10326"/>
                  </a:cubicBezTo>
                  <a:cubicBezTo>
                    <a:pt x="613" y="10399"/>
                    <a:pt x="745" y="10457"/>
                    <a:pt x="890" y="10472"/>
                  </a:cubicBezTo>
                  <a:cubicBezTo>
                    <a:pt x="2102" y="10618"/>
                    <a:pt x="5560" y="10778"/>
                    <a:pt x="9368" y="12456"/>
                  </a:cubicBezTo>
                  <a:lnTo>
                    <a:pt x="12126" y="1615"/>
                  </a:lnTo>
                  <a:lnTo>
                    <a:pt x="12068" y="1600"/>
                  </a:lnTo>
                  <a:cubicBezTo>
                    <a:pt x="12068" y="1600"/>
                    <a:pt x="7590" y="1"/>
                    <a:pt x="4576" y="1"/>
                  </a:cubicBez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21"/>
            <p:cNvSpPr/>
            <p:nvPr/>
          </p:nvSpPr>
          <p:spPr>
            <a:xfrm>
              <a:off x="-247264" y="4157758"/>
              <a:ext cx="680670" cy="965663"/>
            </a:xfrm>
            <a:custGeom>
              <a:rect b="b" l="l" r="r" t="t"/>
              <a:pathLst>
                <a:path extrusionOk="0" h="15527" w="10945">
                  <a:moveTo>
                    <a:pt x="3167" y="1"/>
                  </a:moveTo>
                  <a:lnTo>
                    <a:pt x="3449" y="92"/>
                  </a:lnTo>
                  <a:lnTo>
                    <a:pt x="3449" y="92"/>
                  </a:lnTo>
                  <a:cubicBezTo>
                    <a:pt x="3269" y="32"/>
                    <a:pt x="3167" y="1"/>
                    <a:pt x="3167" y="1"/>
                  </a:cubicBezTo>
                  <a:close/>
                  <a:moveTo>
                    <a:pt x="3449" y="92"/>
                  </a:moveTo>
                  <a:cubicBezTo>
                    <a:pt x="3511" y="112"/>
                    <a:pt x="3583" y="136"/>
                    <a:pt x="3663" y="163"/>
                  </a:cubicBezTo>
                  <a:lnTo>
                    <a:pt x="3663" y="163"/>
                  </a:lnTo>
                  <a:lnTo>
                    <a:pt x="3663" y="161"/>
                  </a:lnTo>
                  <a:lnTo>
                    <a:pt x="3449" y="92"/>
                  </a:lnTo>
                  <a:close/>
                  <a:moveTo>
                    <a:pt x="3663" y="163"/>
                  </a:moveTo>
                  <a:lnTo>
                    <a:pt x="1" y="10609"/>
                  </a:lnTo>
                  <a:cubicBezTo>
                    <a:pt x="4057" y="11557"/>
                    <a:pt x="6042" y="13294"/>
                    <a:pt x="7092" y="13906"/>
                  </a:cubicBezTo>
                  <a:cubicBezTo>
                    <a:pt x="7207" y="13978"/>
                    <a:pt x="7337" y="14022"/>
                    <a:pt x="7480" y="14023"/>
                  </a:cubicBezTo>
                  <a:lnTo>
                    <a:pt x="7480" y="14023"/>
                  </a:lnTo>
                  <a:lnTo>
                    <a:pt x="10944" y="3707"/>
                  </a:lnTo>
                  <a:lnTo>
                    <a:pt x="10915" y="3707"/>
                  </a:lnTo>
                  <a:cubicBezTo>
                    <a:pt x="9089" y="2084"/>
                    <a:pt x="5067" y="636"/>
                    <a:pt x="3663" y="163"/>
                  </a:cubicBezTo>
                  <a:close/>
                  <a:moveTo>
                    <a:pt x="7480" y="14023"/>
                  </a:moveTo>
                  <a:lnTo>
                    <a:pt x="6976" y="15526"/>
                  </a:lnTo>
                  <a:cubicBezTo>
                    <a:pt x="6976" y="15526"/>
                    <a:pt x="7486" y="14023"/>
                    <a:pt x="7486" y="14023"/>
                  </a:cubicBezTo>
                  <a:cubicBezTo>
                    <a:pt x="7484" y="14023"/>
                    <a:pt x="7482" y="14023"/>
                    <a:pt x="7480" y="14023"/>
                  </a:cubicBez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21"/>
            <p:cNvSpPr/>
            <p:nvPr/>
          </p:nvSpPr>
          <p:spPr>
            <a:xfrm>
              <a:off x="-236380" y="4831672"/>
              <a:ext cx="386635" cy="172273"/>
            </a:xfrm>
            <a:custGeom>
              <a:rect b="b" l="l" r="r" t="t"/>
              <a:pathLst>
                <a:path extrusionOk="0" h="2770" w="6217">
                  <a:moveTo>
                    <a:pt x="85" y="1"/>
                  </a:moveTo>
                  <a:cubicBezTo>
                    <a:pt x="54" y="1"/>
                    <a:pt x="26" y="17"/>
                    <a:pt x="15" y="50"/>
                  </a:cubicBezTo>
                  <a:cubicBezTo>
                    <a:pt x="1" y="79"/>
                    <a:pt x="30" y="123"/>
                    <a:pt x="59" y="137"/>
                  </a:cubicBezTo>
                  <a:cubicBezTo>
                    <a:pt x="118" y="167"/>
                    <a:pt x="4670" y="1801"/>
                    <a:pt x="6086" y="2749"/>
                  </a:cubicBezTo>
                  <a:cubicBezTo>
                    <a:pt x="6100" y="2764"/>
                    <a:pt x="6100" y="2764"/>
                    <a:pt x="6100" y="2764"/>
                  </a:cubicBezTo>
                  <a:cubicBezTo>
                    <a:pt x="6112" y="2768"/>
                    <a:pt x="6123" y="2770"/>
                    <a:pt x="6132" y="2770"/>
                  </a:cubicBezTo>
                  <a:cubicBezTo>
                    <a:pt x="6159" y="2770"/>
                    <a:pt x="6177" y="2756"/>
                    <a:pt x="6188" y="2735"/>
                  </a:cubicBezTo>
                  <a:cubicBezTo>
                    <a:pt x="6217" y="2691"/>
                    <a:pt x="6202" y="2647"/>
                    <a:pt x="6173" y="2633"/>
                  </a:cubicBezTo>
                  <a:cubicBezTo>
                    <a:pt x="4743" y="1670"/>
                    <a:pt x="307" y="65"/>
                    <a:pt x="118" y="6"/>
                  </a:cubicBezTo>
                  <a:cubicBezTo>
                    <a:pt x="107" y="3"/>
                    <a:pt x="96" y="1"/>
                    <a:pt x="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21"/>
            <p:cNvSpPr/>
            <p:nvPr/>
          </p:nvSpPr>
          <p:spPr>
            <a:xfrm>
              <a:off x="-254478" y="4852009"/>
              <a:ext cx="223262" cy="88065"/>
            </a:xfrm>
            <a:custGeom>
              <a:rect b="b" l="l" r="r" t="t"/>
              <a:pathLst>
                <a:path extrusionOk="0" h="1416" w="3590">
                  <a:moveTo>
                    <a:pt x="0" y="0"/>
                  </a:moveTo>
                  <a:lnTo>
                    <a:pt x="3590" y="1416"/>
                  </a:lnTo>
                  <a:cubicBezTo>
                    <a:pt x="3590" y="1416"/>
                    <a:pt x="1474" y="438"/>
                    <a:pt x="0" y="0"/>
                  </a:cubicBezTo>
                  <a:close/>
                </a:path>
              </a:pathLst>
            </a:custGeom>
            <a:solidFill>
              <a:srgbClr val="FFA7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21"/>
            <p:cNvSpPr/>
            <p:nvPr/>
          </p:nvSpPr>
          <p:spPr>
            <a:xfrm>
              <a:off x="-259018" y="4847469"/>
              <a:ext cx="233275" cy="97456"/>
            </a:xfrm>
            <a:custGeom>
              <a:rect b="b" l="l" r="r" t="t"/>
              <a:pathLst>
                <a:path extrusionOk="0" h="1567" w="3751">
                  <a:moveTo>
                    <a:pt x="102" y="0"/>
                  </a:moveTo>
                  <a:cubicBezTo>
                    <a:pt x="58" y="0"/>
                    <a:pt x="15" y="15"/>
                    <a:pt x="0" y="59"/>
                  </a:cubicBezTo>
                  <a:cubicBezTo>
                    <a:pt x="0" y="102"/>
                    <a:pt x="15" y="132"/>
                    <a:pt x="58" y="161"/>
                  </a:cubicBezTo>
                  <a:cubicBezTo>
                    <a:pt x="1503" y="584"/>
                    <a:pt x="3604" y="1547"/>
                    <a:pt x="3633" y="1562"/>
                  </a:cubicBezTo>
                  <a:cubicBezTo>
                    <a:pt x="3644" y="1565"/>
                    <a:pt x="3655" y="1567"/>
                    <a:pt x="3666" y="1567"/>
                  </a:cubicBezTo>
                  <a:cubicBezTo>
                    <a:pt x="3697" y="1567"/>
                    <a:pt x="3725" y="1551"/>
                    <a:pt x="3736" y="1518"/>
                  </a:cubicBezTo>
                  <a:cubicBezTo>
                    <a:pt x="3750" y="1474"/>
                    <a:pt x="3736" y="1430"/>
                    <a:pt x="3692" y="1416"/>
                  </a:cubicBezTo>
                  <a:cubicBezTo>
                    <a:pt x="3677" y="1401"/>
                    <a:pt x="1561" y="438"/>
                    <a:pt x="1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21"/>
            <p:cNvSpPr/>
            <p:nvPr/>
          </p:nvSpPr>
          <p:spPr>
            <a:xfrm>
              <a:off x="34956" y="4975399"/>
              <a:ext cx="102614" cy="50873"/>
            </a:xfrm>
            <a:custGeom>
              <a:rect b="b" l="l" r="r" t="t"/>
              <a:pathLst>
                <a:path extrusionOk="0" h="818" w="1650">
                  <a:moveTo>
                    <a:pt x="1650" y="818"/>
                  </a:moveTo>
                  <a:lnTo>
                    <a:pt x="1" y="1"/>
                  </a:lnTo>
                </a:path>
              </a:pathLst>
            </a:custGeom>
            <a:solidFill>
              <a:srgbClr val="FFA7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21"/>
            <p:cNvSpPr/>
            <p:nvPr/>
          </p:nvSpPr>
          <p:spPr>
            <a:xfrm>
              <a:off x="30416" y="4970485"/>
              <a:ext cx="112626" cy="60700"/>
            </a:xfrm>
            <a:custGeom>
              <a:rect b="b" l="l" r="r" t="t"/>
              <a:pathLst>
                <a:path extrusionOk="0" h="976" w="1811">
                  <a:moveTo>
                    <a:pt x="83" y="1"/>
                  </a:moveTo>
                  <a:cubicBezTo>
                    <a:pt x="52" y="1"/>
                    <a:pt x="26" y="15"/>
                    <a:pt x="15" y="36"/>
                  </a:cubicBezTo>
                  <a:cubicBezTo>
                    <a:pt x="1" y="80"/>
                    <a:pt x="15" y="123"/>
                    <a:pt x="45" y="138"/>
                  </a:cubicBezTo>
                  <a:lnTo>
                    <a:pt x="1693" y="970"/>
                  </a:lnTo>
                  <a:lnTo>
                    <a:pt x="1708" y="970"/>
                  </a:lnTo>
                  <a:cubicBezTo>
                    <a:pt x="1715" y="973"/>
                    <a:pt x="1724" y="975"/>
                    <a:pt x="1732" y="975"/>
                  </a:cubicBezTo>
                  <a:cubicBezTo>
                    <a:pt x="1757" y="975"/>
                    <a:pt x="1785" y="959"/>
                    <a:pt x="1796" y="926"/>
                  </a:cubicBezTo>
                  <a:cubicBezTo>
                    <a:pt x="1810" y="897"/>
                    <a:pt x="1796" y="853"/>
                    <a:pt x="1766" y="824"/>
                  </a:cubicBezTo>
                  <a:lnTo>
                    <a:pt x="118" y="7"/>
                  </a:lnTo>
                  <a:cubicBezTo>
                    <a:pt x="106" y="3"/>
                    <a:pt x="94" y="1"/>
                    <a:pt x="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21"/>
            <p:cNvSpPr/>
            <p:nvPr/>
          </p:nvSpPr>
          <p:spPr>
            <a:xfrm>
              <a:off x="-294404" y="4863515"/>
              <a:ext cx="476438" cy="214875"/>
            </a:xfrm>
            <a:custGeom>
              <a:rect b="b" l="l" r="r" t="t"/>
              <a:pathLst>
                <a:path extrusionOk="0" h="3455" w="7661">
                  <a:moveTo>
                    <a:pt x="93" y="1"/>
                  </a:moveTo>
                  <a:cubicBezTo>
                    <a:pt x="58" y="1"/>
                    <a:pt x="27" y="25"/>
                    <a:pt x="15" y="49"/>
                  </a:cubicBezTo>
                  <a:cubicBezTo>
                    <a:pt x="0" y="92"/>
                    <a:pt x="29" y="136"/>
                    <a:pt x="73" y="151"/>
                  </a:cubicBezTo>
                  <a:cubicBezTo>
                    <a:pt x="117" y="165"/>
                    <a:pt x="5603" y="1785"/>
                    <a:pt x="7515" y="3434"/>
                  </a:cubicBezTo>
                  <a:cubicBezTo>
                    <a:pt x="7529" y="3448"/>
                    <a:pt x="7529" y="3448"/>
                    <a:pt x="7544" y="3448"/>
                  </a:cubicBezTo>
                  <a:cubicBezTo>
                    <a:pt x="7552" y="3453"/>
                    <a:pt x="7561" y="3455"/>
                    <a:pt x="7570" y="3455"/>
                  </a:cubicBezTo>
                  <a:cubicBezTo>
                    <a:pt x="7590" y="3455"/>
                    <a:pt x="7611" y="3444"/>
                    <a:pt x="7631" y="3434"/>
                  </a:cubicBezTo>
                  <a:cubicBezTo>
                    <a:pt x="7661" y="3390"/>
                    <a:pt x="7646" y="3346"/>
                    <a:pt x="7617" y="3317"/>
                  </a:cubicBezTo>
                  <a:cubicBezTo>
                    <a:pt x="5676" y="1639"/>
                    <a:pt x="161" y="19"/>
                    <a:pt x="117" y="5"/>
                  </a:cubicBezTo>
                  <a:cubicBezTo>
                    <a:pt x="109" y="2"/>
                    <a:pt x="101" y="1"/>
                    <a:pt x="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21"/>
            <p:cNvSpPr/>
            <p:nvPr/>
          </p:nvSpPr>
          <p:spPr>
            <a:xfrm>
              <a:off x="315372" y="5063463"/>
              <a:ext cx="410205" cy="94657"/>
            </a:xfrm>
            <a:custGeom>
              <a:rect b="b" l="l" r="r" t="t"/>
              <a:pathLst>
                <a:path extrusionOk="0" h="1522" w="6596">
                  <a:moveTo>
                    <a:pt x="88" y="0"/>
                  </a:moveTo>
                  <a:cubicBezTo>
                    <a:pt x="44" y="0"/>
                    <a:pt x="1" y="29"/>
                    <a:pt x="1" y="73"/>
                  </a:cubicBezTo>
                  <a:cubicBezTo>
                    <a:pt x="1" y="102"/>
                    <a:pt x="30" y="131"/>
                    <a:pt x="59" y="146"/>
                  </a:cubicBezTo>
                  <a:lnTo>
                    <a:pt x="74" y="146"/>
                  </a:lnTo>
                  <a:cubicBezTo>
                    <a:pt x="1781" y="190"/>
                    <a:pt x="6450" y="1503"/>
                    <a:pt x="6494" y="1518"/>
                  </a:cubicBezTo>
                  <a:cubicBezTo>
                    <a:pt x="6502" y="1520"/>
                    <a:pt x="6509" y="1521"/>
                    <a:pt x="6517" y="1521"/>
                  </a:cubicBezTo>
                  <a:cubicBezTo>
                    <a:pt x="6552" y="1521"/>
                    <a:pt x="6584" y="1495"/>
                    <a:pt x="6596" y="1459"/>
                  </a:cubicBezTo>
                  <a:cubicBezTo>
                    <a:pt x="6596" y="1415"/>
                    <a:pt x="6581" y="1372"/>
                    <a:pt x="6538" y="1372"/>
                  </a:cubicBezTo>
                  <a:cubicBezTo>
                    <a:pt x="6348" y="1313"/>
                    <a:pt x="1795" y="44"/>
                    <a:pt x="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21"/>
            <p:cNvSpPr/>
            <p:nvPr/>
          </p:nvSpPr>
          <p:spPr>
            <a:xfrm>
              <a:off x="516807" y="5128765"/>
              <a:ext cx="232404" cy="58150"/>
            </a:xfrm>
            <a:custGeom>
              <a:rect b="b" l="l" r="r" t="t"/>
              <a:pathLst>
                <a:path extrusionOk="0" h="935" w="3737">
                  <a:moveTo>
                    <a:pt x="1" y="1"/>
                  </a:moveTo>
                  <a:lnTo>
                    <a:pt x="3736" y="934"/>
                  </a:lnTo>
                  <a:cubicBezTo>
                    <a:pt x="2277" y="438"/>
                    <a:pt x="1" y="1"/>
                    <a:pt x="1" y="1"/>
                  </a:cubicBezTo>
                  <a:close/>
                </a:path>
              </a:pathLst>
            </a:custGeom>
            <a:solidFill>
              <a:srgbClr val="FFA7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21"/>
            <p:cNvSpPr/>
            <p:nvPr/>
          </p:nvSpPr>
          <p:spPr>
            <a:xfrm>
              <a:off x="511396" y="5124225"/>
              <a:ext cx="243225" cy="67541"/>
            </a:xfrm>
            <a:custGeom>
              <a:rect b="b" l="l" r="r" t="t"/>
              <a:pathLst>
                <a:path extrusionOk="0" h="1086" w="3911">
                  <a:moveTo>
                    <a:pt x="102" y="1"/>
                  </a:moveTo>
                  <a:cubicBezTo>
                    <a:pt x="59" y="1"/>
                    <a:pt x="15" y="30"/>
                    <a:pt x="15" y="59"/>
                  </a:cubicBezTo>
                  <a:cubicBezTo>
                    <a:pt x="0" y="103"/>
                    <a:pt x="30" y="132"/>
                    <a:pt x="59" y="147"/>
                  </a:cubicBezTo>
                  <a:lnTo>
                    <a:pt x="73" y="147"/>
                  </a:lnTo>
                  <a:cubicBezTo>
                    <a:pt x="88" y="161"/>
                    <a:pt x="2364" y="584"/>
                    <a:pt x="3794" y="1080"/>
                  </a:cubicBezTo>
                  <a:cubicBezTo>
                    <a:pt x="3805" y="1084"/>
                    <a:pt x="3816" y="1086"/>
                    <a:pt x="3827" y="1086"/>
                  </a:cubicBezTo>
                  <a:cubicBezTo>
                    <a:pt x="3858" y="1086"/>
                    <a:pt x="3885" y="1069"/>
                    <a:pt x="3896" y="1037"/>
                  </a:cubicBezTo>
                  <a:cubicBezTo>
                    <a:pt x="3911" y="993"/>
                    <a:pt x="3882" y="949"/>
                    <a:pt x="3852" y="935"/>
                  </a:cubicBezTo>
                  <a:cubicBezTo>
                    <a:pt x="2408" y="438"/>
                    <a:pt x="117" y="1"/>
                    <a:pt x="1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21"/>
            <p:cNvSpPr/>
            <p:nvPr/>
          </p:nvSpPr>
          <p:spPr>
            <a:xfrm>
              <a:off x="209213" y="5097917"/>
              <a:ext cx="543603" cy="115554"/>
            </a:xfrm>
            <a:custGeom>
              <a:rect b="b" l="l" r="r" t="t"/>
              <a:pathLst>
                <a:path extrusionOk="0" h="1858" w="8741">
                  <a:moveTo>
                    <a:pt x="88" y="1"/>
                  </a:moveTo>
                  <a:cubicBezTo>
                    <a:pt x="44" y="1"/>
                    <a:pt x="15" y="30"/>
                    <a:pt x="0" y="73"/>
                  </a:cubicBezTo>
                  <a:cubicBezTo>
                    <a:pt x="0" y="103"/>
                    <a:pt x="15" y="146"/>
                    <a:pt x="59" y="146"/>
                  </a:cubicBezTo>
                  <a:cubicBezTo>
                    <a:pt x="59" y="146"/>
                    <a:pt x="59" y="161"/>
                    <a:pt x="73" y="161"/>
                  </a:cubicBezTo>
                  <a:cubicBezTo>
                    <a:pt x="132" y="161"/>
                    <a:pt x="5881" y="978"/>
                    <a:pt x="8639" y="1854"/>
                  </a:cubicBezTo>
                  <a:cubicBezTo>
                    <a:pt x="8647" y="1856"/>
                    <a:pt x="8655" y="1858"/>
                    <a:pt x="8662" y="1858"/>
                  </a:cubicBezTo>
                  <a:cubicBezTo>
                    <a:pt x="8697" y="1858"/>
                    <a:pt x="8729" y="1834"/>
                    <a:pt x="8741" y="1810"/>
                  </a:cubicBezTo>
                  <a:cubicBezTo>
                    <a:pt x="8741" y="1766"/>
                    <a:pt x="8726" y="1722"/>
                    <a:pt x="8682" y="1708"/>
                  </a:cubicBezTo>
                  <a:cubicBezTo>
                    <a:pt x="5910" y="832"/>
                    <a:pt x="146" y="15"/>
                    <a:pt x="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674" name="Shape 2674"/>
        <p:cNvGrpSpPr/>
        <p:nvPr/>
      </p:nvGrpSpPr>
      <p:grpSpPr>
        <a:xfrm>
          <a:off x="0" y="0"/>
          <a:ext cx="0" cy="0"/>
          <a:chOff x="0" y="0"/>
          <a:chExt cx="0" cy="0"/>
        </a:xfrm>
      </p:grpSpPr>
      <p:sp>
        <p:nvSpPr>
          <p:cNvPr id="2675" name="Google Shape;2675;p22"/>
          <p:cNvSpPr txBox="1"/>
          <p:nvPr>
            <p:ph type="title"/>
          </p:nvPr>
        </p:nvSpPr>
        <p:spPr>
          <a:xfrm>
            <a:off x="2347938" y="539500"/>
            <a:ext cx="4448100" cy="1058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7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76" name="Google Shape;2676;p22"/>
          <p:cNvSpPr txBox="1"/>
          <p:nvPr>
            <p:ph idx="1" type="subTitle"/>
          </p:nvPr>
        </p:nvSpPr>
        <p:spPr>
          <a:xfrm>
            <a:off x="2347900" y="1628575"/>
            <a:ext cx="4448100" cy="105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2677" name="Google Shape;2677;p22"/>
          <p:cNvSpPr txBox="1"/>
          <p:nvPr/>
        </p:nvSpPr>
        <p:spPr>
          <a:xfrm>
            <a:off x="2496100" y="3611950"/>
            <a:ext cx="4151700" cy="556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000">
                <a:solidFill>
                  <a:schemeClr val="dk1"/>
                </a:solidFill>
                <a:latin typeface="Assistant"/>
                <a:ea typeface="Assistant"/>
                <a:cs typeface="Assistant"/>
                <a:sym typeface="Assistant"/>
              </a:rPr>
              <a:t>CREDITS:</a:t>
            </a:r>
            <a:r>
              <a:rPr lang="en" sz="1000">
                <a:solidFill>
                  <a:schemeClr val="dk1"/>
                </a:solidFill>
                <a:latin typeface="Assistant"/>
                <a:ea typeface="Assistant"/>
                <a:cs typeface="Assistant"/>
                <a:sym typeface="Assistant"/>
              </a:rPr>
              <a:t> This presentation template was created by </a:t>
            </a:r>
            <a:r>
              <a:rPr b="1" lang="en" sz="1000" u="sng">
                <a:solidFill>
                  <a:schemeClr val="hlink"/>
                </a:solidFill>
                <a:latin typeface="Assistant"/>
                <a:ea typeface="Assistant"/>
                <a:cs typeface="Assistant"/>
                <a:sym typeface="Assistant"/>
                <a:hlinkClick r:id="rId2"/>
              </a:rPr>
              <a:t>Slidesgo</a:t>
            </a:r>
            <a:r>
              <a:rPr lang="en" sz="1000">
                <a:solidFill>
                  <a:schemeClr val="dk1"/>
                </a:solidFill>
                <a:latin typeface="Assistant"/>
                <a:ea typeface="Assistant"/>
                <a:cs typeface="Assistant"/>
                <a:sym typeface="Assistant"/>
              </a:rPr>
              <a:t>, and includes icons by </a:t>
            </a:r>
            <a:r>
              <a:rPr b="1" lang="en" sz="1000" u="sng">
                <a:solidFill>
                  <a:schemeClr val="dk1"/>
                </a:solidFill>
                <a:latin typeface="Assistant"/>
                <a:ea typeface="Assistant"/>
                <a:cs typeface="Assistant"/>
                <a:sym typeface="Assistant"/>
                <a:hlinkClick r:id="rId3">
                  <a:extLst>
                    <a:ext uri="{A12FA001-AC4F-418D-AE19-62706E023703}">
                      <ahyp:hlinkClr val="tx"/>
                    </a:ext>
                  </a:extLst>
                </a:hlinkClick>
              </a:rPr>
              <a:t>Flaticon</a:t>
            </a:r>
            <a:r>
              <a:rPr lang="en" sz="1000">
                <a:solidFill>
                  <a:schemeClr val="dk1"/>
                </a:solidFill>
                <a:latin typeface="Assistant"/>
                <a:ea typeface="Assistant"/>
                <a:cs typeface="Assistant"/>
                <a:sym typeface="Assistant"/>
              </a:rPr>
              <a:t>, and infographics &amp; images by </a:t>
            </a:r>
            <a:r>
              <a:rPr b="1" lang="en" sz="1000" u="sng">
                <a:solidFill>
                  <a:schemeClr val="dk1"/>
                </a:solidFill>
                <a:latin typeface="Assistant"/>
                <a:ea typeface="Assistant"/>
                <a:cs typeface="Assistant"/>
                <a:sym typeface="Assistant"/>
                <a:hlinkClick r:id="rId4">
                  <a:extLst>
                    <a:ext uri="{A12FA001-AC4F-418D-AE19-62706E023703}">
                      <ahyp:hlinkClr val="tx"/>
                    </a:ext>
                  </a:extLst>
                </a:hlinkClick>
              </a:rPr>
              <a:t>Freepik</a:t>
            </a:r>
            <a:r>
              <a:rPr lang="en" sz="1000" u="sng">
                <a:solidFill>
                  <a:schemeClr val="dk1"/>
                </a:solidFill>
                <a:latin typeface="Assistant"/>
                <a:ea typeface="Assistant"/>
                <a:cs typeface="Assistant"/>
                <a:sym typeface="Assistant"/>
              </a:rPr>
              <a:t> </a:t>
            </a:r>
            <a:endParaRPr b="1" sz="1000" u="sng">
              <a:solidFill>
                <a:schemeClr val="dk1"/>
              </a:solidFill>
              <a:latin typeface="Assistant"/>
              <a:ea typeface="Assistant"/>
              <a:cs typeface="Assistant"/>
              <a:sym typeface="Assistant"/>
            </a:endParaRPr>
          </a:p>
        </p:txBody>
      </p:sp>
      <p:grpSp>
        <p:nvGrpSpPr>
          <p:cNvPr id="2678" name="Google Shape;2678;p22"/>
          <p:cNvGrpSpPr/>
          <p:nvPr/>
        </p:nvGrpSpPr>
        <p:grpSpPr>
          <a:xfrm>
            <a:off x="0" y="0"/>
            <a:ext cx="9144080" cy="5143448"/>
            <a:chOff x="0" y="0"/>
            <a:chExt cx="9144080" cy="5143448"/>
          </a:xfrm>
        </p:grpSpPr>
        <p:sp>
          <p:nvSpPr>
            <p:cNvPr id="2679" name="Google Shape;2679;p22"/>
            <p:cNvSpPr/>
            <p:nvPr/>
          </p:nvSpPr>
          <p:spPr>
            <a:xfrm>
              <a:off x="0" y="0"/>
              <a:ext cx="9144080" cy="247047"/>
            </a:xfrm>
            <a:custGeom>
              <a:rect b="b" l="l" r="r" t="t"/>
              <a:pathLst>
                <a:path extrusionOk="0" h="2978" w="123577">
                  <a:moveTo>
                    <a:pt x="123372" y="205"/>
                  </a:moveTo>
                  <a:lnTo>
                    <a:pt x="123372" y="2787"/>
                  </a:lnTo>
                  <a:lnTo>
                    <a:pt x="205" y="2787"/>
                  </a:lnTo>
                  <a:lnTo>
                    <a:pt x="205" y="205"/>
                  </a:lnTo>
                  <a:close/>
                  <a:moveTo>
                    <a:pt x="0" y="0"/>
                  </a:moveTo>
                  <a:lnTo>
                    <a:pt x="0" y="2977"/>
                  </a:lnTo>
                  <a:lnTo>
                    <a:pt x="123576" y="2977"/>
                  </a:lnTo>
                  <a:lnTo>
                    <a:pt x="12357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22"/>
            <p:cNvSpPr/>
            <p:nvPr/>
          </p:nvSpPr>
          <p:spPr>
            <a:xfrm>
              <a:off x="5208705"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22"/>
            <p:cNvSpPr/>
            <p:nvPr/>
          </p:nvSpPr>
          <p:spPr>
            <a:xfrm>
              <a:off x="5276482"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22"/>
            <p:cNvSpPr/>
            <p:nvPr/>
          </p:nvSpPr>
          <p:spPr>
            <a:xfrm>
              <a:off x="5343098" y="72589"/>
              <a:ext cx="17006" cy="161103"/>
            </a:xfrm>
            <a:custGeom>
              <a:rect b="b" l="l" r="r" t="t"/>
              <a:pathLst>
                <a:path extrusionOk="0" h="1942" w="205">
                  <a:moveTo>
                    <a:pt x="0" y="1"/>
                  </a:moveTo>
                  <a:lnTo>
                    <a:pt x="0"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22"/>
            <p:cNvSpPr/>
            <p:nvPr/>
          </p:nvSpPr>
          <p:spPr>
            <a:xfrm>
              <a:off x="5409630"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22"/>
            <p:cNvSpPr/>
            <p:nvPr/>
          </p:nvSpPr>
          <p:spPr>
            <a:xfrm>
              <a:off x="5477490"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22"/>
            <p:cNvSpPr/>
            <p:nvPr/>
          </p:nvSpPr>
          <p:spPr>
            <a:xfrm>
              <a:off x="5544023"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22"/>
            <p:cNvSpPr/>
            <p:nvPr/>
          </p:nvSpPr>
          <p:spPr>
            <a:xfrm>
              <a:off x="5610638"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22"/>
            <p:cNvSpPr/>
            <p:nvPr/>
          </p:nvSpPr>
          <p:spPr>
            <a:xfrm>
              <a:off x="5678415" y="72589"/>
              <a:ext cx="15762" cy="161103"/>
            </a:xfrm>
            <a:custGeom>
              <a:rect b="b" l="l" r="r" t="t"/>
              <a:pathLst>
                <a:path extrusionOk="0" h="1942" w="190">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22"/>
            <p:cNvSpPr/>
            <p:nvPr/>
          </p:nvSpPr>
          <p:spPr>
            <a:xfrm>
              <a:off x="5744948"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22"/>
            <p:cNvSpPr/>
            <p:nvPr/>
          </p:nvSpPr>
          <p:spPr>
            <a:xfrm>
              <a:off x="7219367"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22"/>
            <p:cNvSpPr/>
            <p:nvPr/>
          </p:nvSpPr>
          <p:spPr>
            <a:xfrm>
              <a:off x="5879340"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22"/>
            <p:cNvSpPr/>
            <p:nvPr/>
          </p:nvSpPr>
          <p:spPr>
            <a:xfrm>
              <a:off x="6347806" y="72589"/>
              <a:ext cx="17006" cy="161103"/>
            </a:xfrm>
            <a:custGeom>
              <a:rect b="b" l="l" r="r" t="t"/>
              <a:pathLst>
                <a:path extrusionOk="0" h="1942" w="205">
                  <a:moveTo>
                    <a:pt x="0" y="1"/>
                  </a:moveTo>
                  <a:lnTo>
                    <a:pt x="0"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22"/>
            <p:cNvSpPr/>
            <p:nvPr/>
          </p:nvSpPr>
          <p:spPr>
            <a:xfrm>
              <a:off x="5945956"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22"/>
            <p:cNvSpPr/>
            <p:nvPr/>
          </p:nvSpPr>
          <p:spPr>
            <a:xfrm>
              <a:off x="6013733" y="72589"/>
              <a:ext cx="15762" cy="161103"/>
            </a:xfrm>
            <a:custGeom>
              <a:rect b="b" l="l" r="r" t="t"/>
              <a:pathLst>
                <a:path extrusionOk="0" h="1942" w="190">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22"/>
            <p:cNvSpPr/>
            <p:nvPr/>
          </p:nvSpPr>
          <p:spPr>
            <a:xfrm>
              <a:off x="6080266"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22"/>
            <p:cNvSpPr/>
            <p:nvPr/>
          </p:nvSpPr>
          <p:spPr>
            <a:xfrm>
              <a:off x="6146881"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22"/>
            <p:cNvSpPr/>
            <p:nvPr/>
          </p:nvSpPr>
          <p:spPr>
            <a:xfrm>
              <a:off x="5812725"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22"/>
            <p:cNvSpPr/>
            <p:nvPr/>
          </p:nvSpPr>
          <p:spPr>
            <a:xfrm>
              <a:off x="4003072" y="72589"/>
              <a:ext cx="15845" cy="161103"/>
            </a:xfrm>
            <a:custGeom>
              <a:rect b="b" l="l" r="r" t="t"/>
              <a:pathLst>
                <a:path extrusionOk="0" h="1942" w="191">
                  <a:moveTo>
                    <a:pt x="1" y="1"/>
                  </a:moveTo>
                  <a:lnTo>
                    <a:pt x="1"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22"/>
            <p:cNvSpPr/>
            <p:nvPr/>
          </p:nvSpPr>
          <p:spPr>
            <a:xfrm>
              <a:off x="4137464"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22"/>
            <p:cNvSpPr/>
            <p:nvPr/>
          </p:nvSpPr>
          <p:spPr>
            <a:xfrm>
              <a:off x="4270612"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22"/>
            <p:cNvSpPr/>
            <p:nvPr/>
          </p:nvSpPr>
          <p:spPr>
            <a:xfrm>
              <a:off x="4338389" y="72589"/>
              <a:ext cx="15845" cy="161103"/>
            </a:xfrm>
            <a:custGeom>
              <a:rect b="b" l="l" r="r" t="t"/>
              <a:pathLst>
                <a:path extrusionOk="0" h="1942" w="191">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22"/>
            <p:cNvSpPr/>
            <p:nvPr/>
          </p:nvSpPr>
          <p:spPr>
            <a:xfrm>
              <a:off x="4404922"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22"/>
            <p:cNvSpPr/>
            <p:nvPr/>
          </p:nvSpPr>
          <p:spPr>
            <a:xfrm>
              <a:off x="4471537"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22"/>
            <p:cNvSpPr/>
            <p:nvPr/>
          </p:nvSpPr>
          <p:spPr>
            <a:xfrm>
              <a:off x="4539314"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22"/>
            <p:cNvSpPr/>
            <p:nvPr/>
          </p:nvSpPr>
          <p:spPr>
            <a:xfrm>
              <a:off x="4605930"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22"/>
            <p:cNvSpPr/>
            <p:nvPr/>
          </p:nvSpPr>
          <p:spPr>
            <a:xfrm>
              <a:off x="4672463" y="72589"/>
              <a:ext cx="17006" cy="161103"/>
            </a:xfrm>
            <a:custGeom>
              <a:rect b="b" l="l" r="r" t="t"/>
              <a:pathLst>
                <a:path extrusionOk="0" h="1942" w="205">
                  <a:moveTo>
                    <a:pt x="1" y="1"/>
                  </a:moveTo>
                  <a:lnTo>
                    <a:pt x="1"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22"/>
            <p:cNvSpPr/>
            <p:nvPr/>
          </p:nvSpPr>
          <p:spPr>
            <a:xfrm>
              <a:off x="4806855"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22"/>
            <p:cNvSpPr/>
            <p:nvPr/>
          </p:nvSpPr>
          <p:spPr>
            <a:xfrm>
              <a:off x="4874632"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22"/>
            <p:cNvSpPr/>
            <p:nvPr/>
          </p:nvSpPr>
          <p:spPr>
            <a:xfrm>
              <a:off x="4941248"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22"/>
            <p:cNvSpPr/>
            <p:nvPr/>
          </p:nvSpPr>
          <p:spPr>
            <a:xfrm>
              <a:off x="5075557"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22"/>
            <p:cNvSpPr/>
            <p:nvPr/>
          </p:nvSpPr>
          <p:spPr>
            <a:xfrm>
              <a:off x="5142173"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22"/>
            <p:cNvSpPr/>
            <p:nvPr/>
          </p:nvSpPr>
          <p:spPr>
            <a:xfrm>
              <a:off x="4740240"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22"/>
            <p:cNvSpPr/>
            <p:nvPr/>
          </p:nvSpPr>
          <p:spPr>
            <a:xfrm>
              <a:off x="3064979"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22"/>
            <p:cNvSpPr/>
            <p:nvPr/>
          </p:nvSpPr>
          <p:spPr>
            <a:xfrm>
              <a:off x="3131511"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22"/>
            <p:cNvSpPr/>
            <p:nvPr/>
          </p:nvSpPr>
          <p:spPr>
            <a:xfrm>
              <a:off x="3199288"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22"/>
            <p:cNvSpPr/>
            <p:nvPr/>
          </p:nvSpPr>
          <p:spPr>
            <a:xfrm>
              <a:off x="3265904"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22"/>
            <p:cNvSpPr/>
            <p:nvPr/>
          </p:nvSpPr>
          <p:spPr>
            <a:xfrm>
              <a:off x="3332436" y="72589"/>
              <a:ext cx="17089" cy="161103"/>
            </a:xfrm>
            <a:custGeom>
              <a:rect b="b" l="l" r="r" t="t"/>
              <a:pathLst>
                <a:path extrusionOk="0" h="1942" w="206">
                  <a:moveTo>
                    <a:pt x="1" y="1"/>
                  </a:moveTo>
                  <a:lnTo>
                    <a:pt x="1"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22"/>
            <p:cNvSpPr/>
            <p:nvPr/>
          </p:nvSpPr>
          <p:spPr>
            <a:xfrm>
              <a:off x="3400296"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22"/>
            <p:cNvSpPr/>
            <p:nvPr/>
          </p:nvSpPr>
          <p:spPr>
            <a:xfrm>
              <a:off x="3466829"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22"/>
            <p:cNvSpPr/>
            <p:nvPr/>
          </p:nvSpPr>
          <p:spPr>
            <a:xfrm>
              <a:off x="3533445"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22"/>
            <p:cNvSpPr/>
            <p:nvPr/>
          </p:nvSpPr>
          <p:spPr>
            <a:xfrm>
              <a:off x="3601222"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22"/>
            <p:cNvSpPr/>
            <p:nvPr/>
          </p:nvSpPr>
          <p:spPr>
            <a:xfrm>
              <a:off x="3734370"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22"/>
            <p:cNvSpPr/>
            <p:nvPr/>
          </p:nvSpPr>
          <p:spPr>
            <a:xfrm>
              <a:off x="5007780" y="72589"/>
              <a:ext cx="17006" cy="161103"/>
            </a:xfrm>
            <a:custGeom>
              <a:rect b="b" l="l" r="r" t="t"/>
              <a:pathLst>
                <a:path extrusionOk="0" h="1942" w="205">
                  <a:moveTo>
                    <a:pt x="1" y="1"/>
                  </a:moveTo>
                  <a:lnTo>
                    <a:pt x="1"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22"/>
            <p:cNvSpPr/>
            <p:nvPr/>
          </p:nvSpPr>
          <p:spPr>
            <a:xfrm>
              <a:off x="7018441" y="72589"/>
              <a:ext cx="15762" cy="161103"/>
            </a:xfrm>
            <a:custGeom>
              <a:rect b="b" l="l" r="r" t="t"/>
              <a:pathLst>
                <a:path extrusionOk="0" h="1942" w="190">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22"/>
            <p:cNvSpPr/>
            <p:nvPr/>
          </p:nvSpPr>
          <p:spPr>
            <a:xfrm>
              <a:off x="7084974"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22"/>
            <p:cNvSpPr/>
            <p:nvPr/>
          </p:nvSpPr>
          <p:spPr>
            <a:xfrm>
              <a:off x="7152751"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22"/>
            <p:cNvSpPr/>
            <p:nvPr/>
          </p:nvSpPr>
          <p:spPr>
            <a:xfrm>
              <a:off x="7285899"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22"/>
            <p:cNvSpPr/>
            <p:nvPr/>
          </p:nvSpPr>
          <p:spPr>
            <a:xfrm>
              <a:off x="7353676" y="72589"/>
              <a:ext cx="15845" cy="161103"/>
            </a:xfrm>
            <a:custGeom>
              <a:rect b="b" l="l" r="r" t="t"/>
              <a:pathLst>
                <a:path extrusionOk="0" h="1942" w="191">
                  <a:moveTo>
                    <a:pt x="1" y="1"/>
                  </a:moveTo>
                  <a:lnTo>
                    <a:pt x="1" y="1942"/>
                  </a:lnTo>
                  <a:lnTo>
                    <a:pt x="191" y="1942"/>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22"/>
            <p:cNvSpPr/>
            <p:nvPr/>
          </p:nvSpPr>
          <p:spPr>
            <a:xfrm>
              <a:off x="7420292"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22"/>
            <p:cNvSpPr/>
            <p:nvPr/>
          </p:nvSpPr>
          <p:spPr>
            <a:xfrm>
              <a:off x="7486907"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22"/>
            <p:cNvSpPr/>
            <p:nvPr/>
          </p:nvSpPr>
          <p:spPr>
            <a:xfrm>
              <a:off x="7554684"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22"/>
            <p:cNvSpPr/>
            <p:nvPr/>
          </p:nvSpPr>
          <p:spPr>
            <a:xfrm>
              <a:off x="7621217"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22"/>
            <p:cNvSpPr/>
            <p:nvPr/>
          </p:nvSpPr>
          <p:spPr>
            <a:xfrm>
              <a:off x="8157459"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22"/>
            <p:cNvSpPr/>
            <p:nvPr/>
          </p:nvSpPr>
          <p:spPr>
            <a:xfrm>
              <a:off x="7755609"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22"/>
            <p:cNvSpPr/>
            <p:nvPr/>
          </p:nvSpPr>
          <p:spPr>
            <a:xfrm>
              <a:off x="8090927"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22"/>
            <p:cNvSpPr/>
            <p:nvPr/>
          </p:nvSpPr>
          <p:spPr>
            <a:xfrm>
              <a:off x="7822142"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22"/>
            <p:cNvSpPr/>
            <p:nvPr/>
          </p:nvSpPr>
          <p:spPr>
            <a:xfrm>
              <a:off x="7890002"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22"/>
            <p:cNvSpPr/>
            <p:nvPr/>
          </p:nvSpPr>
          <p:spPr>
            <a:xfrm>
              <a:off x="7956534"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8" name="Google Shape;2738;p22"/>
            <p:cNvSpPr/>
            <p:nvPr/>
          </p:nvSpPr>
          <p:spPr>
            <a:xfrm>
              <a:off x="8023150" y="72589"/>
              <a:ext cx="17006" cy="161103"/>
            </a:xfrm>
            <a:custGeom>
              <a:rect b="b" l="l" r="r" t="t"/>
              <a:pathLst>
                <a:path extrusionOk="0" h="1942" w="205">
                  <a:moveTo>
                    <a:pt x="0" y="1"/>
                  </a:moveTo>
                  <a:lnTo>
                    <a:pt x="0" y="1942"/>
                  </a:lnTo>
                  <a:lnTo>
                    <a:pt x="204" y="1942"/>
                  </a:lnTo>
                  <a:lnTo>
                    <a:pt x="2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22"/>
            <p:cNvSpPr/>
            <p:nvPr/>
          </p:nvSpPr>
          <p:spPr>
            <a:xfrm>
              <a:off x="7688994" y="72589"/>
              <a:ext cx="15845" cy="161103"/>
            </a:xfrm>
            <a:custGeom>
              <a:rect b="b" l="l" r="r" t="t"/>
              <a:pathLst>
                <a:path extrusionOk="0" h="1942" w="191">
                  <a:moveTo>
                    <a:pt x="1" y="1"/>
                  </a:moveTo>
                  <a:lnTo>
                    <a:pt x="1" y="1942"/>
                  </a:lnTo>
                  <a:lnTo>
                    <a:pt x="191" y="1942"/>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22"/>
            <p:cNvSpPr/>
            <p:nvPr/>
          </p:nvSpPr>
          <p:spPr>
            <a:xfrm>
              <a:off x="6214658"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22"/>
            <p:cNvSpPr/>
            <p:nvPr/>
          </p:nvSpPr>
          <p:spPr>
            <a:xfrm>
              <a:off x="6281191"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22"/>
            <p:cNvSpPr/>
            <p:nvPr/>
          </p:nvSpPr>
          <p:spPr>
            <a:xfrm>
              <a:off x="6415583"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22"/>
            <p:cNvSpPr/>
            <p:nvPr/>
          </p:nvSpPr>
          <p:spPr>
            <a:xfrm>
              <a:off x="6482199"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22"/>
            <p:cNvSpPr/>
            <p:nvPr/>
          </p:nvSpPr>
          <p:spPr>
            <a:xfrm>
              <a:off x="6616508"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22"/>
            <p:cNvSpPr/>
            <p:nvPr/>
          </p:nvSpPr>
          <p:spPr>
            <a:xfrm>
              <a:off x="6683124" y="72589"/>
              <a:ext cx="17006" cy="161103"/>
            </a:xfrm>
            <a:custGeom>
              <a:rect b="b" l="l" r="r" t="t"/>
              <a:pathLst>
                <a:path extrusionOk="0" h="1942" w="205">
                  <a:moveTo>
                    <a:pt x="0" y="1"/>
                  </a:moveTo>
                  <a:lnTo>
                    <a:pt x="0"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22"/>
            <p:cNvSpPr/>
            <p:nvPr/>
          </p:nvSpPr>
          <p:spPr>
            <a:xfrm>
              <a:off x="6750901"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22"/>
            <p:cNvSpPr/>
            <p:nvPr/>
          </p:nvSpPr>
          <p:spPr>
            <a:xfrm>
              <a:off x="6884049"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22"/>
            <p:cNvSpPr/>
            <p:nvPr/>
          </p:nvSpPr>
          <p:spPr>
            <a:xfrm>
              <a:off x="6951826"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22"/>
            <p:cNvSpPr/>
            <p:nvPr/>
          </p:nvSpPr>
          <p:spPr>
            <a:xfrm>
              <a:off x="6548731"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22"/>
            <p:cNvSpPr/>
            <p:nvPr/>
          </p:nvSpPr>
          <p:spPr>
            <a:xfrm>
              <a:off x="6817433"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22"/>
            <p:cNvSpPr/>
            <p:nvPr/>
          </p:nvSpPr>
          <p:spPr>
            <a:xfrm>
              <a:off x="3802147"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22"/>
            <p:cNvSpPr/>
            <p:nvPr/>
          </p:nvSpPr>
          <p:spPr>
            <a:xfrm>
              <a:off x="3935295"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22"/>
            <p:cNvSpPr/>
            <p:nvPr/>
          </p:nvSpPr>
          <p:spPr>
            <a:xfrm>
              <a:off x="4069687"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22"/>
            <p:cNvSpPr/>
            <p:nvPr/>
          </p:nvSpPr>
          <p:spPr>
            <a:xfrm>
              <a:off x="4203997"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22"/>
            <p:cNvSpPr/>
            <p:nvPr/>
          </p:nvSpPr>
          <p:spPr>
            <a:xfrm>
              <a:off x="3667754" y="72589"/>
              <a:ext cx="17089" cy="161103"/>
            </a:xfrm>
            <a:custGeom>
              <a:rect b="b" l="l" r="r" t="t"/>
              <a:pathLst>
                <a:path extrusionOk="0" h="1942" w="206">
                  <a:moveTo>
                    <a:pt x="1" y="1"/>
                  </a:moveTo>
                  <a:lnTo>
                    <a:pt x="1"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22"/>
            <p:cNvSpPr/>
            <p:nvPr/>
          </p:nvSpPr>
          <p:spPr>
            <a:xfrm>
              <a:off x="1054318"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22"/>
            <p:cNvSpPr/>
            <p:nvPr/>
          </p:nvSpPr>
          <p:spPr>
            <a:xfrm>
              <a:off x="1120933"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p22"/>
            <p:cNvSpPr/>
            <p:nvPr/>
          </p:nvSpPr>
          <p:spPr>
            <a:xfrm>
              <a:off x="1188710"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22"/>
            <p:cNvSpPr/>
            <p:nvPr/>
          </p:nvSpPr>
          <p:spPr>
            <a:xfrm>
              <a:off x="1255243"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22"/>
            <p:cNvSpPr/>
            <p:nvPr/>
          </p:nvSpPr>
          <p:spPr>
            <a:xfrm>
              <a:off x="1323020" y="72589"/>
              <a:ext cx="15845" cy="161103"/>
            </a:xfrm>
            <a:custGeom>
              <a:rect b="b" l="l" r="r" t="t"/>
              <a:pathLst>
                <a:path extrusionOk="0" h="1942" w="191">
                  <a:moveTo>
                    <a:pt x="1" y="1"/>
                  </a:moveTo>
                  <a:lnTo>
                    <a:pt x="1" y="1942"/>
                  </a:lnTo>
                  <a:lnTo>
                    <a:pt x="191" y="1942"/>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22"/>
            <p:cNvSpPr/>
            <p:nvPr/>
          </p:nvSpPr>
          <p:spPr>
            <a:xfrm>
              <a:off x="1456251"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22"/>
            <p:cNvSpPr/>
            <p:nvPr/>
          </p:nvSpPr>
          <p:spPr>
            <a:xfrm>
              <a:off x="1590560"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22"/>
            <p:cNvSpPr/>
            <p:nvPr/>
          </p:nvSpPr>
          <p:spPr>
            <a:xfrm>
              <a:off x="1724953"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22"/>
            <p:cNvSpPr/>
            <p:nvPr/>
          </p:nvSpPr>
          <p:spPr>
            <a:xfrm>
              <a:off x="1858101"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22"/>
            <p:cNvSpPr/>
            <p:nvPr/>
          </p:nvSpPr>
          <p:spPr>
            <a:xfrm>
              <a:off x="2126803"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22"/>
            <p:cNvSpPr/>
            <p:nvPr/>
          </p:nvSpPr>
          <p:spPr>
            <a:xfrm>
              <a:off x="2261195"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22"/>
            <p:cNvSpPr/>
            <p:nvPr/>
          </p:nvSpPr>
          <p:spPr>
            <a:xfrm>
              <a:off x="2394344"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22"/>
            <p:cNvSpPr/>
            <p:nvPr/>
          </p:nvSpPr>
          <p:spPr>
            <a:xfrm>
              <a:off x="2528736"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22"/>
            <p:cNvSpPr/>
            <p:nvPr/>
          </p:nvSpPr>
          <p:spPr>
            <a:xfrm>
              <a:off x="2663046" y="72589"/>
              <a:ext cx="15845" cy="161103"/>
            </a:xfrm>
            <a:custGeom>
              <a:rect b="b" l="l" r="r" t="t"/>
              <a:pathLst>
                <a:path extrusionOk="0" h="1942" w="191">
                  <a:moveTo>
                    <a:pt x="1" y="1"/>
                  </a:moveTo>
                  <a:lnTo>
                    <a:pt x="1"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22"/>
            <p:cNvSpPr/>
            <p:nvPr/>
          </p:nvSpPr>
          <p:spPr>
            <a:xfrm>
              <a:off x="1992493" y="72589"/>
              <a:ext cx="17006" cy="161103"/>
            </a:xfrm>
            <a:custGeom>
              <a:rect b="b" l="l" r="r" t="t"/>
              <a:pathLst>
                <a:path extrusionOk="0" h="1942" w="205">
                  <a:moveTo>
                    <a:pt x="0" y="1"/>
                  </a:moveTo>
                  <a:lnTo>
                    <a:pt x="0" y="1942"/>
                  </a:lnTo>
                  <a:lnTo>
                    <a:pt x="204" y="1942"/>
                  </a:lnTo>
                  <a:lnTo>
                    <a:pt x="2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22"/>
            <p:cNvSpPr/>
            <p:nvPr/>
          </p:nvSpPr>
          <p:spPr>
            <a:xfrm>
              <a:off x="1389635"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22"/>
            <p:cNvSpPr/>
            <p:nvPr/>
          </p:nvSpPr>
          <p:spPr>
            <a:xfrm>
              <a:off x="1524028"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22"/>
            <p:cNvSpPr/>
            <p:nvPr/>
          </p:nvSpPr>
          <p:spPr>
            <a:xfrm>
              <a:off x="1657176" y="72589"/>
              <a:ext cx="17006" cy="161103"/>
            </a:xfrm>
            <a:custGeom>
              <a:rect b="b" l="l" r="r" t="t"/>
              <a:pathLst>
                <a:path extrusionOk="0" h="1942" w="205">
                  <a:moveTo>
                    <a:pt x="0" y="1"/>
                  </a:moveTo>
                  <a:lnTo>
                    <a:pt x="0" y="1942"/>
                  </a:lnTo>
                  <a:lnTo>
                    <a:pt x="204" y="1942"/>
                  </a:lnTo>
                  <a:lnTo>
                    <a:pt x="2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22"/>
            <p:cNvSpPr/>
            <p:nvPr/>
          </p:nvSpPr>
          <p:spPr>
            <a:xfrm>
              <a:off x="1791485"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22"/>
            <p:cNvSpPr/>
            <p:nvPr/>
          </p:nvSpPr>
          <p:spPr>
            <a:xfrm>
              <a:off x="1925878"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22"/>
            <p:cNvSpPr/>
            <p:nvPr/>
          </p:nvSpPr>
          <p:spPr>
            <a:xfrm>
              <a:off x="2059026"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22"/>
            <p:cNvSpPr/>
            <p:nvPr/>
          </p:nvSpPr>
          <p:spPr>
            <a:xfrm>
              <a:off x="2193418"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22"/>
            <p:cNvSpPr/>
            <p:nvPr/>
          </p:nvSpPr>
          <p:spPr>
            <a:xfrm>
              <a:off x="2327728" y="72589"/>
              <a:ext cx="15845" cy="161103"/>
            </a:xfrm>
            <a:custGeom>
              <a:rect b="b" l="l" r="r" t="t"/>
              <a:pathLst>
                <a:path extrusionOk="0" h="1942" w="191">
                  <a:moveTo>
                    <a:pt x="1" y="1"/>
                  </a:moveTo>
                  <a:lnTo>
                    <a:pt x="1" y="1942"/>
                  </a:lnTo>
                  <a:lnTo>
                    <a:pt x="191" y="1942"/>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22"/>
            <p:cNvSpPr/>
            <p:nvPr/>
          </p:nvSpPr>
          <p:spPr>
            <a:xfrm>
              <a:off x="2462121"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22"/>
            <p:cNvSpPr/>
            <p:nvPr/>
          </p:nvSpPr>
          <p:spPr>
            <a:xfrm>
              <a:off x="2729661"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22"/>
            <p:cNvSpPr/>
            <p:nvPr/>
          </p:nvSpPr>
          <p:spPr>
            <a:xfrm>
              <a:off x="3868679"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22"/>
            <p:cNvSpPr/>
            <p:nvPr/>
          </p:nvSpPr>
          <p:spPr>
            <a:xfrm>
              <a:off x="8559393"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p22"/>
            <p:cNvSpPr/>
            <p:nvPr/>
          </p:nvSpPr>
          <p:spPr>
            <a:xfrm>
              <a:off x="8693702"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22"/>
            <p:cNvSpPr/>
            <p:nvPr/>
          </p:nvSpPr>
          <p:spPr>
            <a:xfrm>
              <a:off x="8828095"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22"/>
            <p:cNvSpPr/>
            <p:nvPr/>
          </p:nvSpPr>
          <p:spPr>
            <a:xfrm>
              <a:off x="8291852"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22"/>
            <p:cNvSpPr/>
            <p:nvPr/>
          </p:nvSpPr>
          <p:spPr>
            <a:xfrm>
              <a:off x="8358385" y="72589"/>
              <a:ext cx="17089" cy="161103"/>
            </a:xfrm>
            <a:custGeom>
              <a:rect b="b" l="l" r="r" t="t"/>
              <a:pathLst>
                <a:path extrusionOk="0" h="1942" w="206">
                  <a:moveTo>
                    <a:pt x="1" y="1"/>
                  </a:moveTo>
                  <a:lnTo>
                    <a:pt x="1"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22"/>
            <p:cNvSpPr/>
            <p:nvPr/>
          </p:nvSpPr>
          <p:spPr>
            <a:xfrm>
              <a:off x="8492777"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22"/>
            <p:cNvSpPr/>
            <p:nvPr/>
          </p:nvSpPr>
          <p:spPr>
            <a:xfrm>
              <a:off x="8627170" y="72589"/>
              <a:ext cx="15762" cy="161103"/>
            </a:xfrm>
            <a:custGeom>
              <a:rect b="b" l="l" r="r" t="t"/>
              <a:pathLst>
                <a:path extrusionOk="0" h="1942" w="190">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22"/>
            <p:cNvSpPr/>
            <p:nvPr/>
          </p:nvSpPr>
          <p:spPr>
            <a:xfrm>
              <a:off x="8760318"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22"/>
            <p:cNvSpPr/>
            <p:nvPr/>
          </p:nvSpPr>
          <p:spPr>
            <a:xfrm>
              <a:off x="8224075"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22"/>
            <p:cNvSpPr/>
            <p:nvPr/>
          </p:nvSpPr>
          <p:spPr>
            <a:xfrm>
              <a:off x="8425000"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22"/>
            <p:cNvSpPr/>
            <p:nvPr/>
          </p:nvSpPr>
          <p:spPr>
            <a:xfrm>
              <a:off x="2796194"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22"/>
            <p:cNvSpPr/>
            <p:nvPr/>
          </p:nvSpPr>
          <p:spPr>
            <a:xfrm>
              <a:off x="2863971"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22"/>
            <p:cNvSpPr/>
            <p:nvPr/>
          </p:nvSpPr>
          <p:spPr>
            <a:xfrm>
              <a:off x="2930586"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22"/>
            <p:cNvSpPr/>
            <p:nvPr/>
          </p:nvSpPr>
          <p:spPr>
            <a:xfrm>
              <a:off x="2997202" y="72589"/>
              <a:ext cx="17006" cy="161103"/>
            </a:xfrm>
            <a:custGeom>
              <a:rect b="b" l="l" r="r" t="t"/>
              <a:pathLst>
                <a:path extrusionOk="0" h="1942" w="205">
                  <a:moveTo>
                    <a:pt x="0" y="1"/>
                  </a:moveTo>
                  <a:lnTo>
                    <a:pt x="0" y="1942"/>
                  </a:lnTo>
                  <a:lnTo>
                    <a:pt x="204" y="1942"/>
                  </a:lnTo>
                  <a:lnTo>
                    <a:pt x="2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22"/>
            <p:cNvSpPr/>
            <p:nvPr/>
          </p:nvSpPr>
          <p:spPr>
            <a:xfrm>
              <a:off x="2595269"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22"/>
            <p:cNvSpPr/>
            <p:nvPr/>
          </p:nvSpPr>
          <p:spPr>
            <a:xfrm>
              <a:off x="49609"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22"/>
            <p:cNvSpPr/>
            <p:nvPr/>
          </p:nvSpPr>
          <p:spPr>
            <a:xfrm>
              <a:off x="116225"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22"/>
            <p:cNvSpPr/>
            <p:nvPr/>
          </p:nvSpPr>
          <p:spPr>
            <a:xfrm>
              <a:off x="182757"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22"/>
            <p:cNvSpPr/>
            <p:nvPr/>
          </p:nvSpPr>
          <p:spPr>
            <a:xfrm>
              <a:off x="250534"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1" name="Google Shape;2801;p22"/>
            <p:cNvSpPr/>
            <p:nvPr/>
          </p:nvSpPr>
          <p:spPr>
            <a:xfrm>
              <a:off x="317150" y="72589"/>
              <a:ext cx="17006" cy="161103"/>
            </a:xfrm>
            <a:custGeom>
              <a:rect b="b" l="l" r="r" t="t"/>
              <a:pathLst>
                <a:path extrusionOk="0" h="1942" w="205">
                  <a:moveTo>
                    <a:pt x="0" y="1"/>
                  </a:moveTo>
                  <a:lnTo>
                    <a:pt x="0"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22"/>
            <p:cNvSpPr/>
            <p:nvPr/>
          </p:nvSpPr>
          <p:spPr>
            <a:xfrm>
              <a:off x="384927"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22"/>
            <p:cNvSpPr/>
            <p:nvPr/>
          </p:nvSpPr>
          <p:spPr>
            <a:xfrm>
              <a:off x="451542"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22"/>
            <p:cNvSpPr/>
            <p:nvPr/>
          </p:nvSpPr>
          <p:spPr>
            <a:xfrm>
              <a:off x="518075"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22"/>
            <p:cNvSpPr/>
            <p:nvPr/>
          </p:nvSpPr>
          <p:spPr>
            <a:xfrm>
              <a:off x="585852"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22"/>
            <p:cNvSpPr/>
            <p:nvPr/>
          </p:nvSpPr>
          <p:spPr>
            <a:xfrm>
              <a:off x="719000"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22"/>
            <p:cNvSpPr/>
            <p:nvPr/>
          </p:nvSpPr>
          <p:spPr>
            <a:xfrm>
              <a:off x="786777"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22"/>
            <p:cNvSpPr/>
            <p:nvPr/>
          </p:nvSpPr>
          <p:spPr>
            <a:xfrm>
              <a:off x="853392"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22"/>
            <p:cNvSpPr/>
            <p:nvPr/>
          </p:nvSpPr>
          <p:spPr>
            <a:xfrm>
              <a:off x="919925"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22"/>
            <p:cNvSpPr/>
            <p:nvPr/>
          </p:nvSpPr>
          <p:spPr>
            <a:xfrm>
              <a:off x="987785" y="72589"/>
              <a:ext cx="15762" cy="161103"/>
            </a:xfrm>
            <a:custGeom>
              <a:rect b="b" l="l" r="r" t="t"/>
              <a:pathLst>
                <a:path extrusionOk="0" h="1942" w="190">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22"/>
            <p:cNvSpPr/>
            <p:nvPr/>
          </p:nvSpPr>
          <p:spPr>
            <a:xfrm>
              <a:off x="652467" y="72589"/>
              <a:ext cx="17006" cy="161103"/>
            </a:xfrm>
            <a:custGeom>
              <a:rect b="b" l="l" r="r" t="t"/>
              <a:pathLst>
                <a:path extrusionOk="0" h="1942" w="205">
                  <a:moveTo>
                    <a:pt x="0" y="1"/>
                  </a:moveTo>
                  <a:lnTo>
                    <a:pt x="0"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22"/>
            <p:cNvSpPr/>
            <p:nvPr/>
          </p:nvSpPr>
          <p:spPr>
            <a:xfrm>
              <a:off x="8883678" y="0"/>
              <a:ext cx="260321" cy="5143448"/>
            </a:xfrm>
            <a:custGeom>
              <a:rect b="b" l="l" r="r" t="t"/>
              <a:pathLst>
                <a:path extrusionOk="0" h="62001" w="3138">
                  <a:moveTo>
                    <a:pt x="2934" y="205"/>
                  </a:moveTo>
                  <a:lnTo>
                    <a:pt x="2934" y="61796"/>
                  </a:lnTo>
                  <a:lnTo>
                    <a:pt x="205" y="61796"/>
                  </a:lnTo>
                  <a:lnTo>
                    <a:pt x="205" y="205"/>
                  </a:lnTo>
                  <a:close/>
                  <a:moveTo>
                    <a:pt x="1" y="0"/>
                  </a:moveTo>
                  <a:lnTo>
                    <a:pt x="1" y="62000"/>
                  </a:lnTo>
                  <a:lnTo>
                    <a:pt x="3138" y="62000"/>
                  </a:lnTo>
                  <a:lnTo>
                    <a:pt x="313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22"/>
            <p:cNvSpPr/>
            <p:nvPr/>
          </p:nvSpPr>
          <p:spPr>
            <a:xfrm>
              <a:off x="8927314" y="4978745"/>
              <a:ext cx="173132" cy="98139"/>
            </a:xfrm>
            <a:custGeom>
              <a:rect b="b" l="l" r="r" t="t"/>
              <a:pathLst>
                <a:path extrusionOk="0" h="1183" w="2087">
                  <a:moveTo>
                    <a:pt x="131" y="1"/>
                  </a:moveTo>
                  <a:lnTo>
                    <a:pt x="0" y="132"/>
                  </a:lnTo>
                  <a:lnTo>
                    <a:pt x="1036" y="1183"/>
                  </a:lnTo>
                  <a:lnTo>
                    <a:pt x="2087" y="132"/>
                  </a:lnTo>
                  <a:lnTo>
                    <a:pt x="1941" y="1"/>
                  </a:lnTo>
                  <a:lnTo>
                    <a:pt x="1036" y="905"/>
                  </a:lnTo>
                  <a:lnTo>
                    <a:pt x="1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22"/>
            <p:cNvSpPr/>
            <p:nvPr/>
          </p:nvSpPr>
          <p:spPr>
            <a:xfrm>
              <a:off x="8986630" y="791671"/>
              <a:ext cx="53342" cy="2791437"/>
            </a:xfrm>
            <a:custGeom>
              <a:rect b="b" l="l" r="r" t="t"/>
              <a:pathLst>
                <a:path extrusionOk="0" h="33649" w="643">
                  <a:moveTo>
                    <a:pt x="321" y="0"/>
                  </a:moveTo>
                  <a:cubicBezTo>
                    <a:pt x="146" y="0"/>
                    <a:pt x="0" y="146"/>
                    <a:pt x="0" y="321"/>
                  </a:cubicBezTo>
                  <a:lnTo>
                    <a:pt x="0" y="33342"/>
                  </a:lnTo>
                  <a:cubicBezTo>
                    <a:pt x="0" y="33517"/>
                    <a:pt x="146" y="33649"/>
                    <a:pt x="321" y="33649"/>
                  </a:cubicBezTo>
                  <a:cubicBezTo>
                    <a:pt x="496" y="33649"/>
                    <a:pt x="642" y="33517"/>
                    <a:pt x="642" y="33342"/>
                  </a:cubicBezTo>
                  <a:lnTo>
                    <a:pt x="642" y="321"/>
                  </a:lnTo>
                  <a:cubicBezTo>
                    <a:pt x="642" y="146"/>
                    <a:pt x="496" y="0"/>
                    <a:pt x="3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22"/>
            <p:cNvSpPr/>
            <p:nvPr/>
          </p:nvSpPr>
          <p:spPr>
            <a:xfrm>
              <a:off x="8927314" y="66533"/>
              <a:ext cx="173132" cy="98139"/>
            </a:xfrm>
            <a:custGeom>
              <a:rect b="b" l="l" r="r" t="t"/>
              <a:pathLst>
                <a:path extrusionOk="0" h="1183" w="2087">
                  <a:moveTo>
                    <a:pt x="1036" y="1"/>
                  </a:moveTo>
                  <a:lnTo>
                    <a:pt x="0" y="1052"/>
                  </a:lnTo>
                  <a:lnTo>
                    <a:pt x="131" y="1183"/>
                  </a:lnTo>
                  <a:lnTo>
                    <a:pt x="1036" y="278"/>
                  </a:lnTo>
                  <a:lnTo>
                    <a:pt x="1941" y="1183"/>
                  </a:lnTo>
                  <a:lnTo>
                    <a:pt x="2087" y="1052"/>
                  </a:lnTo>
                  <a:lnTo>
                    <a:pt x="10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816" name="Shape 2816"/>
        <p:cNvGrpSpPr/>
        <p:nvPr/>
      </p:nvGrpSpPr>
      <p:grpSpPr>
        <a:xfrm>
          <a:off x="0" y="0"/>
          <a:ext cx="0" cy="0"/>
          <a:chOff x="0" y="0"/>
          <a:chExt cx="0" cy="0"/>
        </a:xfrm>
      </p:grpSpPr>
      <p:grpSp>
        <p:nvGrpSpPr>
          <p:cNvPr id="2817" name="Google Shape;2817;p23"/>
          <p:cNvGrpSpPr/>
          <p:nvPr/>
        </p:nvGrpSpPr>
        <p:grpSpPr>
          <a:xfrm>
            <a:off x="0" y="0"/>
            <a:ext cx="9144080" cy="5143448"/>
            <a:chOff x="0" y="0"/>
            <a:chExt cx="9144080" cy="5143448"/>
          </a:xfrm>
        </p:grpSpPr>
        <p:sp>
          <p:nvSpPr>
            <p:cNvPr id="2818" name="Google Shape;2818;p23"/>
            <p:cNvSpPr/>
            <p:nvPr/>
          </p:nvSpPr>
          <p:spPr>
            <a:xfrm>
              <a:off x="0" y="0"/>
              <a:ext cx="9144080" cy="247047"/>
            </a:xfrm>
            <a:custGeom>
              <a:rect b="b" l="l" r="r" t="t"/>
              <a:pathLst>
                <a:path extrusionOk="0" h="2978" w="123577">
                  <a:moveTo>
                    <a:pt x="123372" y="205"/>
                  </a:moveTo>
                  <a:lnTo>
                    <a:pt x="123372" y="2787"/>
                  </a:lnTo>
                  <a:lnTo>
                    <a:pt x="205" y="2787"/>
                  </a:lnTo>
                  <a:lnTo>
                    <a:pt x="205" y="205"/>
                  </a:lnTo>
                  <a:close/>
                  <a:moveTo>
                    <a:pt x="0" y="0"/>
                  </a:moveTo>
                  <a:lnTo>
                    <a:pt x="0" y="2977"/>
                  </a:lnTo>
                  <a:lnTo>
                    <a:pt x="123576" y="2977"/>
                  </a:lnTo>
                  <a:lnTo>
                    <a:pt x="12357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23"/>
            <p:cNvSpPr/>
            <p:nvPr/>
          </p:nvSpPr>
          <p:spPr>
            <a:xfrm>
              <a:off x="5208705"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p23"/>
            <p:cNvSpPr/>
            <p:nvPr/>
          </p:nvSpPr>
          <p:spPr>
            <a:xfrm>
              <a:off x="5276482"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23"/>
            <p:cNvSpPr/>
            <p:nvPr/>
          </p:nvSpPr>
          <p:spPr>
            <a:xfrm>
              <a:off x="5343098" y="72589"/>
              <a:ext cx="17006" cy="161103"/>
            </a:xfrm>
            <a:custGeom>
              <a:rect b="b" l="l" r="r" t="t"/>
              <a:pathLst>
                <a:path extrusionOk="0" h="1942" w="205">
                  <a:moveTo>
                    <a:pt x="0" y="1"/>
                  </a:moveTo>
                  <a:lnTo>
                    <a:pt x="0"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23"/>
            <p:cNvSpPr/>
            <p:nvPr/>
          </p:nvSpPr>
          <p:spPr>
            <a:xfrm>
              <a:off x="5409630"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23"/>
            <p:cNvSpPr/>
            <p:nvPr/>
          </p:nvSpPr>
          <p:spPr>
            <a:xfrm>
              <a:off x="5477490"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23"/>
            <p:cNvSpPr/>
            <p:nvPr/>
          </p:nvSpPr>
          <p:spPr>
            <a:xfrm>
              <a:off x="5544023"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23"/>
            <p:cNvSpPr/>
            <p:nvPr/>
          </p:nvSpPr>
          <p:spPr>
            <a:xfrm>
              <a:off x="5610638"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23"/>
            <p:cNvSpPr/>
            <p:nvPr/>
          </p:nvSpPr>
          <p:spPr>
            <a:xfrm>
              <a:off x="5678415" y="72589"/>
              <a:ext cx="15762" cy="161103"/>
            </a:xfrm>
            <a:custGeom>
              <a:rect b="b" l="l" r="r" t="t"/>
              <a:pathLst>
                <a:path extrusionOk="0" h="1942" w="190">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23"/>
            <p:cNvSpPr/>
            <p:nvPr/>
          </p:nvSpPr>
          <p:spPr>
            <a:xfrm>
              <a:off x="5744948"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23"/>
            <p:cNvSpPr/>
            <p:nvPr/>
          </p:nvSpPr>
          <p:spPr>
            <a:xfrm>
              <a:off x="7219367"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23"/>
            <p:cNvSpPr/>
            <p:nvPr/>
          </p:nvSpPr>
          <p:spPr>
            <a:xfrm>
              <a:off x="5879340"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23"/>
            <p:cNvSpPr/>
            <p:nvPr/>
          </p:nvSpPr>
          <p:spPr>
            <a:xfrm>
              <a:off x="6347806" y="72589"/>
              <a:ext cx="17006" cy="161103"/>
            </a:xfrm>
            <a:custGeom>
              <a:rect b="b" l="l" r="r" t="t"/>
              <a:pathLst>
                <a:path extrusionOk="0" h="1942" w="205">
                  <a:moveTo>
                    <a:pt x="0" y="1"/>
                  </a:moveTo>
                  <a:lnTo>
                    <a:pt x="0"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23"/>
            <p:cNvSpPr/>
            <p:nvPr/>
          </p:nvSpPr>
          <p:spPr>
            <a:xfrm>
              <a:off x="5945956"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23"/>
            <p:cNvSpPr/>
            <p:nvPr/>
          </p:nvSpPr>
          <p:spPr>
            <a:xfrm>
              <a:off x="6013733" y="72589"/>
              <a:ext cx="15762" cy="161103"/>
            </a:xfrm>
            <a:custGeom>
              <a:rect b="b" l="l" r="r" t="t"/>
              <a:pathLst>
                <a:path extrusionOk="0" h="1942" w="190">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23"/>
            <p:cNvSpPr/>
            <p:nvPr/>
          </p:nvSpPr>
          <p:spPr>
            <a:xfrm>
              <a:off x="6080266"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23"/>
            <p:cNvSpPr/>
            <p:nvPr/>
          </p:nvSpPr>
          <p:spPr>
            <a:xfrm>
              <a:off x="6146881"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23"/>
            <p:cNvSpPr/>
            <p:nvPr/>
          </p:nvSpPr>
          <p:spPr>
            <a:xfrm>
              <a:off x="5812725"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23"/>
            <p:cNvSpPr/>
            <p:nvPr/>
          </p:nvSpPr>
          <p:spPr>
            <a:xfrm>
              <a:off x="4003072" y="72589"/>
              <a:ext cx="15845" cy="161103"/>
            </a:xfrm>
            <a:custGeom>
              <a:rect b="b" l="l" r="r" t="t"/>
              <a:pathLst>
                <a:path extrusionOk="0" h="1942" w="191">
                  <a:moveTo>
                    <a:pt x="1" y="1"/>
                  </a:moveTo>
                  <a:lnTo>
                    <a:pt x="1"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23"/>
            <p:cNvSpPr/>
            <p:nvPr/>
          </p:nvSpPr>
          <p:spPr>
            <a:xfrm>
              <a:off x="4137464"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23"/>
            <p:cNvSpPr/>
            <p:nvPr/>
          </p:nvSpPr>
          <p:spPr>
            <a:xfrm>
              <a:off x="4270612"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23"/>
            <p:cNvSpPr/>
            <p:nvPr/>
          </p:nvSpPr>
          <p:spPr>
            <a:xfrm>
              <a:off x="4338389" y="72589"/>
              <a:ext cx="15845" cy="161103"/>
            </a:xfrm>
            <a:custGeom>
              <a:rect b="b" l="l" r="r" t="t"/>
              <a:pathLst>
                <a:path extrusionOk="0" h="1942" w="191">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0" name="Google Shape;2840;p23"/>
            <p:cNvSpPr/>
            <p:nvPr/>
          </p:nvSpPr>
          <p:spPr>
            <a:xfrm>
              <a:off x="4404922"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1" name="Google Shape;2841;p23"/>
            <p:cNvSpPr/>
            <p:nvPr/>
          </p:nvSpPr>
          <p:spPr>
            <a:xfrm>
              <a:off x="4471537"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23"/>
            <p:cNvSpPr/>
            <p:nvPr/>
          </p:nvSpPr>
          <p:spPr>
            <a:xfrm>
              <a:off x="4539314"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23"/>
            <p:cNvSpPr/>
            <p:nvPr/>
          </p:nvSpPr>
          <p:spPr>
            <a:xfrm>
              <a:off x="4605930"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23"/>
            <p:cNvSpPr/>
            <p:nvPr/>
          </p:nvSpPr>
          <p:spPr>
            <a:xfrm>
              <a:off x="4672463" y="72589"/>
              <a:ext cx="17006" cy="161103"/>
            </a:xfrm>
            <a:custGeom>
              <a:rect b="b" l="l" r="r" t="t"/>
              <a:pathLst>
                <a:path extrusionOk="0" h="1942" w="205">
                  <a:moveTo>
                    <a:pt x="1" y="1"/>
                  </a:moveTo>
                  <a:lnTo>
                    <a:pt x="1"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23"/>
            <p:cNvSpPr/>
            <p:nvPr/>
          </p:nvSpPr>
          <p:spPr>
            <a:xfrm>
              <a:off x="4806855"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23"/>
            <p:cNvSpPr/>
            <p:nvPr/>
          </p:nvSpPr>
          <p:spPr>
            <a:xfrm>
              <a:off x="4874632"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23"/>
            <p:cNvSpPr/>
            <p:nvPr/>
          </p:nvSpPr>
          <p:spPr>
            <a:xfrm>
              <a:off x="4941248"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23"/>
            <p:cNvSpPr/>
            <p:nvPr/>
          </p:nvSpPr>
          <p:spPr>
            <a:xfrm>
              <a:off x="5075557"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23"/>
            <p:cNvSpPr/>
            <p:nvPr/>
          </p:nvSpPr>
          <p:spPr>
            <a:xfrm>
              <a:off x="5142173"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23"/>
            <p:cNvSpPr/>
            <p:nvPr/>
          </p:nvSpPr>
          <p:spPr>
            <a:xfrm>
              <a:off x="4740240"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23"/>
            <p:cNvSpPr/>
            <p:nvPr/>
          </p:nvSpPr>
          <p:spPr>
            <a:xfrm>
              <a:off x="3064979"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23"/>
            <p:cNvSpPr/>
            <p:nvPr/>
          </p:nvSpPr>
          <p:spPr>
            <a:xfrm>
              <a:off x="3131511"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23"/>
            <p:cNvSpPr/>
            <p:nvPr/>
          </p:nvSpPr>
          <p:spPr>
            <a:xfrm>
              <a:off x="3199288"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23"/>
            <p:cNvSpPr/>
            <p:nvPr/>
          </p:nvSpPr>
          <p:spPr>
            <a:xfrm>
              <a:off x="3265904"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23"/>
            <p:cNvSpPr/>
            <p:nvPr/>
          </p:nvSpPr>
          <p:spPr>
            <a:xfrm>
              <a:off x="3332436" y="72589"/>
              <a:ext cx="17089" cy="161103"/>
            </a:xfrm>
            <a:custGeom>
              <a:rect b="b" l="l" r="r" t="t"/>
              <a:pathLst>
                <a:path extrusionOk="0" h="1942" w="206">
                  <a:moveTo>
                    <a:pt x="1" y="1"/>
                  </a:moveTo>
                  <a:lnTo>
                    <a:pt x="1"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23"/>
            <p:cNvSpPr/>
            <p:nvPr/>
          </p:nvSpPr>
          <p:spPr>
            <a:xfrm>
              <a:off x="3400296"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23"/>
            <p:cNvSpPr/>
            <p:nvPr/>
          </p:nvSpPr>
          <p:spPr>
            <a:xfrm>
              <a:off x="3466829"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23"/>
            <p:cNvSpPr/>
            <p:nvPr/>
          </p:nvSpPr>
          <p:spPr>
            <a:xfrm>
              <a:off x="3533445"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23"/>
            <p:cNvSpPr/>
            <p:nvPr/>
          </p:nvSpPr>
          <p:spPr>
            <a:xfrm>
              <a:off x="3601222"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23"/>
            <p:cNvSpPr/>
            <p:nvPr/>
          </p:nvSpPr>
          <p:spPr>
            <a:xfrm>
              <a:off x="3734370"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23"/>
            <p:cNvSpPr/>
            <p:nvPr/>
          </p:nvSpPr>
          <p:spPr>
            <a:xfrm>
              <a:off x="5007780" y="72589"/>
              <a:ext cx="17006" cy="161103"/>
            </a:xfrm>
            <a:custGeom>
              <a:rect b="b" l="l" r="r" t="t"/>
              <a:pathLst>
                <a:path extrusionOk="0" h="1942" w="205">
                  <a:moveTo>
                    <a:pt x="1" y="1"/>
                  </a:moveTo>
                  <a:lnTo>
                    <a:pt x="1"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23"/>
            <p:cNvSpPr/>
            <p:nvPr/>
          </p:nvSpPr>
          <p:spPr>
            <a:xfrm>
              <a:off x="7018441" y="72589"/>
              <a:ext cx="15762" cy="161103"/>
            </a:xfrm>
            <a:custGeom>
              <a:rect b="b" l="l" r="r" t="t"/>
              <a:pathLst>
                <a:path extrusionOk="0" h="1942" w="190">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23"/>
            <p:cNvSpPr/>
            <p:nvPr/>
          </p:nvSpPr>
          <p:spPr>
            <a:xfrm>
              <a:off x="7084974"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23"/>
            <p:cNvSpPr/>
            <p:nvPr/>
          </p:nvSpPr>
          <p:spPr>
            <a:xfrm>
              <a:off x="7152751"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23"/>
            <p:cNvSpPr/>
            <p:nvPr/>
          </p:nvSpPr>
          <p:spPr>
            <a:xfrm>
              <a:off x="7285899"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23"/>
            <p:cNvSpPr/>
            <p:nvPr/>
          </p:nvSpPr>
          <p:spPr>
            <a:xfrm>
              <a:off x="7353676" y="72589"/>
              <a:ext cx="15845" cy="161103"/>
            </a:xfrm>
            <a:custGeom>
              <a:rect b="b" l="l" r="r" t="t"/>
              <a:pathLst>
                <a:path extrusionOk="0" h="1942" w="191">
                  <a:moveTo>
                    <a:pt x="1" y="1"/>
                  </a:moveTo>
                  <a:lnTo>
                    <a:pt x="1" y="1942"/>
                  </a:lnTo>
                  <a:lnTo>
                    <a:pt x="191" y="1942"/>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23"/>
            <p:cNvSpPr/>
            <p:nvPr/>
          </p:nvSpPr>
          <p:spPr>
            <a:xfrm>
              <a:off x="7420292"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8" name="Google Shape;2868;p23"/>
            <p:cNvSpPr/>
            <p:nvPr/>
          </p:nvSpPr>
          <p:spPr>
            <a:xfrm>
              <a:off x="7486907"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23"/>
            <p:cNvSpPr/>
            <p:nvPr/>
          </p:nvSpPr>
          <p:spPr>
            <a:xfrm>
              <a:off x="7554684"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23"/>
            <p:cNvSpPr/>
            <p:nvPr/>
          </p:nvSpPr>
          <p:spPr>
            <a:xfrm>
              <a:off x="7621217"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1" name="Google Shape;2871;p23"/>
            <p:cNvSpPr/>
            <p:nvPr/>
          </p:nvSpPr>
          <p:spPr>
            <a:xfrm>
              <a:off x="8157459"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2" name="Google Shape;2872;p23"/>
            <p:cNvSpPr/>
            <p:nvPr/>
          </p:nvSpPr>
          <p:spPr>
            <a:xfrm>
              <a:off x="7755609"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3" name="Google Shape;2873;p23"/>
            <p:cNvSpPr/>
            <p:nvPr/>
          </p:nvSpPr>
          <p:spPr>
            <a:xfrm>
              <a:off x="8090927"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4" name="Google Shape;2874;p23"/>
            <p:cNvSpPr/>
            <p:nvPr/>
          </p:nvSpPr>
          <p:spPr>
            <a:xfrm>
              <a:off x="7822142"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5" name="Google Shape;2875;p23"/>
            <p:cNvSpPr/>
            <p:nvPr/>
          </p:nvSpPr>
          <p:spPr>
            <a:xfrm>
              <a:off x="7890002"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6" name="Google Shape;2876;p23"/>
            <p:cNvSpPr/>
            <p:nvPr/>
          </p:nvSpPr>
          <p:spPr>
            <a:xfrm>
              <a:off x="7956534"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7" name="Google Shape;2877;p23"/>
            <p:cNvSpPr/>
            <p:nvPr/>
          </p:nvSpPr>
          <p:spPr>
            <a:xfrm>
              <a:off x="8023150" y="72589"/>
              <a:ext cx="17006" cy="161103"/>
            </a:xfrm>
            <a:custGeom>
              <a:rect b="b" l="l" r="r" t="t"/>
              <a:pathLst>
                <a:path extrusionOk="0" h="1942" w="205">
                  <a:moveTo>
                    <a:pt x="0" y="1"/>
                  </a:moveTo>
                  <a:lnTo>
                    <a:pt x="0" y="1942"/>
                  </a:lnTo>
                  <a:lnTo>
                    <a:pt x="204" y="1942"/>
                  </a:lnTo>
                  <a:lnTo>
                    <a:pt x="2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8" name="Google Shape;2878;p23"/>
            <p:cNvSpPr/>
            <p:nvPr/>
          </p:nvSpPr>
          <p:spPr>
            <a:xfrm>
              <a:off x="7688994" y="72589"/>
              <a:ext cx="15845" cy="161103"/>
            </a:xfrm>
            <a:custGeom>
              <a:rect b="b" l="l" r="r" t="t"/>
              <a:pathLst>
                <a:path extrusionOk="0" h="1942" w="191">
                  <a:moveTo>
                    <a:pt x="1" y="1"/>
                  </a:moveTo>
                  <a:lnTo>
                    <a:pt x="1" y="1942"/>
                  </a:lnTo>
                  <a:lnTo>
                    <a:pt x="191" y="1942"/>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9" name="Google Shape;2879;p23"/>
            <p:cNvSpPr/>
            <p:nvPr/>
          </p:nvSpPr>
          <p:spPr>
            <a:xfrm>
              <a:off x="6214658"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0" name="Google Shape;2880;p23"/>
            <p:cNvSpPr/>
            <p:nvPr/>
          </p:nvSpPr>
          <p:spPr>
            <a:xfrm>
              <a:off x="6281191"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23"/>
            <p:cNvSpPr/>
            <p:nvPr/>
          </p:nvSpPr>
          <p:spPr>
            <a:xfrm>
              <a:off x="6415583"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2" name="Google Shape;2882;p23"/>
            <p:cNvSpPr/>
            <p:nvPr/>
          </p:nvSpPr>
          <p:spPr>
            <a:xfrm>
              <a:off x="6482199"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3" name="Google Shape;2883;p23"/>
            <p:cNvSpPr/>
            <p:nvPr/>
          </p:nvSpPr>
          <p:spPr>
            <a:xfrm>
              <a:off x="6616508"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23"/>
            <p:cNvSpPr/>
            <p:nvPr/>
          </p:nvSpPr>
          <p:spPr>
            <a:xfrm>
              <a:off x="6683124" y="72589"/>
              <a:ext cx="17006" cy="161103"/>
            </a:xfrm>
            <a:custGeom>
              <a:rect b="b" l="l" r="r" t="t"/>
              <a:pathLst>
                <a:path extrusionOk="0" h="1942" w="205">
                  <a:moveTo>
                    <a:pt x="0" y="1"/>
                  </a:moveTo>
                  <a:lnTo>
                    <a:pt x="0"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23"/>
            <p:cNvSpPr/>
            <p:nvPr/>
          </p:nvSpPr>
          <p:spPr>
            <a:xfrm>
              <a:off x="6750901"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23"/>
            <p:cNvSpPr/>
            <p:nvPr/>
          </p:nvSpPr>
          <p:spPr>
            <a:xfrm>
              <a:off x="6884049"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23"/>
            <p:cNvSpPr/>
            <p:nvPr/>
          </p:nvSpPr>
          <p:spPr>
            <a:xfrm>
              <a:off x="6951826"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8" name="Google Shape;2888;p23"/>
            <p:cNvSpPr/>
            <p:nvPr/>
          </p:nvSpPr>
          <p:spPr>
            <a:xfrm>
              <a:off x="6548731"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23"/>
            <p:cNvSpPr/>
            <p:nvPr/>
          </p:nvSpPr>
          <p:spPr>
            <a:xfrm>
              <a:off x="6817433"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23"/>
            <p:cNvSpPr/>
            <p:nvPr/>
          </p:nvSpPr>
          <p:spPr>
            <a:xfrm>
              <a:off x="3802147"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23"/>
            <p:cNvSpPr/>
            <p:nvPr/>
          </p:nvSpPr>
          <p:spPr>
            <a:xfrm>
              <a:off x="3935295"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2" name="Google Shape;2892;p23"/>
            <p:cNvSpPr/>
            <p:nvPr/>
          </p:nvSpPr>
          <p:spPr>
            <a:xfrm>
              <a:off x="4069687"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3" name="Google Shape;2893;p23"/>
            <p:cNvSpPr/>
            <p:nvPr/>
          </p:nvSpPr>
          <p:spPr>
            <a:xfrm>
              <a:off x="4203997"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4" name="Google Shape;2894;p23"/>
            <p:cNvSpPr/>
            <p:nvPr/>
          </p:nvSpPr>
          <p:spPr>
            <a:xfrm>
              <a:off x="3667754" y="72589"/>
              <a:ext cx="17089" cy="161103"/>
            </a:xfrm>
            <a:custGeom>
              <a:rect b="b" l="l" r="r" t="t"/>
              <a:pathLst>
                <a:path extrusionOk="0" h="1942" w="206">
                  <a:moveTo>
                    <a:pt x="1" y="1"/>
                  </a:moveTo>
                  <a:lnTo>
                    <a:pt x="1"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5" name="Google Shape;2895;p23"/>
            <p:cNvSpPr/>
            <p:nvPr/>
          </p:nvSpPr>
          <p:spPr>
            <a:xfrm>
              <a:off x="1054318"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6" name="Google Shape;2896;p23"/>
            <p:cNvSpPr/>
            <p:nvPr/>
          </p:nvSpPr>
          <p:spPr>
            <a:xfrm>
              <a:off x="1120933"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7" name="Google Shape;2897;p23"/>
            <p:cNvSpPr/>
            <p:nvPr/>
          </p:nvSpPr>
          <p:spPr>
            <a:xfrm>
              <a:off x="1188710"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8" name="Google Shape;2898;p23"/>
            <p:cNvSpPr/>
            <p:nvPr/>
          </p:nvSpPr>
          <p:spPr>
            <a:xfrm>
              <a:off x="1255243"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9" name="Google Shape;2899;p23"/>
            <p:cNvSpPr/>
            <p:nvPr/>
          </p:nvSpPr>
          <p:spPr>
            <a:xfrm>
              <a:off x="1323020" y="72589"/>
              <a:ext cx="15845" cy="161103"/>
            </a:xfrm>
            <a:custGeom>
              <a:rect b="b" l="l" r="r" t="t"/>
              <a:pathLst>
                <a:path extrusionOk="0" h="1942" w="191">
                  <a:moveTo>
                    <a:pt x="1" y="1"/>
                  </a:moveTo>
                  <a:lnTo>
                    <a:pt x="1" y="1942"/>
                  </a:lnTo>
                  <a:lnTo>
                    <a:pt x="191" y="1942"/>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0" name="Google Shape;2900;p23"/>
            <p:cNvSpPr/>
            <p:nvPr/>
          </p:nvSpPr>
          <p:spPr>
            <a:xfrm>
              <a:off x="1456251"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1" name="Google Shape;2901;p23"/>
            <p:cNvSpPr/>
            <p:nvPr/>
          </p:nvSpPr>
          <p:spPr>
            <a:xfrm>
              <a:off x="1590560"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2" name="Google Shape;2902;p23"/>
            <p:cNvSpPr/>
            <p:nvPr/>
          </p:nvSpPr>
          <p:spPr>
            <a:xfrm>
              <a:off x="1724953"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3" name="Google Shape;2903;p23"/>
            <p:cNvSpPr/>
            <p:nvPr/>
          </p:nvSpPr>
          <p:spPr>
            <a:xfrm>
              <a:off x="1858101"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4" name="Google Shape;2904;p23"/>
            <p:cNvSpPr/>
            <p:nvPr/>
          </p:nvSpPr>
          <p:spPr>
            <a:xfrm>
              <a:off x="2126803"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23"/>
            <p:cNvSpPr/>
            <p:nvPr/>
          </p:nvSpPr>
          <p:spPr>
            <a:xfrm>
              <a:off x="2261195"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6" name="Google Shape;2906;p23"/>
            <p:cNvSpPr/>
            <p:nvPr/>
          </p:nvSpPr>
          <p:spPr>
            <a:xfrm>
              <a:off x="2394344"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7" name="Google Shape;2907;p23"/>
            <p:cNvSpPr/>
            <p:nvPr/>
          </p:nvSpPr>
          <p:spPr>
            <a:xfrm>
              <a:off x="2528736"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8" name="Google Shape;2908;p23"/>
            <p:cNvSpPr/>
            <p:nvPr/>
          </p:nvSpPr>
          <p:spPr>
            <a:xfrm>
              <a:off x="2663046" y="72589"/>
              <a:ext cx="15845" cy="161103"/>
            </a:xfrm>
            <a:custGeom>
              <a:rect b="b" l="l" r="r" t="t"/>
              <a:pathLst>
                <a:path extrusionOk="0" h="1942" w="191">
                  <a:moveTo>
                    <a:pt x="1" y="1"/>
                  </a:moveTo>
                  <a:lnTo>
                    <a:pt x="1"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9" name="Google Shape;2909;p23"/>
            <p:cNvSpPr/>
            <p:nvPr/>
          </p:nvSpPr>
          <p:spPr>
            <a:xfrm>
              <a:off x="1992493" y="72589"/>
              <a:ext cx="17006" cy="161103"/>
            </a:xfrm>
            <a:custGeom>
              <a:rect b="b" l="l" r="r" t="t"/>
              <a:pathLst>
                <a:path extrusionOk="0" h="1942" w="205">
                  <a:moveTo>
                    <a:pt x="0" y="1"/>
                  </a:moveTo>
                  <a:lnTo>
                    <a:pt x="0" y="1942"/>
                  </a:lnTo>
                  <a:lnTo>
                    <a:pt x="204" y="1942"/>
                  </a:lnTo>
                  <a:lnTo>
                    <a:pt x="2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0" name="Google Shape;2910;p23"/>
            <p:cNvSpPr/>
            <p:nvPr/>
          </p:nvSpPr>
          <p:spPr>
            <a:xfrm>
              <a:off x="1389635"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1" name="Google Shape;2911;p23"/>
            <p:cNvSpPr/>
            <p:nvPr/>
          </p:nvSpPr>
          <p:spPr>
            <a:xfrm>
              <a:off x="1524028"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2" name="Google Shape;2912;p23"/>
            <p:cNvSpPr/>
            <p:nvPr/>
          </p:nvSpPr>
          <p:spPr>
            <a:xfrm>
              <a:off x="1657176" y="72589"/>
              <a:ext cx="17006" cy="161103"/>
            </a:xfrm>
            <a:custGeom>
              <a:rect b="b" l="l" r="r" t="t"/>
              <a:pathLst>
                <a:path extrusionOk="0" h="1942" w="205">
                  <a:moveTo>
                    <a:pt x="0" y="1"/>
                  </a:moveTo>
                  <a:lnTo>
                    <a:pt x="0" y="1942"/>
                  </a:lnTo>
                  <a:lnTo>
                    <a:pt x="204" y="1942"/>
                  </a:lnTo>
                  <a:lnTo>
                    <a:pt x="2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23"/>
            <p:cNvSpPr/>
            <p:nvPr/>
          </p:nvSpPr>
          <p:spPr>
            <a:xfrm>
              <a:off x="1791485"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4" name="Google Shape;2914;p23"/>
            <p:cNvSpPr/>
            <p:nvPr/>
          </p:nvSpPr>
          <p:spPr>
            <a:xfrm>
              <a:off x="1925878"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5" name="Google Shape;2915;p23"/>
            <p:cNvSpPr/>
            <p:nvPr/>
          </p:nvSpPr>
          <p:spPr>
            <a:xfrm>
              <a:off x="2059026"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23"/>
            <p:cNvSpPr/>
            <p:nvPr/>
          </p:nvSpPr>
          <p:spPr>
            <a:xfrm>
              <a:off x="2193418"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23"/>
            <p:cNvSpPr/>
            <p:nvPr/>
          </p:nvSpPr>
          <p:spPr>
            <a:xfrm>
              <a:off x="2327728" y="72589"/>
              <a:ext cx="15845" cy="161103"/>
            </a:xfrm>
            <a:custGeom>
              <a:rect b="b" l="l" r="r" t="t"/>
              <a:pathLst>
                <a:path extrusionOk="0" h="1942" w="191">
                  <a:moveTo>
                    <a:pt x="1" y="1"/>
                  </a:moveTo>
                  <a:lnTo>
                    <a:pt x="1" y="1942"/>
                  </a:lnTo>
                  <a:lnTo>
                    <a:pt x="191" y="1942"/>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8" name="Google Shape;2918;p23"/>
            <p:cNvSpPr/>
            <p:nvPr/>
          </p:nvSpPr>
          <p:spPr>
            <a:xfrm>
              <a:off x="2462121"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9" name="Google Shape;2919;p23"/>
            <p:cNvSpPr/>
            <p:nvPr/>
          </p:nvSpPr>
          <p:spPr>
            <a:xfrm>
              <a:off x="2729661"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0" name="Google Shape;2920;p23"/>
            <p:cNvSpPr/>
            <p:nvPr/>
          </p:nvSpPr>
          <p:spPr>
            <a:xfrm>
              <a:off x="3868679"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1" name="Google Shape;2921;p23"/>
            <p:cNvSpPr/>
            <p:nvPr/>
          </p:nvSpPr>
          <p:spPr>
            <a:xfrm>
              <a:off x="8559393"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23"/>
            <p:cNvSpPr/>
            <p:nvPr/>
          </p:nvSpPr>
          <p:spPr>
            <a:xfrm>
              <a:off x="8693702"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3" name="Google Shape;2923;p23"/>
            <p:cNvSpPr/>
            <p:nvPr/>
          </p:nvSpPr>
          <p:spPr>
            <a:xfrm>
              <a:off x="8828095"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4" name="Google Shape;2924;p23"/>
            <p:cNvSpPr/>
            <p:nvPr/>
          </p:nvSpPr>
          <p:spPr>
            <a:xfrm>
              <a:off x="8291852"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5" name="Google Shape;2925;p23"/>
            <p:cNvSpPr/>
            <p:nvPr/>
          </p:nvSpPr>
          <p:spPr>
            <a:xfrm>
              <a:off x="8358385" y="72589"/>
              <a:ext cx="17089" cy="161103"/>
            </a:xfrm>
            <a:custGeom>
              <a:rect b="b" l="l" r="r" t="t"/>
              <a:pathLst>
                <a:path extrusionOk="0" h="1942" w="206">
                  <a:moveTo>
                    <a:pt x="1" y="1"/>
                  </a:moveTo>
                  <a:lnTo>
                    <a:pt x="1"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6" name="Google Shape;2926;p23"/>
            <p:cNvSpPr/>
            <p:nvPr/>
          </p:nvSpPr>
          <p:spPr>
            <a:xfrm>
              <a:off x="8492777"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7" name="Google Shape;2927;p23"/>
            <p:cNvSpPr/>
            <p:nvPr/>
          </p:nvSpPr>
          <p:spPr>
            <a:xfrm>
              <a:off x="8627170" y="72589"/>
              <a:ext cx="15762" cy="161103"/>
            </a:xfrm>
            <a:custGeom>
              <a:rect b="b" l="l" r="r" t="t"/>
              <a:pathLst>
                <a:path extrusionOk="0" h="1942" w="190">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8" name="Google Shape;2928;p23"/>
            <p:cNvSpPr/>
            <p:nvPr/>
          </p:nvSpPr>
          <p:spPr>
            <a:xfrm>
              <a:off x="8760318"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23"/>
            <p:cNvSpPr/>
            <p:nvPr/>
          </p:nvSpPr>
          <p:spPr>
            <a:xfrm>
              <a:off x="8224075"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23"/>
            <p:cNvSpPr/>
            <p:nvPr/>
          </p:nvSpPr>
          <p:spPr>
            <a:xfrm>
              <a:off x="8425000"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1" name="Google Shape;2931;p23"/>
            <p:cNvSpPr/>
            <p:nvPr/>
          </p:nvSpPr>
          <p:spPr>
            <a:xfrm>
              <a:off x="2796194"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2" name="Google Shape;2932;p23"/>
            <p:cNvSpPr/>
            <p:nvPr/>
          </p:nvSpPr>
          <p:spPr>
            <a:xfrm>
              <a:off x="2863971"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23"/>
            <p:cNvSpPr/>
            <p:nvPr/>
          </p:nvSpPr>
          <p:spPr>
            <a:xfrm>
              <a:off x="2930586"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4" name="Google Shape;2934;p23"/>
            <p:cNvSpPr/>
            <p:nvPr/>
          </p:nvSpPr>
          <p:spPr>
            <a:xfrm>
              <a:off x="2997202" y="72589"/>
              <a:ext cx="17006" cy="161103"/>
            </a:xfrm>
            <a:custGeom>
              <a:rect b="b" l="l" r="r" t="t"/>
              <a:pathLst>
                <a:path extrusionOk="0" h="1942" w="205">
                  <a:moveTo>
                    <a:pt x="0" y="1"/>
                  </a:moveTo>
                  <a:lnTo>
                    <a:pt x="0" y="1942"/>
                  </a:lnTo>
                  <a:lnTo>
                    <a:pt x="204" y="1942"/>
                  </a:lnTo>
                  <a:lnTo>
                    <a:pt x="2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5" name="Google Shape;2935;p23"/>
            <p:cNvSpPr/>
            <p:nvPr/>
          </p:nvSpPr>
          <p:spPr>
            <a:xfrm>
              <a:off x="2595269"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6" name="Google Shape;2936;p23"/>
            <p:cNvSpPr/>
            <p:nvPr/>
          </p:nvSpPr>
          <p:spPr>
            <a:xfrm>
              <a:off x="49609"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7" name="Google Shape;2937;p23"/>
            <p:cNvSpPr/>
            <p:nvPr/>
          </p:nvSpPr>
          <p:spPr>
            <a:xfrm>
              <a:off x="116225"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23"/>
            <p:cNvSpPr/>
            <p:nvPr/>
          </p:nvSpPr>
          <p:spPr>
            <a:xfrm>
              <a:off x="182757"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9" name="Google Shape;2939;p23"/>
            <p:cNvSpPr/>
            <p:nvPr/>
          </p:nvSpPr>
          <p:spPr>
            <a:xfrm>
              <a:off x="250534"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0" name="Google Shape;2940;p23"/>
            <p:cNvSpPr/>
            <p:nvPr/>
          </p:nvSpPr>
          <p:spPr>
            <a:xfrm>
              <a:off x="317150" y="72589"/>
              <a:ext cx="17006" cy="161103"/>
            </a:xfrm>
            <a:custGeom>
              <a:rect b="b" l="l" r="r" t="t"/>
              <a:pathLst>
                <a:path extrusionOk="0" h="1942" w="205">
                  <a:moveTo>
                    <a:pt x="0" y="1"/>
                  </a:moveTo>
                  <a:lnTo>
                    <a:pt x="0"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1" name="Google Shape;2941;p23"/>
            <p:cNvSpPr/>
            <p:nvPr/>
          </p:nvSpPr>
          <p:spPr>
            <a:xfrm>
              <a:off x="384927"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23"/>
            <p:cNvSpPr/>
            <p:nvPr/>
          </p:nvSpPr>
          <p:spPr>
            <a:xfrm>
              <a:off x="451542"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23"/>
            <p:cNvSpPr/>
            <p:nvPr/>
          </p:nvSpPr>
          <p:spPr>
            <a:xfrm>
              <a:off x="518075"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4" name="Google Shape;2944;p23"/>
            <p:cNvSpPr/>
            <p:nvPr/>
          </p:nvSpPr>
          <p:spPr>
            <a:xfrm>
              <a:off x="585852"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5" name="Google Shape;2945;p23"/>
            <p:cNvSpPr/>
            <p:nvPr/>
          </p:nvSpPr>
          <p:spPr>
            <a:xfrm>
              <a:off x="719000"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6" name="Google Shape;2946;p23"/>
            <p:cNvSpPr/>
            <p:nvPr/>
          </p:nvSpPr>
          <p:spPr>
            <a:xfrm>
              <a:off x="786777"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7" name="Google Shape;2947;p23"/>
            <p:cNvSpPr/>
            <p:nvPr/>
          </p:nvSpPr>
          <p:spPr>
            <a:xfrm>
              <a:off x="853392"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8" name="Google Shape;2948;p23"/>
            <p:cNvSpPr/>
            <p:nvPr/>
          </p:nvSpPr>
          <p:spPr>
            <a:xfrm>
              <a:off x="919925"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9" name="Google Shape;2949;p23"/>
            <p:cNvSpPr/>
            <p:nvPr/>
          </p:nvSpPr>
          <p:spPr>
            <a:xfrm>
              <a:off x="987785" y="72589"/>
              <a:ext cx="15762" cy="161103"/>
            </a:xfrm>
            <a:custGeom>
              <a:rect b="b" l="l" r="r" t="t"/>
              <a:pathLst>
                <a:path extrusionOk="0" h="1942" w="190">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0" name="Google Shape;2950;p23"/>
            <p:cNvSpPr/>
            <p:nvPr/>
          </p:nvSpPr>
          <p:spPr>
            <a:xfrm>
              <a:off x="652467" y="72589"/>
              <a:ext cx="17006" cy="161103"/>
            </a:xfrm>
            <a:custGeom>
              <a:rect b="b" l="l" r="r" t="t"/>
              <a:pathLst>
                <a:path extrusionOk="0" h="1942" w="205">
                  <a:moveTo>
                    <a:pt x="0" y="1"/>
                  </a:moveTo>
                  <a:lnTo>
                    <a:pt x="0"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1" name="Google Shape;2951;p23"/>
            <p:cNvSpPr/>
            <p:nvPr/>
          </p:nvSpPr>
          <p:spPr>
            <a:xfrm>
              <a:off x="8883678" y="0"/>
              <a:ext cx="260321" cy="5143448"/>
            </a:xfrm>
            <a:custGeom>
              <a:rect b="b" l="l" r="r" t="t"/>
              <a:pathLst>
                <a:path extrusionOk="0" h="62001" w="3138">
                  <a:moveTo>
                    <a:pt x="2934" y="205"/>
                  </a:moveTo>
                  <a:lnTo>
                    <a:pt x="2934" y="61796"/>
                  </a:lnTo>
                  <a:lnTo>
                    <a:pt x="205" y="61796"/>
                  </a:lnTo>
                  <a:lnTo>
                    <a:pt x="205" y="205"/>
                  </a:lnTo>
                  <a:close/>
                  <a:moveTo>
                    <a:pt x="1" y="0"/>
                  </a:moveTo>
                  <a:lnTo>
                    <a:pt x="1" y="62000"/>
                  </a:lnTo>
                  <a:lnTo>
                    <a:pt x="3138" y="62000"/>
                  </a:lnTo>
                  <a:lnTo>
                    <a:pt x="313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23"/>
            <p:cNvSpPr/>
            <p:nvPr/>
          </p:nvSpPr>
          <p:spPr>
            <a:xfrm>
              <a:off x="8927314" y="4978745"/>
              <a:ext cx="173132" cy="98139"/>
            </a:xfrm>
            <a:custGeom>
              <a:rect b="b" l="l" r="r" t="t"/>
              <a:pathLst>
                <a:path extrusionOk="0" h="1183" w="2087">
                  <a:moveTo>
                    <a:pt x="131" y="1"/>
                  </a:moveTo>
                  <a:lnTo>
                    <a:pt x="0" y="132"/>
                  </a:lnTo>
                  <a:lnTo>
                    <a:pt x="1036" y="1183"/>
                  </a:lnTo>
                  <a:lnTo>
                    <a:pt x="2087" y="132"/>
                  </a:lnTo>
                  <a:lnTo>
                    <a:pt x="1941" y="1"/>
                  </a:lnTo>
                  <a:lnTo>
                    <a:pt x="1036" y="905"/>
                  </a:lnTo>
                  <a:lnTo>
                    <a:pt x="1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3" name="Google Shape;2953;p23"/>
            <p:cNvSpPr/>
            <p:nvPr/>
          </p:nvSpPr>
          <p:spPr>
            <a:xfrm>
              <a:off x="8927314" y="66533"/>
              <a:ext cx="173132" cy="98139"/>
            </a:xfrm>
            <a:custGeom>
              <a:rect b="b" l="l" r="r" t="t"/>
              <a:pathLst>
                <a:path extrusionOk="0" h="1183" w="2087">
                  <a:moveTo>
                    <a:pt x="1036" y="1"/>
                  </a:moveTo>
                  <a:lnTo>
                    <a:pt x="0" y="1052"/>
                  </a:lnTo>
                  <a:lnTo>
                    <a:pt x="131" y="1183"/>
                  </a:lnTo>
                  <a:lnTo>
                    <a:pt x="1036" y="278"/>
                  </a:lnTo>
                  <a:lnTo>
                    <a:pt x="1941" y="1183"/>
                  </a:lnTo>
                  <a:lnTo>
                    <a:pt x="2087" y="1052"/>
                  </a:lnTo>
                  <a:lnTo>
                    <a:pt x="10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54" name="Google Shape;2954;p23"/>
          <p:cNvGrpSpPr/>
          <p:nvPr/>
        </p:nvGrpSpPr>
        <p:grpSpPr>
          <a:xfrm flipH="1" rot="7107002">
            <a:off x="8002074" y="3923146"/>
            <a:ext cx="1153826" cy="965991"/>
            <a:chOff x="7814674" y="3916225"/>
            <a:chExt cx="1115183" cy="933516"/>
          </a:xfrm>
        </p:grpSpPr>
        <p:sp>
          <p:nvSpPr>
            <p:cNvPr id="2955" name="Google Shape;2955;p23"/>
            <p:cNvSpPr/>
            <p:nvPr/>
          </p:nvSpPr>
          <p:spPr>
            <a:xfrm>
              <a:off x="7918433" y="4526810"/>
              <a:ext cx="582128" cy="322931"/>
            </a:xfrm>
            <a:custGeom>
              <a:rect b="b" l="l" r="r" t="t"/>
              <a:pathLst>
                <a:path extrusionOk="0" h="7585" w="13673">
                  <a:moveTo>
                    <a:pt x="11936" y="1"/>
                  </a:moveTo>
                  <a:cubicBezTo>
                    <a:pt x="8827" y="1"/>
                    <a:pt x="0" y="5921"/>
                    <a:pt x="0" y="5921"/>
                  </a:cubicBezTo>
                  <a:lnTo>
                    <a:pt x="1941" y="7584"/>
                  </a:lnTo>
                  <a:cubicBezTo>
                    <a:pt x="1941" y="7584"/>
                    <a:pt x="13672" y="3571"/>
                    <a:pt x="12972" y="638"/>
                  </a:cubicBezTo>
                  <a:cubicBezTo>
                    <a:pt x="12866" y="191"/>
                    <a:pt x="12492" y="1"/>
                    <a:pt x="11936" y="1"/>
                  </a:cubicBez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6" name="Google Shape;2956;p23"/>
            <p:cNvSpPr/>
            <p:nvPr/>
          </p:nvSpPr>
          <p:spPr>
            <a:xfrm>
              <a:off x="7923372" y="4509609"/>
              <a:ext cx="552964" cy="317141"/>
            </a:xfrm>
            <a:custGeom>
              <a:rect b="b" l="l" r="r" t="t"/>
              <a:pathLst>
                <a:path extrusionOk="0" h="7449" w="12988">
                  <a:moveTo>
                    <a:pt x="11266" y="1"/>
                  </a:moveTo>
                  <a:cubicBezTo>
                    <a:pt x="8284" y="1"/>
                    <a:pt x="1" y="5770"/>
                    <a:pt x="1" y="5770"/>
                  </a:cubicBezTo>
                  <a:lnTo>
                    <a:pt x="1869" y="7448"/>
                  </a:lnTo>
                  <a:cubicBezTo>
                    <a:pt x="1869" y="7448"/>
                    <a:pt x="12987" y="3596"/>
                    <a:pt x="12287" y="648"/>
                  </a:cubicBezTo>
                  <a:cubicBezTo>
                    <a:pt x="12179" y="193"/>
                    <a:pt x="11811" y="1"/>
                    <a:pt x="112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7" name="Google Shape;2957;p23"/>
            <p:cNvSpPr/>
            <p:nvPr/>
          </p:nvSpPr>
          <p:spPr>
            <a:xfrm>
              <a:off x="7814674" y="4077461"/>
              <a:ext cx="557307" cy="702062"/>
            </a:xfrm>
            <a:custGeom>
              <a:rect b="b" l="l" r="r" t="t"/>
              <a:pathLst>
                <a:path extrusionOk="0" h="16490" w="13090">
                  <a:moveTo>
                    <a:pt x="9281" y="1"/>
                  </a:moveTo>
                  <a:lnTo>
                    <a:pt x="263" y="2437"/>
                  </a:lnTo>
                  <a:cubicBezTo>
                    <a:pt x="103" y="2481"/>
                    <a:pt x="0" y="2627"/>
                    <a:pt x="30" y="2788"/>
                  </a:cubicBezTo>
                  <a:lnTo>
                    <a:pt x="2029" y="16212"/>
                  </a:lnTo>
                  <a:cubicBezTo>
                    <a:pt x="2053" y="16381"/>
                    <a:pt x="2186" y="16490"/>
                    <a:pt x="2339" y="16490"/>
                  </a:cubicBezTo>
                  <a:cubicBezTo>
                    <a:pt x="2371" y="16490"/>
                    <a:pt x="2404" y="16485"/>
                    <a:pt x="2437" y="16475"/>
                  </a:cubicBezTo>
                  <a:lnTo>
                    <a:pt x="13089" y="13046"/>
                  </a:lnTo>
                  <a:cubicBezTo>
                    <a:pt x="13089" y="13046"/>
                    <a:pt x="9339" y="1474"/>
                    <a:pt x="9281"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8" name="Google Shape;2958;p23"/>
            <p:cNvSpPr/>
            <p:nvPr/>
          </p:nvSpPr>
          <p:spPr>
            <a:xfrm>
              <a:off x="7976209" y="4680084"/>
              <a:ext cx="338599" cy="154718"/>
            </a:xfrm>
            <a:custGeom>
              <a:rect b="b" l="l" r="r" t="t"/>
              <a:pathLst>
                <a:path extrusionOk="0" h="3634" w="7953">
                  <a:moveTo>
                    <a:pt x="7821" y="1"/>
                  </a:moveTo>
                  <a:cubicBezTo>
                    <a:pt x="5983" y="1226"/>
                    <a:pt x="59" y="3386"/>
                    <a:pt x="0" y="3400"/>
                  </a:cubicBezTo>
                  <a:lnTo>
                    <a:pt x="88" y="3634"/>
                  </a:lnTo>
                  <a:cubicBezTo>
                    <a:pt x="336" y="3546"/>
                    <a:pt x="6099" y="1445"/>
                    <a:pt x="7953" y="205"/>
                  </a:cubicBezTo>
                  <a:lnTo>
                    <a:pt x="782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9" name="Google Shape;2959;p23"/>
            <p:cNvSpPr/>
            <p:nvPr/>
          </p:nvSpPr>
          <p:spPr>
            <a:xfrm>
              <a:off x="7956922" y="4732878"/>
              <a:ext cx="197591" cy="78338"/>
            </a:xfrm>
            <a:custGeom>
              <a:rect b="b" l="l" r="r" t="t"/>
              <a:pathLst>
                <a:path extrusionOk="0" h="1840" w="4641">
                  <a:moveTo>
                    <a:pt x="4641" y="1"/>
                  </a:moveTo>
                  <a:lnTo>
                    <a:pt x="1" y="1839"/>
                  </a:lnTo>
                  <a:cubicBezTo>
                    <a:pt x="1912" y="1270"/>
                    <a:pt x="4640" y="1"/>
                    <a:pt x="4641" y="1"/>
                  </a:cubicBezTo>
                  <a:close/>
                </a:path>
              </a:pathLst>
            </a:custGeom>
            <a:solidFill>
              <a:srgbClr val="FFA7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0" name="Google Shape;2960;p23"/>
            <p:cNvSpPr/>
            <p:nvPr/>
          </p:nvSpPr>
          <p:spPr>
            <a:xfrm>
              <a:off x="7955092" y="4728536"/>
              <a:ext cx="201933" cy="87662"/>
            </a:xfrm>
            <a:custGeom>
              <a:rect b="b" l="l" r="r" t="t"/>
              <a:pathLst>
                <a:path extrusionOk="0" h="2059" w="4743">
                  <a:moveTo>
                    <a:pt x="4640" y="1"/>
                  </a:moveTo>
                  <a:cubicBezTo>
                    <a:pt x="4611" y="15"/>
                    <a:pt x="1882" y="1270"/>
                    <a:pt x="0" y="1825"/>
                  </a:cubicBezTo>
                  <a:lnTo>
                    <a:pt x="73" y="2058"/>
                  </a:lnTo>
                  <a:cubicBezTo>
                    <a:pt x="1970" y="1489"/>
                    <a:pt x="4713" y="234"/>
                    <a:pt x="4742" y="220"/>
                  </a:cubicBezTo>
                  <a:lnTo>
                    <a:pt x="46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1" name="Google Shape;2961;p23"/>
            <p:cNvSpPr/>
            <p:nvPr/>
          </p:nvSpPr>
          <p:spPr>
            <a:xfrm>
              <a:off x="8081203" y="4770771"/>
              <a:ext cx="95709" cy="34230"/>
            </a:xfrm>
            <a:custGeom>
              <a:rect b="b" l="l" r="r" t="t"/>
              <a:pathLst>
                <a:path extrusionOk="0" h="804" w="2248">
                  <a:moveTo>
                    <a:pt x="2247" y="1"/>
                  </a:moveTo>
                  <a:lnTo>
                    <a:pt x="0" y="803"/>
                  </a:lnTo>
                </a:path>
              </a:pathLst>
            </a:custGeom>
            <a:solidFill>
              <a:srgbClr val="FFA7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2" name="Google Shape;2962;p23"/>
            <p:cNvSpPr/>
            <p:nvPr/>
          </p:nvSpPr>
          <p:spPr>
            <a:xfrm>
              <a:off x="8079968" y="4765832"/>
              <a:ext cx="98817" cy="44150"/>
            </a:xfrm>
            <a:custGeom>
              <a:rect b="b" l="l" r="r" t="t"/>
              <a:pathLst>
                <a:path extrusionOk="0" h="1037" w="2321">
                  <a:moveTo>
                    <a:pt x="2233" y="0"/>
                  </a:moveTo>
                  <a:lnTo>
                    <a:pt x="0" y="803"/>
                  </a:lnTo>
                  <a:lnTo>
                    <a:pt x="73" y="1036"/>
                  </a:lnTo>
                  <a:lnTo>
                    <a:pt x="2320" y="219"/>
                  </a:lnTo>
                  <a:lnTo>
                    <a:pt x="22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3" name="Google Shape;2963;p23"/>
            <p:cNvSpPr/>
            <p:nvPr/>
          </p:nvSpPr>
          <p:spPr>
            <a:xfrm>
              <a:off x="7941424" y="4754635"/>
              <a:ext cx="124276" cy="43512"/>
            </a:xfrm>
            <a:custGeom>
              <a:rect b="b" l="l" r="r" t="t"/>
              <a:pathLst>
                <a:path extrusionOk="0" h="1022" w="2919">
                  <a:moveTo>
                    <a:pt x="2918" y="1"/>
                  </a:moveTo>
                  <a:lnTo>
                    <a:pt x="0" y="1022"/>
                  </a:lnTo>
                  <a:cubicBezTo>
                    <a:pt x="277" y="964"/>
                    <a:pt x="2917" y="1"/>
                    <a:pt x="2918" y="1"/>
                  </a:cubicBezTo>
                  <a:close/>
                </a:path>
              </a:pathLst>
            </a:custGeom>
            <a:solidFill>
              <a:srgbClr val="FFA7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4" name="Google Shape;2964;p23"/>
            <p:cNvSpPr/>
            <p:nvPr/>
          </p:nvSpPr>
          <p:spPr>
            <a:xfrm>
              <a:off x="7940147" y="4749653"/>
              <a:ext cx="127427" cy="53474"/>
            </a:xfrm>
            <a:custGeom>
              <a:rect b="b" l="l" r="r" t="t"/>
              <a:pathLst>
                <a:path extrusionOk="0" h="1256" w="2993">
                  <a:moveTo>
                    <a:pt x="2905" y="1"/>
                  </a:moveTo>
                  <a:cubicBezTo>
                    <a:pt x="2175" y="263"/>
                    <a:pt x="234" y="978"/>
                    <a:pt x="1" y="1022"/>
                  </a:cubicBezTo>
                  <a:lnTo>
                    <a:pt x="45" y="1256"/>
                  </a:lnTo>
                  <a:cubicBezTo>
                    <a:pt x="351" y="1197"/>
                    <a:pt x="2875" y="263"/>
                    <a:pt x="2992" y="234"/>
                  </a:cubicBezTo>
                  <a:lnTo>
                    <a:pt x="29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5" name="Google Shape;2965;p23"/>
            <p:cNvSpPr/>
            <p:nvPr/>
          </p:nvSpPr>
          <p:spPr>
            <a:xfrm>
              <a:off x="7924011" y="4497007"/>
              <a:ext cx="331787" cy="173621"/>
            </a:xfrm>
            <a:custGeom>
              <a:rect b="b" l="l" r="r" t="t"/>
              <a:pathLst>
                <a:path extrusionOk="0" h="4078" w="7793">
                  <a:moveTo>
                    <a:pt x="6721" y="0"/>
                  </a:moveTo>
                  <a:cubicBezTo>
                    <a:pt x="6660" y="0"/>
                    <a:pt x="6598" y="8"/>
                    <a:pt x="6538" y="25"/>
                  </a:cubicBezTo>
                  <a:lnTo>
                    <a:pt x="584" y="1674"/>
                  </a:lnTo>
                  <a:cubicBezTo>
                    <a:pt x="219" y="1776"/>
                    <a:pt x="1" y="2170"/>
                    <a:pt x="103" y="2535"/>
                  </a:cubicBezTo>
                  <a:lnTo>
                    <a:pt x="380" y="3556"/>
                  </a:lnTo>
                  <a:cubicBezTo>
                    <a:pt x="465" y="3873"/>
                    <a:pt x="753" y="4078"/>
                    <a:pt x="1058" y="4078"/>
                  </a:cubicBezTo>
                  <a:cubicBezTo>
                    <a:pt x="1119" y="4078"/>
                    <a:pt x="1180" y="4069"/>
                    <a:pt x="1241" y="4052"/>
                  </a:cubicBezTo>
                  <a:lnTo>
                    <a:pt x="7194" y="2389"/>
                  </a:lnTo>
                  <a:cubicBezTo>
                    <a:pt x="7574" y="2287"/>
                    <a:pt x="7792" y="1908"/>
                    <a:pt x="7690" y="1528"/>
                  </a:cubicBezTo>
                  <a:lnTo>
                    <a:pt x="7398" y="507"/>
                  </a:lnTo>
                  <a:cubicBezTo>
                    <a:pt x="7313" y="203"/>
                    <a:pt x="7026" y="0"/>
                    <a:pt x="67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6" name="Google Shape;2966;p23"/>
            <p:cNvSpPr/>
            <p:nvPr/>
          </p:nvSpPr>
          <p:spPr>
            <a:xfrm>
              <a:off x="7953218" y="4472440"/>
              <a:ext cx="230501" cy="70504"/>
            </a:xfrm>
            <a:custGeom>
              <a:rect b="b" l="l" r="r" t="t"/>
              <a:pathLst>
                <a:path extrusionOk="0" h="1656" w="5414">
                  <a:moveTo>
                    <a:pt x="5298" y="0"/>
                  </a:moveTo>
                  <a:cubicBezTo>
                    <a:pt x="5288" y="0"/>
                    <a:pt x="5278" y="1"/>
                    <a:pt x="5268" y="4"/>
                  </a:cubicBezTo>
                  <a:lnTo>
                    <a:pt x="88" y="1449"/>
                  </a:lnTo>
                  <a:cubicBezTo>
                    <a:pt x="30" y="1463"/>
                    <a:pt x="0" y="1521"/>
                    <a:pt x="15" y="1580"/>
                  </a:cubicBezTo>
                  <a:cubicBezTo>
                    <a:pt x="28" y="1618"/>
                    <a:pt x="73" y="1656"/>
                    <a:pt x="123" y="1656"/>
                  </a:cubicBezTo>
                  <a:cubicBezTo>
                    <a:pt x="131" y="1656"/>
                    <a:pt x="138" y="1655"/>
                    <a:pt x="146" y="1653"/>
                  </a:cubicBezTo>
                  <a:lnTo>
                    <a:pt x="5326" y="208"/>
                  </a:lnTo>
                  <a:cubicBezTo>
                    <a:pt x="5385" y="194"/>
                    <a:pt x="5414" y="135"/>
                    <a:pt x="5399" y="77"/>
                  </a:cubicBezTo>
                  <a:cubicBezTo>
                    <a:pt x="5387" y="29"/>
                    <a:pt x="5345" y="0"/>
                    <a:pt x="529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7" name="Google Shape;2967;p23"/>
            <p:cNvSpPr/>
            <p:nvPr/>
          </p:nvSpPr>
          <p:spPr>
            <a:xfrm>
              <a:off x="7946363" y="4447576"/>
              <a:ext cx="230544" cy="70547"/>
            </a:xfrm>
            <a:custGeom>
              <a:rect b="b" l="l" r="r" t="t"/>
              <a:pathLst>
                <a:path extrusionOk="0" h="1657" w="5415">
                  <a:moveTo>
                    <a:pt x="5298" y="1"/>
                  </a:moveTo>
                  <a:cubicBezTo>
                    <a:pt x="5288" y="1"/>
                    <a:pt x="5278" y="2"/>
                    <a:pt x="5268" y="4"/>
                  </a:cubicBezTo>
                  <a:lnTo>
                    <a:pt x="88" y="1449"/>
                  </a:lnTo>
                  <a:cubicBezTo>
                    <a:pt x="30" y="1463"/>
                    <a:pt x="1" y="1522"/>
                    <a:pt x="15" y="1580"/>
                  </a:cubicBezTo>
                  <a:cubicBezTo>
                    <a:pt x="28" y="1629"/>
                    <a:pt x="70" y="1657"/>
                    <a:pt x="117" y="1657"/>
                  </a:cubicBezTo>
                  <a:cubicBezTo>
                    <a:pt x="127" y="1657"/>
                    <a:pt x="137" y="1656"/>
                    <a:pt x="147" y="1653"/>
                  </a:cubicBezTo>
                  <a:lnTo>
                    <a:pt x="5327" y="209"/>
                  </a:lnTo>
                  <a:cubicBezTo>
                    <a:pt x="5385" y="194"/>
                    <a:pt x="5414" y="136"/>
                    <a:pt x="5400" y="77"/>
                  </a:cubicBezTo>
                  <a:cubicBezTo>
                    <a:pt x="5388" y="29"/>
                    <a:pt x="5345" y="1"/>
                    <a:pt x="52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8" name="Google Shape;2968;p23"/>
            <p:cNvSpPr/>
            <p:nvPr/>
          </p:nvSpPr>
          <p:spPr>
            <a:xfrm>
              <a:off x="7939551" y="4422711"/>
              <a:ext cx="230501" cy="70589"/>
            </a:xfrm>
            <a:custGeom>
              <a:rect b="b" l="l" r="r" t="t"/>
              <a:pathLst>
                <a:path extrusionOk="0" h="1658" w="5414">
                  <a:moveTo>
                    <a:pt x="5298" y="1"/>
                  </a:moveTo>
                  <a:cubicBezTo>
                    <a:pt x="5288" y="1"/>
                    <a:pt x="5278" y="2"/>
                    <a:pt x="5268" y="5"/>
                  </a:cubicBezTo>
                  <a:lnTo>
                    <a:pt x="88" y="1449"/>
                  </a:lnTo>
                  <a:cubicBezTo>
                    <a:pt x="30" y="1464"/>
                    <a:pt x="0" y="1522"/>
                    <a:pt x="15" y="1581"/>
                  </a:cubicBezTo>
                  <a:cubicBezTo>
                    <a:pt x="27" y="1629"/>
                    <a:pt x="69" y="1657"/>
                    <a:pt x="116" y="1657"/>
                  </a:cubicBezTo>
                  <a:cubicBezTo>
                    <a:pt x="126" y="1657"/>
                    <a:pt x="136" y="1656"/>
                    <a:pt x="146" y="1653"/>
                  </a:cubicBezTo>
                  <a:lnTo>
                    <a:pt x="5326" y="209"/>
                  </a:lnTo>
                  <a:cubicBezTo>
                    <a:pt x="5385" y="194"/>
                    <a:pt x="5414" y="136"/>
                    <a:pt x="5399" y="78"/>
                  </a:cubicBezTo>
                  <a:cubicBezTo>
                    <a:pt x="5387" y="29"/>
                    <a:pt x="5345" y="1"/>
                    <a:pt x="52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9" name="Google Shape;2969;p23"/>
            <p:cNvSpPr/>
            <p:nvPr/>
          </p:nvSpPr>
          <p:spPr>
            <a:xfrm>
              <a:off x="8289913" y="4455197"/>
              <a:ext cx="628109" cy="187330"/>
            </a:xfrm>
            <a:custGeom>
              <a:rect b="b" l="l" r="r" t="t"/>
              <a:pathLst>
                <a:path extrusionOk="0" h="4400" w="14753">
                  <a:moveTo>
                    <a:pt x="14753" y="0"/>
                  </a:moveTo>
                  <a:cubicBezTo>
                    <a:pt x="14752" y="0"/>
                    <a:pt x="1" y="555"/>
                    <a:pt x="1154" y="3342"/>
                  </a:cubicBezTo>
                  <a:cubicBezTo>
                    <a:pt x="1478" y="4119"/>
                    <a:pt x="2623" y="4400"/>
                    <a:pt x="4108" y="4400"/>
                  </a:cubicBezTo>
                  <a:cubicBezTo>
                    <a:pt x="7977" y="4400"/>
                    <a:pt x="14155" y="2496"/>
                    <a:pt x="14155" y="2496"/>
                  </a:cubicBezTo>
                  <a:lnTo>
                    <a:pt x="14753" y="0"/>
                  </a:ln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0" name="Google Shape;2970;p23"/>
            <p:cNvSpPr/>
            <p:nvPr/>
          </p:nvSpPr>
          <p:spPr>
            <a:xfrm>
              <a:off x="8299237" y="4439018"/>
              <a:ext cx="601414" cy="177878"/>
            </a:xfrm>
            <a:custGeom>
              <a:rect b="b" l="l" r="r" t="t"/>
              <a:pathLst>
                <a:path extrusionOk="0" h="4178" w="14126">
                  <a:moveTo>
                    <a:pt x="14125" y="1"/>
                  </a:moveTo>
                  <a:cubicBezTo>
                    <a:pt x="14125" y="1"/>
                    <a:pt x="1" y="278"/>
                    <a:pt x="1168" y="3080"/>
                  </a:cubicBezTo>
                  <a:cubicBezTo>
                    <a:pt x="1503" y="3890"/>
                    <a:pt x="2694" y="4177"/>
                    <a:pt x="4215" y="4177"/>
                  </a:cubicBezTo>
                  <a:cubicBezTo>
                    <a:pt x="7926" y="4177"/>
                    <a:pt x="13600" y="2467"/>
                    <a:pt x="13600" y="2467"/>
                  </a:cubicBezTo>
                  <a:lnTo>
                    <a:pt x="1412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1" name="Google Shape;2971;p23"/>
            <p:cNvSpPr/>
            <p:nvPr/>
          </p:nvSpPr>
          <p:spPr>
            <a:xfrm>
              <a:off x="8270669" y="3916225"/>
              <a:ext cx="659189" cy="687459"/>
            </a:xfrm>
            <a:custGeom>
              <a:rect b="b" l="l" r="r" t="t"/>
              <a:pathLst>
                <a:path extrusionOk="0" h="16147" w="15483">
                  <a:moveTo>
                    <a:pt x="8843" y="1"/>
                  </a:moveTo>
                  <a:cubicBezTo>
                    <a:pt x="8804" y="1"/>
                    <a:pt x="8764" y="8"/>
                    <a:pt x="8726" y="23"/>
                  </a:cubicBezTo>
                  <a:lnTo>
                    <a:pt x="1" y="3350"/>
                  </a:lnTo>
                  <a:cubicBezTo>
                    <a:pt x="803" y="4590"/>
                    <a:pt x="4582" y="16147"/>
                    <a:pt x="4582" y="16147"/>
                  </a:cubicBezTo>
                  <a:lnTo>
                    <a:pt x="15205" y="12659"/>
                  </a:lnTo>
                  <a:cubicBezTo>
                    <a:pt x="15395" y="12601"/>
                    <a:pt x="15482" y="12382"/>
                    <a:pt x="15380" y="12207"/>
                  </a:cubicBezTo>
                  <a:lnTo>
                    <a:pt x="9120" y="169"/>
                  </a:lnTo>
                  <a:cubicBezTo>
                    <a:pt x="9066" y="61"/>
                    <a:pt x="8956" y="1"/>
                    <a:pt x="8843"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2" name="Google Shape;2972;p23"/>
            <p:cNvSpPr/>
            <p:nvPr/>
          </p:nvSpPr>
          <p:spPr>
            <a:xfrm>
              <a:off x="8544010" y="4526640"/>
              <a:ext cx="357289" cy="88854"/>
            </a:xfrm>
            <a:custGeom>
              <a:rect b="b" l="l" r="r" t="t"/>
              <a:pathLst>
                <a:path extrusionOk="0" h="2087" w="8392">
                  <a:moveTo>
                    <a:pt x="8318" y="0"/>
                  </a:moveTo>
                  <a:cubicBezTo>
                    <a:pt x="8260" y="15"/>
                    <a:pt x="2204" y="1751"/>
                    <a:pt x="1" y="1839"/>
                  </a:cubicBezTo>
                  <a:lnTo>
                    <a:pt x="15" y="2087"/>
                  </a:lnTo>
                  <a:cubicBezTo>
                    <a:pt x="2248" y="1985"/>
                    <a:pt x="8143" y="307"/>
                    <a:pt x="8391" y="234"/>
                  </a:cubicBezTo>
                  <a:lnTo>
                    <a:pt x="831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3" name="Google Shape;2973;p23"/>
            <p:cNvSpPr/>
            <p:nvPr/>
          </p:nvSpPr>
          <p:spPr>
            <a:xfrm>
              <a:off x="8699968" y="4504287"/>
              <a:ext cx="206276" cy="52836"/>
            </a:xfrm>
            <a:custGeom>
              <a:rect b="b" l="l" r="r" t="t"/>
              <a:pathLst>
                <a:path extrusionOk="0" h="1241" w="4845">
                  <a:moveTo>
                    <a:pt x="4845" y="0"/>
                  </a:moveTo>
                  <a:lnTo>
                    <a:pt x="0" y="1240"/>
                  </a:lnTo>
                  <a:cubicBezTo>
                    <a:pt x="0" y="1240"/>
                    <a:pt x="2962" y="657"/>
                    <a:pt x="4845" y="0"/>
                  </a:cubicBezTo>
                  <a:close/>
                </a:path>
              </a:pathLst>
            </a:custGeom>
            <a:solidFill>
              <a:srgbClr val="FFA7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4" name="Google Shape;2974;p23"/>
            <p:cNvSpPr/>
            <p:nvPr/>
          </p:nvSpPr>
          <p:spPr>
            <a:xfrm>
              <a:off x="8699329" y="4499306"/>
              <a:ext cx="208788" cy="62798"/>
            </a:xfrm>
            <a:custGeom>
              <a:rect b="b" l="l" r="r" t="t"/>
              <a:pathLst>
                <a:path extrusionOk="0" h="1475" w="4904">
                  <a:moveTo>
                    <a:pt x="4831" y="0"/>
                  </a:moveTo>
                  <a:cubicBezTo>
                    <a:pt x="2963" y="642"/>
                    <a:pt x="30" y="1241"/>
                    <a:pt x="1" y="1241"/>
                  </a:cubicBezTo>
                  <a:lnTo>
                    <a:pt x="45" y="1474"/>
                  </a:lnTo>
                  <a:cubicBezTo>
                    <a:pt x="74" y="1474"/>
                    <a:pt x="3036" y="876"/>
                    <a:pt x="4904" y="234"/>
                  </a:cubicBezTo>
                  <a:lnTo>
                    <a:pt x="483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23"/>
            <p:cNvSpPr/>
            <p:nvPr/>
          </p:nvSpPr>
          <p:spPr>
            <a:xfrm>
              <a:off x="8704310" y="4571983"/>
              <a:ext cx="97582" cy="28610"/>
            </a:xfrm>
            <a:custGeom>
              <a:rect b="b" l="l" r="r" t="t"/>
              <a:pathLst>
                <a:path extrusionOk="0" h="672" w="2292">
                  <a:moveTo>
                    <a:pt x="1" y="672"/>
                  </a:moveTo>
                  <a:lnTo>
                    <a:pt x="2291" y="1"/>
                  </a:lnTo>
                </a:path>
              </a:pathLst>
            </a:custGeom>
            <a:solidFill>
              <a:srgbClr val="FFA7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23"/>
            <p:cNvSpPr/>
            <p:nvPr/>
          </p:nvSpPr>
          <p:spPr>
            <a:xfrm>
              <a:off x="8702437" y="4567002"/>
              <a:ext cx="100690" cy="38573"/>
            </a:xfrm>
            <a:custGeom>
              <a:rect b="b" l="l" r="r" t="t"/>
              <a:pathLst>
                <a:path extrusionOk="0" h="906" w="2365">
                  <a:moveTo>
                    <a:pt x="2292" y="1"/>
                  </a:moveTo>
                  <a:lnTo>
                    <a:pt x="1" y="672"/>
                  </a:lnTo>
                  <a:lnTo>
                    <a:pt x="74" y="906"/>
                  </a:lnTo>
                  <a:lnTo>
                    <a:pt x="2365" y="234"/>
                  </a:lnTo>
                  <a:lnTo>
                    <a:pt x="22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7" name="Google Shape;2977;p23"/>
            <p:cNvSpPr/>
            <p:nvPr/>
          </p:nvSpPr>
          <p:spPr>
            <a:xfrm>
              <a:off x="8209784" y="4053235"/>
              <a:ext cx="287679" cy="586513"/>
            </a:xfrm>
            <a:custGeom>
              <a:rect b="b" l="l" r="r" t="t"/>
              <a:pathLst>
                <a:path extrusionOk="0" h="13776" w="6757">
                  <a:moveTo>
                    <a:pt x="1766" y="1"/>
                  </a:moveTo>
                  <a:lnTo>
                    <a:pt x="1" y="570"/>
                  </a:lnTo>
                  <a:cubicBezTo>
                    <a:pt x="1" y="570"/>
                    <a:pt x="2204" y="13294"/>
                    <a:pt x="3400" y="13775"/>
                  </a:cubicBezTo>
                  <a:lnTo>
                    <a:pt x="6757" y="12681"/>
                  </a:lnTo>
                  <a:cubicBezTo>
                    <a:pt x="6757" y="12681"/>
                    <a:pt x="2700" y="3707"/>
                    <a:pt x="1766"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78" name="Google Shape;2978;p23"/>
          <p:cNvGrpSpPr/>
          <p:nvPr/>
        </p:nvGrpSpPr>
        <p:grpSpPr>
          <a:xfrm>
            <a:off x="129270" y="1187897"/>
            <a:ext cx="456384" cy="3416106"/>
            <a:chOff x="266375" y="539498"/>
            <a:chExt cx="428570" cy="3208214"/>
          </a:xfrm>
        </p:grpSpPr>
        <p:sp>
          <p:nvSpPr>
            <p:cNvPr id="2979" name="Google Shape;2979;p23"/>
            <p:cNvSpPr/>
            <p:nvPr/>
          </p:nvSpPr>
          <p:spPr>
            <a:xfrm>
              <a:off x="272526" y="545649"/>
              <a:ext cx="416268" cy="3195912"/>
            </a:xfrm>
            <a:custGeom>
              <a:rect b="b" l="l" r="r" t="t"/>
              <a:pathLst>
                <a:path extrusionOk="0" h="52998" w="6903">
                  <a:moveTo>
                    <a:pt x="0" y="1"/>
                  </a:moveTo>
                  <a:lnTo>
                    <a:pt x="0" y="52997"/>
                  </a:lnTo>
                  <a:lnTo>
                    <a:pt x="6902" y="52997"/>
                  </a:lnTo>
                  <a:lnTo>
                    <a:pt x="690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0" name="Google Shape;2980;p23"/>
            <p:cNvSpPr/>
            <p:nvPr/>
          </p:nvSpPr>
          <p:spPr>
            <a:xfrm>
              <a:off x="272526" y="545649"/>
              <a:ext cx="416268" cy="182234"/>
            </a:xfrm>
            <a:custGeom>
              <a:rect b="b" l="l" r="r" t="t"/>
              <a:pathLst>
                <a:path extrusionOk="0" h="3022" w="6903">
                  <a:moveTo>
                    <a:pt x="0" y="1"/>
                  </a:moveTo>
                  <a:lnTo>
                    <a:pt x="0" y="3021"/>
                  </a:lnTo>
                  <a:lnTo>
                    <a:pt x="6902" y="3021"/>
                  </a:lnTo>
                  <a:lnTo>
                    <a:pt x="69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23"/>
            <p:cNvSpPr/>
            <p:nvPr/>
          </p:nvSpPr>
          <p:spPr>
            <a:xfrm>
              <a:off x="266375" y="539498"/>
              <a:ext cx="428570" cy="3208214"/>
            </a:xfrm>
            <a:custGeom>
              <a:rect b="b" l="l" r="r" t="t"/>
              <a:pathLst>
                <a:path extrusionOk="0" h="53202" w="7107">
                  <a:moveTo>
                    <a:pt x="6917" y="205"/>
                  </a:moveTo>
                  <a:lnTo>
                    <a:pt x="6917" y="53012"/>
                  </a:lnTo>
                  <a:lnTo>
                    <a:pt x="190" y="53012"/>
                  </a:lnTo>
                  <a:lnTo>
                    <a:pt x="190" y="205"/>
                  </a:lnTo>
                  <a:close/>
                  <a:moveTo>
                    <a:pt x="0" y="0"/>
                  </a:moveTo>
                  <a:lnTo>
                    <a:pt x="0" y="53201"/>
                  </a:lnTo>
                  <a:lnTo>
                    <a:pt x="7106" y="53201"/>
                  </a:lnTo>
                  <a:lnTo>
                    <a:pt x="710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23"/>
            <p:cNvSpPr/>
            <p:nvPr/>
          </p:nvSpPr>
          <p:spPr>
            <a:xfrm>
              <a:off x="272526" y="721614"/>
              <a:ext cx="416268" cy="12422"/>
            </a:xfrm>
            <a:custGeom>
              <a:rect b="b" l="l" r="r" t="t"/>
              <a:pathLst>
                <a:path extrusionOk="0" h="206" w="6903">
                  <a:moveTo>
                    <a:pt x="0" y="1"/>
                  </a:moveTo>
                  <a:lnTo>
                    <a:pt x="0" y="205"/>
                  </a:lnTo>
                  <a:lnTo>
                    <a:pt x="6902" y="205"/>
                  </a:lnTo>
                  <a:lnTo>
                    <a:pt x="69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23"/>
            <p:cNvSpPr/>
            <p:nvPr/>
          </p:nvSpPr>
          <p:spPr>
            <a:xfrm>
              <a:off x="317392" y="573811"/>
              <a:ext cx="71338" cy="125912"/>
            </a:xfrm>
            <a:custGeom>
              <a:rect b="b" l="l" r="r" t="t"/>
              <a:pathLst>
                <a:path extrusionOk="0" h="2088" w="1183">
                  <a:moveTo>
                    <a:pt x="1037" y="1"/>
                  </a:moveTo>
                  <a:lnTo>
                    <a:pt x="1" y="1037"/>
                  </a:lnTo>
                  <a:lnTo>
                    <a:pt x="1037" y="2087"/>
                  </a:lnTo>
                  <a:lnTo>
                    <a:pt x="1182" y="1941"/>
                  </a:lnTo>
                  <a:lnTo>
                    <a:pt x="278" y="1037"/>
                  </a:lnTo>
                  <a:lnTo>
                    <a:pt x="1182" y="146"/>
                  </a:lnTo>
                  <a:lnTo>
                    <a:pt x="103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23"/>
            <p:cNvSpPr/>
            <p:nvPr/>
          </p:nvSpPr>
          <p:spPr>
            <a:xfrm>
              <a:off x="409776" y="3458174"/>
              <a:ext cx="205089" cy="205089"/>
            </a:xfrm>
            <a:custGeom>
              <a:rect b="b" l="l" r="r" t="t"/>
              <a:pathLst>
                <a:path extrusionOk="0" h="3401" w="3401">
                  <a:moveTo>
                    <a:pt x="1" y="1"/>
                  </a:moveTo>
                  <a:lnTo>
                    <a:pt x="1" y="3401"/>
                  </a:lnTo>
                  <a:lnTo>
                    <a:pt x="3400" y="3401"/>
                  </a:lnTo>
                  <a:lnTo>
                    <a:pt x="340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23"/>
            <p:cNvSpPr/>
            <p:nvPr/>
          </p:nvSpPr>
          <p:spPr>
            <a:xfrm>
              <a:off x="346458" y="3394856"/>
              <a:ext cx="205029" cy="205089"/>
            </a:xfrm>
            <a:custGeom>
              <a:rect b="b" l="l" r="r" t="t"/>
              <a:pathLst>
                <a:path extrusionOk="0" h="3401" w="3400">
                  <a:moveTo>
                    <a:pt x="0" y="0"/>
                  </a:moveTo>
                  <a:lnTo>
                    <a:pt x="0" y="3400"/>
                  </a:lnTo>
                  <a:lnTo>
                    <a:pt x="3400" y="3400"/>
                  </a:lnTo>
                  <a:lnTo>
                    <a:pt x="340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23"/>
            <p:cNvSpPr/>
            <p:nvPr/>
          </p:nvSpPr>
          <p:spPr>
            <a:xfrm>
              <a:off x="396570" y="784992"/>
              <a:ext cx="168123" cy="209491"/>
            </a:xfrm>
            <a:custGeom>
              <a:rect b="b" l="l" r="r" t="t"/>
              <a:pathLst>
                <a:path extrusionOk="0" h="3474" w="2788">
                  <a:moveTo>
                    <a:pt x="1" y="1"/>
                  </a:moveTo>
                  <a:lnTo>
                    <a:pt x="1" y="3473"/>
                  </a:lnTo>
                  <a:lnTo>
                    <a:pt x="1095" y="2146"/>
                  </a:lnTo>
                  <a:lnTo>
                    <a:pt x="2788" y="2175"/>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23"/>
            <p:cNvSpPr/>
            <p:nvPr/>
          </p:nvSpPr>
          <p:spPr>
            <a:xfrm>
              <a:off x="266375" y="721614"/>
              <a:ext cx="428570" cy="336186"/>
            </a:xfrm>
            <a:custGeom>
              <a:rect b="b" l="l" r="r" t="t"/>
              <a:pathLst>
                <a:path extrusionOk="0" h="5575" w="7107">
                  <a:moveTo>
                    <a:pt x="6917" y="205"/>
                  </a:moveTo>
                  <a:lnTo>
                    <a:pt x="6917" y="5371"/>
                  </a:lnTo>
                  <a:lnTo>
                    <a:pt x="190" y="5371"/>
                  </a:lnTo>
                  <a:lnTo>
                    <a:pt x="190" y="205"/>
                  </a:lnTo>
                  <a:close/>
                  <a:moveTo>
                    <a:pt x="0" y="1"/>
                  </a:moveTo>
                  <a:lnTo>
                    <a:pt x="0" y="5575"/>
                  </a:lnTo>
                  <a:lnTo>
                    <a:pt x="7106" y="5575"/>
                  </a:lnTo>
                  <a:lnTo>
                    <a:pt x="710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8" name="Google Shape;2988;p23"/>
            <p:cNvSpPr/>
            <p:nvPr/>
          </p:nvSpPr>
          <p:spPr>
            <a:xfrm>
              <a:off x="357011" y="1426317"/>
              <a:ext cx="212988" cy="186757"/>
            </a:xfrm>
            <a:custGeom>
              <a:rect b="b" l="l" r="r" t="t"/>
              <a:pathLst>
                <a:path extrusionOk="0" h="3097" w="3532">
                  <a:moveTo>
                    <a:pt x="2393" y="193"/>
                  </a:moveTo>
                  <a:cubicBezTo>
                    <a:pt x="2612" y="193"/>
                    <a:pt x="2787" y="251"/>
                    <a:pt x="2918" y="382"/>
                  </a:cubicBezTo>
                  <a:cubicBezTo>
                    <a:pt x="3312" y="776"/>
                    <a:pt x="3094" y="1608"/>
                    <a:pt x="2466" y="2250"/>
                  </a:cubicBezTo>
                  <a:cubicBezTo>
                    <a:pt x="2043" y="2664"/>
                    <a:pt x="1537" y="2900"/>
                    <a:pt x="1129" y="2900"/>
                  </a:cubicBezTo>
                  <a:cubicBezTo>
                    <a:pt x="918" y="2900"/>
                    <a:pt x="733" y="2837"/>
                    <a:pt x="598" y="2702"/>
                  </a:cubicBezTo>
                  <a:cubicBezTo>
                    <a:pt x="219" y="2323"/>
                    <a:pt x="423" y="1491"/>
                    <a:pt x="1065" y="849"/>
                  </a:cubicBezTo>
                  <a:cubicBezTo>
                    <a:pt x="1488" y="426"/>
                    <a:pt x="1999" y="193"/>
                    <a:pt x="2393" y="193"/>
                  </a:cubicBezTo>
                  <a:close/>
                  <a:moveTo>
                    <a:pt x="2398" y="0"/>
                  </a:moveTo>
                  <a:cubicBezTo>
                    <a:pt x="1939" y="0"/>
                    <a:pt x="1389" y="248"/>
                    <a:pt x="934" y="703"/>
                  </a:cubicBezTo>
                  <a:cubicBezTo>
                    <a:pt x="204" y="1433"/>
                    <a:pt x="0" y="2381"/>
                    <a:pt x="467" y="2848"/>
                  </a:cubicBezTo>
                  <a:cubicBezTo>
                    <a:pt x="628" y="3009"/>
                    <a:pt x="861" y="3096"/>
                    <a:pt x="1124" y="3096"/>
                  </a:cubicBezTo>
                  <a:cubicBezTo>
                    <a:pt x="1591" y="3096"/>
                    <a:pt x="2145" y="2848"/>
                    <a:pt x="2597" y="2381"/>
                  </a:cubicBezTo>
                  <a:cubicBezTo>
                    <a:pt x="3312" y="1666"/>
                    <a:pt x="3531" y="703"/>
                    <a:pt x="3064" y="251"/>
                  </a:cubicBezTo>
                  <a:cubicBezTo>
                    <a:pt x="2895" y="81"/>
                    <a:pt x="2661" y="0"/>
                    <a:pt x="23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23"/>
            <p:cNvSpPr/>
            <p:nvPr/>
          </p:nvSpPr>
          <p:spPr>
            <a:xfrm>
              <a:off x="484552" y="1516229"/>
              <a:ext cx="100404" cy="125007"/>
            </a:xfrm>
            <a:custGeom>
              <a:rect b="b" l="l" r="r" t="t"/>
              <a:pathLst>
                <a:path extrusionOk="0" h="2073" w="1665">
                  <a:moveTo>
                    <a:pt x="1" y="0"/>
                  </a:moveTo>
                  <a:lnTo>
                    <a:pt x="1" y="2072"/>
                  </a:lnTo>
                  <a:lnTo>
                    <a:pt x="658" y="1284"/>
                  </a:lnTo>
                  <a:lnTo>
                    <a:pt x="1664" y="1299"/>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0" name="Google Shape;2990;p23"/>
            <p:cNvSpPr/>
            <p:nvPr/>
          </p:nvSpPr>
          <p:spPr>
            <a:xfrm>
              <a:off x="478401" y="1503867"/>
              <a:ext cx="125007" cy="154073"/>
            </a:xfrm>
            <a:custGeom>
              <a:rect b="b" l="l" r="r" t="t"/>
              <a:pathLst>
                <a:path extrusionOk="0" h="2555" w="2073">
                  <a:moveTo>
                    <a:pt x="205" y="409"/>
                  </a:moveTo>
                  <a:lnTo>
                    <a:pt x="1474" y="1402"/>
                  </a:lnTo>
                  <a:lnTo>
                    <a:pt x="716" y="1387"/>
                  </a:lnTo>
                  <a:lnTo>
                    <a:pt x="205" y="2015"/>
                  </a:lnTo>
                  <a:lnTo>
                    <a:pt x="205" y="409"/>
                  </a:lnTo>
                  <a:close/>
                  <a:moveTo>
                    <a:pt x="1" y="1"/>
                  </a:moveTo>
                  <a:lnTo>
                    <a:pt x="1" y="2554"/>
                  </a:lnTo>
                  <a:lnTo>
                    <a:pt x="803" y="1591"/>
                  </a:lnTo>
                  <a:lnTo>
                    <a:pt x="2073" y="1606"/>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23"/>
            <p:cNvSpPr/>
            <p:nvPr/>
          </p:nvSpPr>
          <p:spPr>
            <a:xfrm>
              <a:off x="266375" y="1369270"/>
              <a:ext cx="428570" cy="335282"/>
            </a:xfrm>
            <a:custGeom>
              <a:rect b="b" l="l" r="r" t="t"/>
              <a:pathLst>
                <a:path extrusionOk="0" h="5560" w="7107">
                  <a:moveTo>
                    <a:pt x="6917" y="190"/>
                  </a:moveTo>
                  <a:lnTo>
                    <a:pt x="6917" y="5370"/>
                  </a:lnTo>
                  <a:lnTo>
                    <a:pt x="190" y="5370"/>
                  </a:lnTo>
                  <a:lnTo>
                    <a:pt x="190" y="190"/>
                  </a:lnTo>
                  <a:close/>
                  <a:moveTo>
                    <a:pt x="0" y="0"/>
                  </a:moveTo>
                  <a:lnTo>
                    <a:pt x="0" y="5560"/>
                  </a:lnTo>
                  <a:lnTo>
                    <a:pt x="7106" y="5560"/>
                  </a:lnTo>
                  <a:lnTo>
                    <a:pt x="710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23"/>
            <p:cNvSpPr/>
            <p:nvPr/>
          </p:nvSpPr>
          <p:spPr>
            <a:xfrm>
              <a:off x="376368" y="2401420"/>
              <a:ext cx="208586" cy="212988"/>
            </a:xfrm>
            <a:custGeom>
              <a:rect b="b" l="l" r="r" t="t"/>
              <a:pathLst>
                <a:path extrusionOk="0" h="3532" w="3459">
                  <a:moveTo>
                    <a:pt x="1737" y="0"/>
                  </a:moveTo>
                  <a:lnTo>
                    <a:pt x="0" y="2160"/>
                  </a:lnTo>
                  <a:lnTo>
                    <a:pt x="482" y="3531"/>
                  </a:lnTo>
                  <a:lnTo>
                    <a:pt x="2977" y="3531"/>
                  </a:lnTo>
                  <a:lnTo>
                    <a:pt x="3458" y="2160"/>
                  </a:lnTo>
                  <a:lnTo>
                    <a:pt x="173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23"/>
            <p:cNvSpPr/>
            <p:nvPr/>
          </p:nvSpPr>
          <p:spPr>
            <a:xfrm>
              <a:off x="474904" y="2401420"/>
              <a:ext cx="11518" cy="177772"/>
            </a:xfrm>
            <a:custGeom>
              <a:rect b="b" l="l" r="r" t="t"/>
              <a:pathLst>
                <a:path extrusionOk="0" h="2948" w="191">
                  <a:moveTo>
                    <a:pt x="0" y="0"/>
                  </a:moveTo>
                  <a:lnTo>
                    <a:pt x="0" y="2948"/>
                  </a:lnTo>
                  <a:lnTo>
                    <a:pt x="190" y="2948"/>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4" name="Google Shape;2994;p23"/>
            <p:cNvSpPr/>
            <p:nvPr/>
          </p:nvSpPr>
          <p:spPr>
            <a:xfrm>
              <a:off x="266375" y="2339790"/>
              <a:ext cx="428570" cy="335342"/>
            </a:xfrm>
            <a:custGeom>
              <a:rect b="b" l="l" r="r" t="t"/>
              <a:pathLst>
                <a:path extrusionOk="0" h="5561" w="7107">
                  <a:moveTo>
                    <a:pt x="6917" y="205"/>
                  </a:moveTo>
                  <a:lnTo>
                    <a:pt x="6917" y="5371"/>
                  </a:lnTo>
                  <a:lnTo>
                    <a:pt x="190" y="5371"/>
                  </a:lnTo>
                  <a:lnTo>
                    <a:pt x="190" y="205"/>
                  </a:lnTo>
                  <a:close/>
                  <a:moveTo>
                    <a:pt x="0" y="1"/>
                  </a:moveTo>
                  <a:lnTo>
                    <a:pt x="0" y="5560"/>
                  </a:lnTo>
                  <a:lnTo>
                    <a:pt x="7106" y="5560"/>
                  </a:lnTo>
                  <a:lnTo>
                    <a:pt x="710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23"/>
            <p:cNvSpPr/>
            <p:nvPr/>
          </p:nvSpPr>
          <p:spPr>
            <a:xfrm>
              <a:off x="376368" y="2079341"/>
              <a:ext cx="208586" cy="209491"/>
            </a:xfrm>
            <a:custGeom>
              <a:rect b="b" l="l" r="r" t="t"/>
              <a:pathLst>
                <a:path extrusionOk="0" h="3474" w="3459">
                  <a:moveTo>
                    <a:pt x="0" y="1"/>
                  </a:moveTo>
                  <a:lnTo>
                    <a:pt x="0" y="891"/>
                  </a:lnTo>
                  <a:lnTo>
                    <a:pt x="1182" y="891"/>
                  </a:lnTo>
                  <a:lnTo>
                    <a:pt x="1182" y="3474"/>
                  </a:lnTo>
                  <a:lnTo>
                    <a:pt x="2276" y="3474"/>
                  </a:lnTo>
                  <a:lnTo>
                    <a:pt x="2276" y="891"/>
                  </a:lnTo>
                  <a:lnTo>
                    <a:pt x="3458" y="891"/>
                  </a:lnTo>
                  <a:lnTo>
                    <a:pt x="34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23"/>
            <p:cNvSpPr/>
            <p:nvPr/>
          </p:nvSpPr>
          <p:spPr>
            <a:xfrm>
              <a:off x="266375" y="2016022"/>
              <a:ext cx="428570" cy="336186"/>
            </a:xfrm>
            <a:custGeom>
              <a:rect b="b" l="l" r="r" t="t"/>
              <a:pathLst>
                <a:path extrusionOk="0" h="5575" w="7107">
                  <a:moveTo>
                    <a:pt x="6917" y="204"/>
                  </a:moveTo>
                  <a:lnTo>
                    <a:pt x="6917" y="5370"/>
                  </a:lnTo>
                  <a:lnTo>
                    <a:pt x="190" y="5370"/>
                  </a:lnTo>
                  <a:lnTo>
                    <a:pt x="190" y="204"/>
                  </a:lnTo>
                  <a:close/>
                  <a:moveTo>
                    <a:pt x="0" y="0"/>
                  </a:moveTo>
                  <a:lnTo>
                    <a:pt x="0" y="5574"/>
                  </a:lnTo>
                  <a:lnTo>
                    <a:pt x="7106" y="5574"/>
                  </a:lnTo>
                  <a:lnTo>
                    <a:pt x="710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7" name="Google Shape;2997;p23"/>
            <p:cNvSpPr/>
            <p:nvPr/>
          </p:nvSpPr>
          <p:spPr>
            <a:xfrm>
              <a:off x="377212" y="1753764"/>
              <a:ext cx="195440" cy="189290"/>
            </a:xfrm>
            <a:custGeom>
              <a:rect b="b" l="l" r="r" t="t"/>
              <a:pathLst>
                <a:path extrusionOk="0" h="3139" w="3241">
                  <a:moveTo>
                    <a:pt x="2481" y="1"/>
                  </a:moveTo>
                  <a:lnTo>
                    <a:pt x="1518" y="599"/>
                  </a:lnTo>
                  <a:lnTo>
                    <a:pt x="482" y="147"/>
                  </a:lnTo>
                  <a:lnTo>
                    <a:pt x="759" y="1241"/>
                  </a:lnTo>
                  <a:lnTo>
                    <a:pt x="1" y="2087"/>
                  </a:lnTo>
                  <a:lnTo>
                    <a:pt x="1139" y="2160"/>
                  </a:lnTo>
                  <a:lnTo>
                    <a:pt x="1708" y="3138"/>
                  </a:lnTo>
                  <a:lnTo>
                    <a:pt x="2131" y="2102"/>
                  </a:lnTo>
                  <a:lnTo>
                    <a:pt x="3240" y="1854"/>
                  </a:lnTo>
                  <a:lnTo>
                    <a:pt x="2379" y="1124"/>
                  </a:lnTo>
                  <a:lnTo>
                    <a:pt x="248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8" name="Google Shape;2998;p23"/>
            <p:cNvSpPr/>
            <p:nvPr/>
          </p:nvSpPr>
          <p:spPr>
            <a:xfrm>
              <a:off x="444993" y="1803936"/>
              <a:ext cx="143460" cy="167279"/>
            </a:xfrm>
            <a:custGeom>
              <a:rect b="b" l="l" r="r" t="t"/>
              <a:pathLst>
                <a:path extrusionOk="0" h="2774" w="2379">
                  <a:moveTo>
                    <a:pt x="146" y="1"/>
                  </a:moveTo>
                  <a:lnTo>
                    <a:pt x="0" y="132"/>
                  </a:lnTo>
                  <a:lnTo>
                    <a:pt x="2218" y="2773"/>
                  </a:lnTo>
                  <a:lnTo>
                    <a:pt x="2379" y="2642"/>
                  </a:lnTo>
                  <a:lnTo>
                    <a:pt x="14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9" name="Google Shape;2999;p23"/>
            <p:cNvSpPr/>
            <p:nvPr/>
          </p:nvSpPr>
          <p:spPr>
            <a:xfrm>
              <a:off x="266375" y="1693099"/>
              <a:ext cx="428570" cy="335282"/>
            </a:xfrm>
            <a:custGeom>
              <a:rect b="b" l="l" r="r" t="t"/>
              <a:pathLst>
                <a:path extrusionOk="0" h="5560" w="7107">
                  <a:moveTo>
                    <a:pt x="6917" y="190"/>
                  </a:moveTo>
                  <a:lnTo>
                    <a:pt x="6917" y="5355"/>
                  </a:lnTo>
                  <a:lnTo>
                    <a:pt x="190" y="5355"/>
                  </a:lnTo>
                  <a:lnTo>
                    <a:pt x="190" y="190"/>
                  </a:lnTo>
                  <a:close/>
                  <a:moveTo>
                    <a:pt x="0" y="0"/>
                  </a:moveTo>
                  <a:lnTo>
                    <a:pt x="0" y="5559"/>
                  </a:lnTo>
                  <a:lnTo>
                    <a:pt x="7106" y="5559"/>
                  </a:lnTo>
                  <a:lnTo>
                    <a:pt x="710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0" name="Google Shape;3000;p23"/>
            <p:cNvSpPr/>
            <p:nvPr/>
          </p:nvSpPr>
          <p:spPr>
            <a:xfrm>
              <a:off x="373715" y="2779763"/>
              <a:ext cx="158415" cy="156244"/>
            </a:xfrm>
            <a:custGeom>
              <a:rect b="b" l="l" r="r" t="t"/>
              <a:pathLst>
                <a:path extrusionOk="0" h="2591" w="2627">
                  <a:moveTo>
                    <a:pt x="2145" y="1"/>
                  </a:moveTo>
                  <a:lnTo>
                    <a:pt x="146" y="2000"/>
                  </a:lnTo>
                  <a:cubicBezTo>
                    <a:pt x="0" y="2131"/>
                    <a:pt x="0" y="2350"/>
                    <a:pt x="146" y="2481"/>
                  </a:cubicBezTo>
                  <a:cubicBezTo>
                    <a:pt x="212" y="2554"/>
                    <a:pt x="299" y="2591"/>
                    <a:pt x="387" y="2591"/>
                  </a:cubicBezTo>
                  <a:cubicBezTo>
                    <a:pt x="475" y="2591"/>
                    <a:pt x="562" y="2554"/>
                    <a:pt x="628" y="2481"/>
                  </a:cubicBezTo>
                  <a:lnTo>
                    <a:pt x="2627" y="482"/>
                  </a:lnTo>
                  <a:lnTo>
                    <a:pt x="21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1" name="Google Shape;3001;p23"/>
            <p:cNvSpPr/>
            <p:nvPr/>
          </p:nvSpPr>
          <p:spPr>
            <a:xfrm>
              <a:off x="528573" y="2726334"/>
              <a:ext cx="59036" cy="57046"/>
            </a:xfrm>
            <a:custGeom>
              <a:rect b="b" l="l" r="r" t="t"/>
              <a:pathLst>
                <a:path extrusionOk="0" h="946" w="979">
                  <a:moveTo>
                    <a:pt x="591" y="0"/>
                  </a:moveTo>
                  <a:cubicBezTo>
                    <a:pt x="504" y="0"/>
                    <a:pt x="416" y="33"/>
                    <a:pt x="351" y="99"/>
                  </a:cubicBezTo>
                  <a:lnTo>
                    <a:pt x="0" y="449"/>
                  </a:lnTo>
                  <a:lnTo>
                    <a:pt x="497" y="945"/>
                  </a:lnTo>
                  <a:lnTo>
                    <a:pt x="832" y="595"/>
                  </a:lnTo>
                  <a:cubicBezTo>
                    <a:pt x="978" y="464"/>
                    <a:pt x="978" y="245"/>
                    <a:pt x="832" y="99"/>
                  </a:cubicBezTo>
                  <a:cubicBezTo>
                    <a:pt x="767" y="33"/>
                    <a:pt x="679" y="0"/>
                    <a:pt x="5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2" name="Google Shape;3002;p23"/>
            <p:cNvSpPr/>
            <p:nvPr/>
          </p:nvSpPr>
          <p:spPr>
            <a:xfrm>
              <a:off x="501316" y="2735560"/>
              <a:ext cx="76584" cy="73509"/>
            </a:xfrm>
            <a:custGeom>
              <a:rect b="b" l="l" r="r" t="t"/>
              <a:pathLst>
                <a:path extrusionOk="0" h="1219" w="1270">
                  <a:moveTo>
                    <a:pt x="272" y="0"/>
                  </a:moveTo>
                  <a:cubicBezTo>
                    <a:pt x="208" y="0"/>
                    <a:pt x="146" y="26"/>
                    <a:pt x="102" y="77"/>
                  </a:cubicBezTo>
                  <a:cubicBezTo>
                    <a:pt x="0" y="165"/>
                    <a:pt x="0" y="325"/>
                    <a:pt x="102" y="427"/>
                  </a:cubicBezTo>
                  <a:lnTo>
                    <a:pt x="817" y="1142"/>
                  </a:lnTo>
                  <a:cubicBezTo>
                    <a:pt x="868" y="1193"/>
                    <a:pt x="934" y="1219"/>
                    <a:pt x="998" y="1219"/>
                  </a:cubicBezTo>
                  <a:cubicBezTo>
                    <a:pt x="1062" y="1219"/>
                    <a:pt x="1124" y="1193"/>
                    <a:pt x="1167" y="1142"/>
                  </a:cubicBezTo>
                  <a:cubicBezTo>
                    <a:pt x="1270" y="1055"/>
                    <a:pt x="1270" y="894"/>
                    <a:pt x="1167" y="792"/>
                  </a:cubicBezTo>
                  <a:lnTo>
                    <a:pt x="452" y="77"/>
                  </a:lnTo>
                  <a:cubicBezTo>
                    <a:pt x="401" y="26"/>
                    <a:pt x="336" y="0"/>
                    <a:pt x="2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23"/>
            <p:cNvSpPr/>
            <p:nvPr/>
          </p:nvSpPr>
          <p:spPr>
            <a:xfrm>
              <a:off x="266375" y="2663619"/>
              <a:ext cx="428570" cy="335342"/>
            </a:xfrm>
            <a:custGeom>
              <a:rect b="b" l="l" r="r" t="t"/>
              <a:pathLst>
                <a:path extrusionOk="0" h="5561" w="7107">
                  <a:moveTo>
                    <a:pt x="6917" y="190"/>
                  </a:moveTo>
                  <a:lnTo>
                    <a:pt x="6917" y="5356"/>
                  </a:lnTo>
                  <a:lnTo>
                    <a:pt x="190" y="5356"/>
                  </a:lnTo>
                  <a:lnTo>
                    <a:pt x="190" y="190"/>
                  </a:lnTo>
                  <a:close/>
                  <a:moveTo>
                    <a:pt x="0" y="1"/>
                  </a:moveTo>
                  <a:lnTo>
                    <a:pt x="0" y="5560"/>
                  </a:lnTo>
                  <a:lnTo>
                    <a:pt x="7106" y="5560"/>
                  </a:lnTo>
                  <a:lnTo>
                    <a:pt x="710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4" name="Google Shape;3004;p23"/>
            <p:cNvSpPr/>
            <p:nvPr/>
          </p:nvSpPr>
          <p:spPr>
            <a:xfrm>
              <a:off x="449395" y="3122948"/>
              <a:ext cx="137309" cy="136465"/>
            </a:xfrm>
            <a:custGeom>
              <a:rect b="b" l="l" r="r" t="t"/>
              <a:pathLst>
                <a:path extrusionOk="0" h="2263" w="2277">
                  <a:moveTo>
                    <a:pt x="423" y="0"/>
                  </a:moveTo>
                  <a:lnTo>
                    <a:pt x="0" y="438"/>
                  </a:lnTo>
                  <a:lnTo>
                    <a:pt x="1737" y="2175"/>
                  </a:lnTo>
                  <a:cubicBezTo>
                    <a:pt x="1795" y="2233"/>
                    <a:pt x="1872" y="2262"/>
                    <a:pt x="1948" y="2262"/>
                  </a:cubicBezTo>
                  <a:cubicBezTo>
                    <a:pt x="2025" y="2262"/>
                    <a:pt x="2101" y="2233"/>
                    <a:pt x="2160" y="2175"/>
                  </a:cubicBezTo>
                  <a:cubicBezTo>
                    <a:pt x="2277" y="2058"/>
                    <a:pt x="2277" y="1868"/>
                    <a:pt x="2160" y="1751"/>
                  </a:cubicBezTo>
                  <a:lnTo>
                    <a:pt x="4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5" name="Google Shape;3005;p23"/>
            <p:cNvSpPr/>
            <p:nvPr/>
          </p:nvSpPr>
          <p:spPr>
            <a:xfrm>
              <a:off x="376368" y="3049921"/>
              <a:ext cx="156666" cy="157570"/>
            </a:xfrm>
            <a:custGeom>
              <a:rect b="b" l="l" r="r" t="t"/>
              <a:pathLst>
                <a:path extrusionOk="0" h="2613" w="2598">
                  <a:moveTo>
                    <a:pt x="1299" y="0"/>
                  </a:moveTo>
                  <a:cubicBezTo>
                    <a:pt x="584" y="0"/>
                    <a:pt x="0" y="584"/>
                    <a:pt x="0" y="1299"/>
                  </a:cubicBezTo>
                  <a:cubicBezTo>
                    <a:pt x="0" y="2029"/>
                    <a:pt x="584" y="2612"/>
                    <a:pt x="1299" y="2612"/>
                  </a:cubicBezTo>
                  <a:cubicBezTo>
                    <a:pt x="2014" y="2612"/>
                    <a:pt x="2597" y="2029"/>
                    <a:pt x="2597" y="1299"/>
                  </a:cubicBezTo>
                  <a:cubicBezTo>
                    <a:pt x="2597" y="584"/>
                    <a:pt x="2014" y="0"/>
                    <a:pt x="129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6" name="Google Shape;3006;p23"/>
            <p:cNvSpPr/>
            <p:nvPr/>
          </p:nvSpPr>
          <p:spPr>
            <a:xfrm>
              <a:off x="370157" y="3043770"/>
              <a:ext cx="169028" cy="169872"/>
            </a:xfrm>
            <a:custGeom>
              <a:rect b="b" l="l" r="r" t="t"/>
              <a:pathLst>
                <a:path extrusionOk="0" h="2817" w="2803">
                  <a:moveTo>
                    <a:pt x="1402" y="204"/>
                  </a:moveTo>
                  <a:cubicBezTo>
                    <a:pt x="2058" y="204"/>
                    <a:pt x="2598" y="744"/>
                    <a:pt x="2598" y="1401"/>
                  </a:cubicBezTo>
                  <a:cubicBezTo>
                    <a:pt x="2598" y="2072"/>
                    <a:pt x="2058" y="2612"/>
                    <a:pt x="1402" y="2612"/>
                  </a:cubicBezTo>
                  <a:cubicBezTo>
                    <a:pt x="731" y="2612"/>
                    <a:pt x="191" y="2072"/>
                    <a:pt x="191" y="1401"/>
                  </a:cubicBezTo>
                  <a:cubicBezTo>
                    <a:pt x="191" y="744"/>
                    <a:pt x="731" y="204"/>
                    <a:pt x="1402" y="204"/>
                  </a:cubicBezTo>
                  <a:close/>
                  <a:moveTo>
                    <a:pt x="1402" y="0"/>
                  </a:moveTo>
                  <a:cubicBezTo>
                    <a:pt x="628" y="0"/>
                    <a:pt x="1" y="642"/>
                    <a:pt x="1" y="1401"/>
                  </a:cubicBezTo>
                  <a:cubicBezTo>
                    <a:pt x="1" y="2174"/>
                    <a:pt x="628" y="2816"/>
                    <a:pt x="1402" y="2816"/>
                  </a:cubicBezTo>
                  <a:cubicBezTo>
                    <a:pt x="2175" y="2816"/>
                    <a:pt x="2803" y="2174"/>
                    <a:pt x="2803" y="1401"/>
                  </a:cubicBezTo>
                  <a:cubicBezTo>
                    <a:pt x="2803" y="642"/>
                    <a:pt x="2175" y="0"/>
                    <a:pt x="14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23"/>
            <p:cNvSpPr/>
            <p:nvPr/>
          </p:nvSpPr>
          <p:spPr>
            <a:xfrm>
              <a:off x="266375" y="2986542"/>
              <a:ext cx="428570" cy="336186"/>
            </a:xfrm>
            <a:custGeom>
              <a:rect b="b" l="l" r="r" t="t"/>
              <a:pathLst>
                <a:path extrusionOk="0" h="5575" w="7107">
                  <a:moveTo>
                    <a:pt x="6917" y="205"/>
                  </a:moveTo>
                  <a:lnTo>
                    <a:pt x="6917" y="5370"/>
                  </a:lnTo>
                  <a:lnTo>
                    <a:pt x="190" y="5370"/>
                  </a:lnTo>
                  <a:lnTo>
                    <a:pt x="190" y="205"/>
                  </a:lnTo>
                  <a:close/>
                  <a:moveTo>
                    <a:pt x="0" y="1"/>
                  </a:moveTo>
                  <a:lnTo>
                    <a:pt x="0" y="5575"/>
                  </a:lnTo>
                  <a:lnTo>
                    <a:pt x="7106" y="5575"/>
                  </a:lnTo>
                  <a:lnTo>
                    <a:pt x="710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8" name="Google Shape;3008;p23"/>
            <p:cNvSpPr/>
            <p:nvPr/>
          </p:nvSpPr>
          <p:spPr>
            <a:xfrm>
              <a:off x="396570" y="1108821"/>
              <a:ext cx="168123" cy="209491"/>
            </a:xfrm>
            <a:custGeom>
              <a:rect b="b" l="l" r="r" t="t"/>
              <a:pathLst>
                <a:path extrusionOk="0" h="3474" w="2788">
                  <a:moveTo>
                    <a:pt x="1" y="0"/>
                  </a:moveTo>
                  <a:lnTo>
                    <a:pt x="1" y="3473"/>
                  </a:lnTo>
                  <a:lnTo>
                    <a:pt x="1095" y="2145"/>
                  </a:lnTo>
                  <a:lnTo>
                    <a:pt x="2788" y="2174"/>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9" name="Google Shape;3009;p23"/>
            <p:cNvSpPr/>
            <p:nvPr/>
          </p:nvSpPr>
          <p:spPr>
            <a:xfrm>
              <a:off x="390419" y="1096459"/>
              <a:ext cx="191883" cy="237652"/>
            </a:xfrm>
            <a:custGeom>
              <a:rect b="b" l="l" r="r" t="t"/>
              <a:pathLst>
                <a:path extrusionOk="0" h="3941" w="3182">
                  <a:moveTo>
                    <a:pt x="205" y="410"/>
                  </a:moveTo>
                  <a:lnTo>
                    <a:pt x="2598" y="2277"/>
                  </a:lnTo>
                  <a:lnTo>
                    <a:pt x="1153" y="2248"/>
                  </a:lnTo>
                  <a:lnTo>
                    <a:pt x="205" y="3401"/>
                  </a:lnTo>
                  <a:lnTo>
                    <a:pt x="205" y="410"/>
                  </a:lnTo>
                  <a:close/>
                  <a:moveTo>
                    <a:pt x="1" y="1"/>
                  </a:moveTo>
                  <a:lnTo>
                    <a:pt x="1" y="3941"/>
                  </a:lnTo>
                  <a:lnTo>
                    <a:pt x="1255" y="2438"/>
                  </a:lnTo>
                  <a:lnTo>
                    <a:pt x="3182" y="2482"/>
                  </a:lnTo>
                  <a:lnTo>
                    <a:pt x="3182" y="2482"/>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0" name="Google Shape;3010;p23"/>
            <p:cNvSpPr/>
            <p:nvPr/>
          </p:nvSpPr>
          <p:spPr>
            <a:xfrm>
              <a:off x="390419" y="1096459"/>
              <a:ext cx="191883" cy="237652"/>
            </a:xfrm>
            <a:custGeom>
              <a:rect b="b" l="l" r="r" t="t"/>
              <a:pathLst>
                <a:path extrusionOk="0" h="3941" w="3182">
                  <a:moveTo>
                    <a:pt x="205" y="410"/>
                  </a:moveTo>
                  <a:lnTo>
                    <a:pt x="2598" y="2277"/>
                  </a:lnTo>
                  <a:lnTo>
                    <a:pt x="1153" y="2248"/>
                  </a:lnTo>
                  <a:lnTo>
                    <a:pt x="205" y="3401"/>
                  </a:lnTo>
                  <a:lnTo>
                    <a:pt x="205" y="410"/>
                  </a:lnTo>
                  <a:close/>
                  <a:moveTo>
                    <a:pt x="1" y="1"/>
                  </a:moveTo>
                  <a:lnTo>
                    <a:pt x="1" y="3941"/>
                  </a:lnTo>
                  <a:lnTo>
                    <a:pt x="1255" y="2438"/>
                  </a:lnTo>
                  <a:lnTo>
                    <a:pt x="3182" y="2482"/>
                  </a:lnTo>
                  <a:lnTo>
                    <a:pt x="3182" y="2482"/>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1" name="Google Shape;3011;p23"/>
            <p:cNvSpPr/>
            <p:nvPr/>
          </p:nvSpPr>
          <p:spPr>
            <a:xfrm>
              <a:off x="266375" y="1045442"/>
              <a:ext cx="428570" cy="335342"/>
            </a:xfrm>
            <a:custGeom>
              <a:rect b="b" l="l" r="r" t="t"/>
              <a:pathLst>
                <a:path extrusionOk="0" h="5561" w="7107">
                  <a:moveTo>
                    <a:pt x="6917" y="205"/>
                  </a:moveTo>
                  <a:lnTo>
                    <a:pt x="6917" y="5370"/>
                  </a:lnTo>
                  <a:lnTo>
                    <a:pt x="190" y="5370"/>
                  </a:lnTo>
                  <a:lnTo>
                    <a:pt x="190" y="205"/>
                  </a:lnTo>
                  <a:close/>
                  <a:moveTo>
                    <a:pt x="0" y="1"/>
                  </a:moveTo>
                  <a:lnTo>
                    <a:pt x="0" y="5560"/>
                  </a:lnTo>
                  <a:lnTo>
                    <a:pt x="7106" y="5560"/>
                  </a:lnTo>
                  <a:lnTo>
                    <a:pt x="710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3012" name="Shape 3012"/>
        <p:cNvGrpSpPr/>
        <p:nvPr/>
      </p:nvGrpSpPr>
      <p:grpSpPr>
        <a:xfrm>
          <a:off x="0" y="0"/>
          <a:ext cx="0" cy="0"/>
          <a:chOff x="0" y="0"/>
          <a:chExt cx="0" cy="0"/>
        </a:xfrm>
      </p:grpSpPr>
      <p:grpSp>
        <p:nvGrpSpPr>
          <p:cNvPr id="3013" name="Google Shape;3013;p24"/>
          <p:cNvGrpSpPr/>
          <p:nvPr/>
        </p:nvGrpSpPr>
        <p:grpSpPr>
          <a:xfrm>
            <a:off x="0" y="0"/>
            <a:ext cx="9144080" cy="5143448"/>
            <a:chOff x="0" y="0"/>
            <a:chExt cx="9144080" cy="5143448"/>
          </a:xfrm>
        </p:grpSpPr>
        <p:sp>
          <p:nvSpPr>
            <p:cNvPr id="3014" name="Google Shape;3014;p24"/>
            <p:cNvSpPr/>
            <p:nvPr/>
          </p:nvSpPr>
          <p:spPr>
            <a:xfrm>
              <a:off x="0" y="0"/>
              <a:ext cx="9144080" cy="247047"/>
            </a:xfrm>
            <a:custGeom>
              <a:rect b="b" l="l" r="r" t="t"/>
              <a:pathLst>
                <a:path extrusionOk="0" h="2978" w="123577">
                  <a:moveTo>
                    <a:pt x="123372" y="205"/>
                  </a:moveTo>
                  <a:lnTo>
                    <a:pt x="123372" y="2787"/>
                  </a:lnTo>
                  <a:lnTo>
                    <a:pt x="205" y="2787"/>
                  </a:lnTo>
                  <a:lnTo>
                    <a:pt x="205" y="205"/>
                  </a:lnTo>
                  <a:close/>
                  <a:moveTo>
                    <a:pt x="0" y="0"/>
                  </a:moveTo>
                  <a:lnTo>
                    <a:pt x="0" y="2977"/>
                  </a:lnTo>
                  <a:lnTo>
                    <a:pt x="123576" y="2977"/>
                  </a:lnTo>
                  <a:lnTo>
                    <a:pt x="12357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5" name="Google Shape;3015;p24"/>
            <p:cNvSpPr/>
            <p:nvPr/>
          </p:nvSpPr>
          <p:spPr>
            <a:xfrm>
              <a:off x="5208705"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6" name="Google Shape;3016;p24"/>
            <p:cNvSpPr/>
            <p:nvPr/>
          </p:nvSpPr>
          <p:spPr>
            <a:xfrm>
              <a:off x="5276482"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7" name="Google Shape;3017;p24"/>
            <p:cNvSpPr/>
            <p:nvPr/>
          </p:nvSpPr>
          <p:spPr>
            <a:xfrm>
              <a:off x="5343098" y="72589"/>
              <a:ext cx="17006" cy="161103"/>
            </a:xfrm>
            <a:custGeom>
              <a:rect b="b" l="l" r="r" t="t"/>
              <a:pathLst>
                <a:path extrusionOk="0" h="1942" w="205">
                  <a:moveTo>
                    <a:pt x="0" y="1"/>
                  </a:moveTo>
                  <a:lnTo>
                    <a:pt x="0"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8" name="Google Shape;3018;p24"/>
            <p:cNvSpPr/>
            <p:nvPr/>
          </p:nvSpPr>
          <p:spPr>
            <a:xfrm>
              <a:off x="5409630"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9" name="Google Shape;3019;p24"/>
            <p:cNvSpPr/>
            <p:nvPr/>
          </p:nvSpPr>
          <p:spPr>
            <a:xfrm>
              <a:off x="5477490"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0" name="Google Shape;3020;p24"/>
            <p:cNvSpPr/>
            <p:nvPr/>
          </p:nvSpPr>
          <p:spPr>
            <a:xfrm>
              <a:off x="5544023"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1" name="Google Shape;3021;p24"/>
            <p:cNvSpPr/>
            <p:nvPr/>
          </p:nvSpPr>
          <p:spPr>
            <a:xfrm>
              <a:off x="5610638"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24"/>
            <p:cNvSpPr/>
            <p:nvPr/>
          </p:nvSpPr>
          <p:spPr>
            <a:xfrm>
              <a:off x="5678415" y="72589"/>
              <a:ext cx="15762" cy="161103"/>
            </a:xfrm>
            <a:custGeom>
              <a:rect b="b" l="l" r="r" t="t"/>
              <a:pathLst>
                <a:path extrusionOk="0" h="1942" w="190">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24"/>
            <p:cNvSpPr/>
            <p:nvPr/>
          </p:nvSpPr>
          <p:spPr>
            <a:xfrm>
              <a:off x="5744948"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24"/>
            <p:cNvSpPr/>
            <p:nvPr/>
          </p:nvSpPr>
          <p:spPr>
            <a:xfrm>
              <a:off x="7219367"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24"/>
            <p:cNvSpPr/>
            <p:nvPr/>
          </p:nvSpPr>
          <p:spPr>
            <a:xfrm>
              <a:off x="5879340"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6" name="Google Shape;3026;p24"/>
            <p:cNvSpPr/>
            <p:nvPr/>
          </p:nvSpPr>
          <p:spPr>
            <a:xfrm>
              <a:off x="6347806" y="72589"/>
              <a:ext cx="17006" cy="161103"/>
            </a:xfrm>
            <a:custGeom>
              <a:rect b="b" l="l" r="r" t="t"/>
              <a:pathLst>
                <a:path extrusionOk="0" h="1942" w="205">
                  <a:moveTo>
                    <a:pt x="0" y="1"/>
                  </a:moveTo>
                  <a:lnTo>
                    <a:pt x="0"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7" name="Google Shape;3027;p24"/>
            <p:cNvSpPr/>
            <p:nvPr/>
          </p:nvSpPr>
          <p:spPr>
            <a:xfrm>
              <a:off x="5945956"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24"/>
            <p:cNvSpPr/>
            <p:nvPr/>
          </p:nvSpPr>
          <p:spPr>
            <a:xfrm>
              <a:off x="6013733" y="72589"/>
              <a:ext cx="15762" cy="161103"/>
            </a:xfrm>
            <a:custGeom>
              <a:rect b="b" l="l" r="r" t="t"/>
              <a:pathLst>
                <a:path extrusionOk="0" h="1942" w="190">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9" name="Google Shape;3029;p24"/>
            <p:cNvSpPr/>
            <p:nvPr/>
          </p:nvSpPr>
          <p:spPr>
            <a:xfrm>
              <a:off x="6080266"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p24"/>
            <p:cNvSpPr/>
            <p:nvPr/>
          </p:nvSpPr>
          <p:spPr>
            <a:xfrm>
              <a:off x="6146881"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24"/>
            <p:cNvSpPr/>
            <p:nvPr/>
          </p:nvSpPr>
          <p:spPr>
            <a:xfrm>
              <a:off x="5812725"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2" name="Google Shape;3032;p24"/>
            <p:cNvSpPr/>
            <p:nvPr/>
          </p:nvSpPr>
          <p:spPr>
            <a:xfrm>
              <a:off x="4003072" y="72589"/>
              <a:ext cx="15845" cy="161103"/>
            </a:xfrm>
            <a:custGeom>
              <a:rect b="b" l="l" r="r" t="t"/>
              <a:pathLst>
                <a:path extrusionOk="0" h="1942" w="191">
                  <a:moveTo>
                    <a:pt x="1" y="1"/>
                  </a:moveTo>
                  <a:lnTo>
                    <a:pt x="1"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3" name="Google Shape;3033;p24"/>
            <p:cNvSpPr/>
            <p:nvPr/>
          </p:nvSpPr>
          <p:spPr>
            <a:xfrm>
              <a:off x="4137464"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4" name="Google Shape;3034;p24"/>
            <p:cNvSpPr/>
            <p:nvPr/>
          </p:nvSpPr>
          <p:spPr>
            <a:xfrm>
              <a:off x="4270612"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5" name="Google Shape;3035;p24"/>
            <p:cNvSpPr/>
            <p:nvPr/>
          </p:nvSpPr>
          <p:spPr>
            <a:xfrm>
              <a:off x="4338389" y="72589"/>
              <a:ext cx="15845" cy="161103"/>
            </a:xfrm>
            <a:custGeom>
              <a:rect b="b" l="l" r="r" t="t"/>
              <a:pathLst>
                <a:path extrusionOk="0" h="1942" w="191">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6" name="Google Shape;3036;p24"/>
            <p:cNvSpPr/>
            <p:nvPr/>
          </p:nvSpPr>
          <p:spPr>
            <a:xfrm>
              <a:off x="4404922"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7" name="Google Shape;3037;p24"/>
            <p:cNvSpPr/>
            <p:nvPr/>
          </p:nvSpPr>
          <p:spPr>
            <a:xfrm>
              <a:off x="4471537"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8" name="Google Shape;3038;p24"/>
            <p:cNvSpPr/>
            <p:nvPr/>
          </p:nvSpPr>
          <p:spPr>
            <a:xfrm>
              <a:off x="4539314"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9" name="Google Shape;3039;p24"/>
            <p:cNvSpPr/>
            <p:nvPr/>
          </p:nvSpPr>
          <p:spPr>
            <a:xfrm>
              <a:off x="4605930"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0" name="Google Shape;3040;p24"/>
            <p:cNvSpPr/>
            <p:nvPr/>
          </p:nvSpPr>
          <p:spPr>
            <a:xfrm>
              <a:off x="4672463" y="72589"/>
              <a:ext cx="17006" cy="161103"/>
            </a:xfrm>
            <a:custGeom>
              <a:rect b="b" l="l" r="r" t="t"/>
              <a:pathLst>
                <a:path extrusionOk="0" h="1942" w="205">
                  <a:moveTo>
                    <a:pt x="1" y="1"/>
                  </a:moveTo>
                  <a:lnTo>
                    <a:pt x="1"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1" name="Google Shape;3041;p24"/>
            <p:cNvSpPr/>
            <p:nvPr/>
          </p:nvSpPr>
          <p:spPr>
            <a:xfrm>
              <a:off x="4806855"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2" name="Google Shape;3042;p24"/>
            <p:cNvSpPr/>
            <p:nvPr/>
          </p:nvSpPr>
          <p:spPr>
            <a:xfrm>
              <a:off x="4874632"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3" name="Google Shape;3043;p24"/>
            <p:cNvSpPr/>
            <p:nvPr/>
          </p:nvSpPr>
          <p:spPr>
            <a:xfrm>
              <a:off x="4941248"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4" name="Google Shape;3044;p24"/>
            <p:cNvSpPr/>
            <p:nvPr/>
          </p:nvSpPr>
          <p:spPr>
            <a:xfrm>
              <a:off x="5075557"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5" name="Google Shape;3045;p24"/>
            <p:cNvSpPr/>
            <p:nvPr/>
          </p:nvSpPr>
          <p:spPr>
            <a:xfrm>
              <a:off x="5142173"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6" name="Google Shape;3046;p24"/>
            <p:cNvSpPr/>
            <p:nvPr/>
          </p:nvSpPr>
          <p:spPr>
            <a:xfrm>
              <a:off x="4740240"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7" name="Google Shape;3047;p24"/>
            <p:cNvSpPr/>
            <p:nvPr/>
          </p:nvSpPr>
          <p:spPr>
            <a:xfrm>
              <a:off x="3064979"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8" name="Google Shape;3048;p24"/>
            <p:cNvSpPr/>
            <p:nvPr/>
          </p:nvSpPr>
          <p:spPr>
            <a:xfrm>
              <a:off x="3131511"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9" name="Google Shape;3049;p24"/>
            <p:cNvSpPr/>
            <p:nvPr/>
          </p:nvSpPr>
          <p:spPr>
            <a:xfrm>
              <a:off x="3199288"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0" name="Google Shape;3050;p24"/>
            <p:cNvSpPr/>
            <p:nvPr/>
          </p:nvSpPr>
          <p:spPr>
            <a:xfrm>
              <a:off x="3265904"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1" name="Google Shape;3051;p24"/>
            <p:cNvSpPr/>
            <p:nvPr/>
          </p:nvSpPr>
          <p:spPr>
            <a:xfrm>
              <a:off x="3332436" y="72589"/>
              <a:ext cx="17089" cy="161103"/>
            </a:xfrm>
            <a:custGeom>
              <a:rect b="b" l="l" r="r" t="t"/>
              <a:pathLst>
                <a:path extrusionOk="0" h="1942" w="206">
                  <a:moveTo>
                    <a:pt x="1" y="1"/>
                  </a:moveTo>
                  <a:lnTo>
                    <a:pt x="1"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2" name="Google Shape;3052;p24"/>
            <p:cNvSpPr/>
            <p:nvPr/>
          </p:nvSpPr>
          <p:spPr>
            <a:xfrm>
              <a:off x="3400296"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3" name="Google Shape;3053;p24"/>
            <p:cNvSpPr/>
            <p:nvPr/>
          </p:nvSpPr>
          <p:spPr>
            <a:xfrm>
              <a:off x="3466829"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24"/>
            <p:cNvSpPr/>
            <p:nvPr/>
          </p:nvSpPr>
          <p:spPr>
            <a:xfrm>
              <a:off x="3533445"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5" name="Google Shape;3055;p24"/>
            <p:cNvSpPr/>
            <p:nvPr/>
          </p:nvSpPr>
          <p:spPr>
            <a:xfrm>
              <a:off x="3601222"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6" name="Google Shape;3056;p24"/>
            <p:cNvSpPr/>
            <p:nvPr/>
          </p:nvSpPr>
          <p:spPr>
            <a:xfrm>
              <a:off x="3734370"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7" name="Google Shape;3057;p24"/>
            <p:cNvSpPr/>
            <p:nvPr/>
          </p:nvSpPr>
          <p:spPr>
            <a:xfrm>
              <a:off x="5007780" y="72589"/>
              <a:ext cx="17006" cy="161103"/>
            </a:xfrm>
            <a:custGeom>
              <a:rect b="b" l="l" r="r" t="t"/>
              <a:pathLst>
                <a:path extrusionOk="0" h="1942" w="205">
                  <a:moveTo>
                    <a:pt x="1" y="1"/>
                  </a:moveTo>
                  <a:lnTo>
                    <a:pt x="1"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8" name="Google Shape;3058;p24"/>
            <p:cNvSpPr/>
            <p:nvPr/>
          </p:nvSpPr>
          <p:spPr>
            <a:xfrm>
              <a:off x="7018441" y="72589"/>
              <a:ext cx="15762" cy="161103"/>
            </a:xfrm>
            <a:custGeom>
              <a:rect b="b" l="l" r="r" t="t"/>
              <a:pathLst>
                <a:path extrusionOk="0" h="1942" w="190">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9" name="Google Shape;3059;p24"/>
            <p:cNvSpPr/>
            <p:nvPr/>
          </p:nvSpPr>
          <p:spPr>
            <a:xfrm>
              <a:off x="7084974"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0" name="Google Shape;3060;p24"/>
            <p:cNvSpPr/>
            <p:nvPr/>
          </p:nvSpPr>
          <p:spPr>
            <a:xfrm>
              <a:off x="7152751"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1" name="Google Shape;3061;p24"/>
            <p:cNvSpPr/>
            <p:nvPr/>
          </p:nvSpPr>
          <p:spPr>
            <a:xfrm>
              <a:off x="7285899"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2" name="Google Shape;3062;p24"/>
            <p:cNvSpPr/>
            <p:nvPr/>
          </p:nvSpPr>
          <p:spPr>
            <a:xfrm>
              <a:off x="7353676" y="72589"/>
              <a:ext cx="15845" cy="161103"/>
            </a:xfrm>
            <a:custGeom>
              <a:rect b="b" l="l" r="r" t="t"/>
              <a:pathLst>
                <a:path extrusionOk="0" h="1942" w="191">
                  <a:moveTo>
                    <a:pt x="1" y="1"/>
                  </a:moveTo>
                  <a:lnTo>
                    <a:pt x="1" y="1942"/>
                  </a:lnTo>
                  <a:lnTo>
                    <a:pt x="191" y="1942"/>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3" name="Google Shape;3063;p24"/>
            <p:cNvSpPr/>
            <p:nvPr/>
          </p:nvSpPr>
          <p:spPr>
            <a:xfrm>
              <a:off x="7420292"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4" name="Google Shape;3064;p24"/>
            <p:cNvSpPr/>
            <p:nvPr/>
          </p:nvSpPr>
          <p:spPr>
            <a:xfrm>
              <a:off x="7486907"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24"/>
            <p:cNvSpPr/>
            <p:nvPr/>
          </p:nvSpPr>
          <p:spPr>
            <a:xfrm>
              <a:off x="7554684"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6" name="Google Shape;3066;p24"/>
            <p:cNvSpPr/>
            <p:nvPr/>
          </p:nvSpPr>
          <p:spPr>
            <a:xfrm>
              <a:off x="7621217"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24"/>
            <p:cNvSpPr/>
            <p:nvPr/>
          </p:nvSpPr>
          <p:spPr>
            <a:xfrm>
              <a:off x="8157459"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8" name="Google Shape;3068;p24"/>
            <p:cNvSpPr/>
            <p:nvPr/>
          </p:nvSpPr>
          <p:spPr>
            <a:xfrm>
              <a:off x="7755609"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9" name="Google Shape;3069;p24"/>
            <p:cNvSpPr/>
            <p:nvPr/>
          </p:nvSpPr>
          <p:spPr>
            <a:xfrm>
              <a:off x="8090927"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0" name="Google Shape;3070;p24"/>
            <p:cNvSpPr/>
            <p:nvPr/>
          </p:nvSpPr>
          <p:spPr>
            <a:xfrm>
              <a:off x="7822142"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1" name="Google Shape;3071;p24"/>
            <p:cNvSpPr/>
            <p:nvPr/>
          </p:nvSpPr>
          <p:spPr>
            <a:xfrm>
              <a:off x="7890002"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2" name="Google Shape;3072;p24"/>
            <p:cNvSpPr/>
            <p:nvPr/>
          </p:nvSpPr>
          <p:spPr>
            <a:xfrm>
              <a:off x="7956534"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3" name="Google Shape;3073;p24"/>
            <p:cNvSpPr/>
            <p:nvPr/>
          </p:nvSpPr>
          <p:spPr>
            <a:xfrm>
              <a:off x="8023150" y="72589"/>
              <a:ext cx="17006" cy="161103"/>
            </a:xfrm>
            <a:custGeom>
              <a:rect b="b" l="l" r="r" t="t"/>
              <a:pathLst>
                <a:path extrusionOk="0" h="1942" w="205">
                  <a:moveTo>
                    <a:pt x="0" y="1"/>
                  </a:moveTo>
                  <a:lnTo>
                    <a:pt x="0" y="1942"/>
                  </a:lnTo>
                  <a:lnTo>
                    <a:pt x="204" y="1942"/>
                  </a:lnTo>
                  <a:lnTo>
                    <a:pt x="2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4" name="Google Shape;3074;p24"/>
            <p:cNvSpPr/>
            <p:nvPr/>
          </p:nvSpPr>
          <p:spPr>
            <a:xfrm>
              <a:off x="7688994" y="72589"/>
              <a:ext cx="15845" cy="161103"/>
            </a:xfrm>
            <a:custGeom>
              <a:rect b="b" l="l" r="r" t="t"/>
              <a:pathLst>
                <a:path extrusionOk="0" h="1942" w="191">
                  <a:moveTo>
                    <a:pt x="1" y="1"/>
                  </a:moveTo>
                  <a:lnTo>
                    <a:pt x="1" y="1942"/>
                  </a:lnTo>
                  <a:lnTo>
                    <a:pt x="191" y="1942"/>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5" name="Google Shape;3075;p24"/>
            <p:cNvSpPr/>
            <p:nvPr/>
          </p:nvSpPr>
          <p:spPr>
            <a:xfrm>
              <a:off x="6214658"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6" name="Google Shape;3076;p24"/>
            <p:cNvSpPr/>
            <p:nvPr/>
          </p:nvSpPr>
          <p:spPr>
            <a:xfrm>
              <a:off x="6281191"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7" name="Google Shape;3077;p24"/>
            <p:cNvSpPr/>
            <p:nvPr/>
          </p:nvSpPr>
          <p:spPr>
            <a:xfrm>
              <a:off x="6415583"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8" name="Google Shape;3078;p24"/>
            <p:cNvSpPr/>
            <p:nvPr/>
          </p:nvSpPr>
          <p:spPr>
            <a:xfrm>
              <a:off x="6482199"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24"/>
            <p:cNvSpPr/>
            <p:nvPr/>
          </p:nvSpPr>
          <p:spPr>
            <a:xfrm>
              <a:off x="6616508"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0" name="Google Shape;3080;p24"/>
            <p:cNvSpPr/>
            <p:nvPr/>
          </p:nvSpPr>
          <p:spPr>
            <a:xfrm>
              <a:off x="6683124" y="72589"/>
              <a:ext cx="17006" cy="161103"/>
            </a:xfrm>
            <a:custGeom>
              <a:rect b="b" l="l" r="r" t="t"/>
              <a:pathLst>
                <a:path extrusionOk="0" h="1942" w="205">
                  <a:moveTo>
                    <a:pt x="0" y="1"/>
                  </a:moveTo>
                  <a:lnTo>
                    <a:pt x="0"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1" name="Google Shape;3081;p24"/>
            <p:cNvSpPr/>
            <p:nvPr/>
          </p:nvSpPr>
          <p:spPr>
            <a:xfrm>
              <a:off x="6750901"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2" name="Google Shape;3082;p24"/>
            <p:cNvSpPr/>
            <p:nvPr/>
          </p:nvSpPr>
          <p:spPr>
            <a:xfrm>
              <a:off x="6884049"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3" name="Google Shape;3083;p24"/>
            <p:cNvSpPr/>
            <p:nvPr/>
          </p:nvSpPr>
          <p:spPr>
            <a:xfrm>
              <a:off x="6951826"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4" name="Google Shape;3084;p24"/>
            <p:cNvSpPr/>
            <p:nvPr/>
          </p:nvSpPr>
          <p:spPr>
            <a:xfrm>
              <a:off x="6548731"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5" name="Google Shape;3085;p24"/>
            <p:cNvSpPr/>
            <p:nvPr/>
          </p:nvSpPr>
          <p:spPr>
            <a:xfrm>
              <a:off x="6817433"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6" name="Google Shape;3086;p24"/>
            <p:cNvSpPr/>
            <p:nvPr/>
          </p:nvSpPr>
          <p:spPr>
            <a:xfrm>
              <a:off x="3802147"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7" name="Google Shape;3087;p24"/>
            <p:cNvSpPr/>
            <p:nvPr/>
          </p:nvSpPr>
          <p:spPr>
            <a:xfrm>
              <a:off x="3935295"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8" name="Google Shape;3088;p24"/>
            <p:cNvSpPr/>
            <p:nvPr/>
          </p:nvSpPr>
          <p:spPr>
            <a:xfrm>
              <a:off x="4069687"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9" name="Google Shape;3089;p24"/>
            <p:cNvSpPr/>
            <p:nvPr/>
          </p:nvSpPr>
          <p:spPr>
            <a:xfrm>
              <a:off x="4203997"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0" name="Google Shape;3090;p24"/>
            <p:cNvSpPr/>
            <p:nvPr/>
          </p:nvSpPr>
          <p:spPr>
            <a:xfrm>
              <a:off x="3667754" y="72589"/>
              <a:ext cx="17089" cy="161103"/>
            </a:xfrm>
            <a:custGeom>
              <a:rect b="b" l="l" r="r" t="t"/>
              <a:pathLst>
                <a:path extrusionOk="0" h="1942" w="206">
                  <a:moveTo>
                    <a:pt x="1" y="1"/>
                  </a:moveTo>
                  <a:lnTo>
                    <a:pt x="1"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1" name="Google Shape;3091;p24"/>
            <p:cNvSpPr/>
            <p:nvPr/>
          </p:nvSpPr>
          <p:spPr>
            <a:xfrm>
              <a:off x="1054318"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2" name="Google Shape;3092;p24"/>
            <p:cNvSpPr/>
            <p:nvPr/>
          </p:nvSpPr>
          <p:spPr>
            <a:xfrm>
              <a:off x="1120933"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3" name="Google Shape;3093;p24"/>
            <p:cNvSpPr/>
            <p:nvPr/>
          </p:nvSpPr>
          <p:spPr>
            <a:xfrm>
              <a:off x="1188710"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4" name="Google Shape;3094;p24"/>
            <p:cNvSpPr/>
            <p:nvPr/>
          </p:nvSpPr>
          <p:spPr>
            <a:xfrm>
              <a:off x="1255243"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5" name="Google Shape;3095;p24"/>
            <p:cNvSpPr/>
            <p:nvPr/>
          </p:nvSpPr>
          <p:spPr>
            <a:xfrm>
              <a:off x="1323020" y="72589"/>
              <a:ext cx="15845" cy="161103"/>
            </a:xfrm>
            <a:custGeom>
              <a:rect b="b" l="l" r="r" t="t"/>
              <a:pathLst>
                <a:path extrusionOk="0" h="1942" w="191">
                  <a:moveTo>
                    <a:pt x="1" y="1"/>
                  </a:moveTo>
                  <a:lnTo>
                    <a:pt x="1" y="1942"/>
                  </a:lnTo>
                  <a:lnTo>
                    <a:pt x="191" y="1942"/>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6" name="Google Shape;3096;p24"/>
            <p:cNvSpPr/>
            <p:nvPr/>
          </p:nvSpPr>
          <p:spPr>
            <a:xfrm>
              <a:off x="1456251"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7" name="Google Shape;3097;p24"/>
            <p:cNvSpPr/>
            <p:nvPr/>
          </p:nvSpPr>
          <p:spPr>
            <a:xfrm>
              <a:off x="1590560"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8" name="Google Shape;3098;p24"/>
            <p:cNvSpPr/>
            <p:nvPr/>
          </p:nvSpPr>
          <p:spPr>
            <a:xfrm>
              <a:off x="1724953"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9" name="Google Shape;3099;p24"/>
            <p:cNvSpPr/>
            <p:nvPr/>
          </p:nvSpPr>
          <p:spPr>
            <a:xfrm>
              <a:off x="1858101"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0" name="Google Shape;3100;p24"/>
            <p:cNvSpPr/>
            <p:nvPr/>
          </p:nvSpPr>
          <p:spPr>
            <a:xfrm>
              <a:off x="2126803"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1" name="Google Shape;3101;p24"/>
            <p:cNvSpPr/>
            <p:nvPr/>
          </p:nvSpPr>
          <p:spPr>
            <a:xfrm>
              <a:off x="2261195"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2" name="Google Shape;3102;p24"/>
            <p:cNvSpPr/>
            <p:nvPr/>
          </p:nvSpPr>
          <p:spPr>
            <a:xfrm>
              <a:off x="2394344"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3" name="Google Shape;3103;p24"/>
            <p:cNvSpPr/>
            <p:nvPr/>
          </p:nvSpPr>
          <p:spPr>
            <a:xfrm>
              <a:off x="2528736"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4" name="Google Shape;3104;p24"/>
            <p:cNvSpPr/>
            <p:nvPr/>
          </p:nvSpPr>
          <p:spPr>
            <a:xfrm>
              <a:off x="2663046" y="72589"/>
              <a:ext cx="15845" cy="161103"/>
            </a:xfrm>
            <a:custGeom>
              <a:rect b="b" l="l" r="r" t="t"/>
              <a:pathLst>
                <a:path extrusionOk="0" h="1942" w="191">
                  <a:moveTo>
                    <a:pt x="1" y="1"/>
                  </a:moveTo>
                  <a:lnTo>
                    <a:pt x="1"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5" name="Google Shape;3105;p24"/>
            <p:cNvSpPr/>
            <p:nvPr/>
          </p:nvSpPr>
          <p:spPr>
            <a:xfrm>
              <a:off x="1992493" y="72589"/>
              <a:ext cx="17006" cy="161103"/>
            </a:xfrm>
            <a:custGeom>
              <a:rect b="b" l="l" r="r" t="t"/>
              <a:pathLst>
                <a:path extrusionOk="0" h="1942" w="205">
                  <a:moveTo>
                    <a:pt x="0" y="1"/>
                  </a:moveTo>
                  <a:lnTo>
                    <a:pt x="0" y="1942"/>
                  </a:lnTo>
                  <a:lnTo>
                    <a:pt x="204" y="1942"/>
                  </a:lnTo>
                  <a:lnTo>
                    <a:pt x="2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6" name="Google Shape;3106;p24"/>
            <p:cNvSpPr/>
            <p:nvPr/>
          </p:nvSpPr>
          <p:spPr>
            <a:xfrm>
              <a:off x="1389635"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7" name="Google Shape;3107;p24"/>
            <p:cNvSpPr/>
            <p:nvPr/>
          </p:nvSpPr>
          <p:spPr>
            <a:xfrm>
              <a:off x="1524028"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8" name="Google Shape;3108;p24"/>
            <p:cNvSpPr/>
            <p:nvPr/>
          </p:nvSpPr>
          <p:spPr>
            <a:xfrm>
              <a:off x="1657176" y="72589"/>
              <a:ext cx="17006" cy="161103"/>
            </a:xfrm>
            <a:custGeom>
              <a:rect b="b" l="l" r="r" t="t"/>
              <a:pathLst>
                <a:path extrusionOk="0" h="1942" w="205">
                  <a:moveTo>
                    <a:pt x="0" y="1"/>
                  </a:moveTo>
                  <a:lnTo>
                    <a:pt x="0" y="1942"/>
                  </a:lnTo>
                  <a:lnTo>
                    <a:pt x="204" y="1942"/>
                  </a:lnTo>
                  <a:lnTo>
                    <a:pt x="2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9" name="Google Shape;3109;p24"/>
            <p:cNvSpPr/>
            <p:nvPr/>
          </p:nvSpPr>
          <p:spPr>
            <a:xfrm>
              <a:off x="1791485"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0" name="Google Shape;3110;p24"/>
            <p:cNvSpPr/>
            <p:nvPr/>
          </p:nvSpPr>
          <p:spPr>
            <a:xfrm>
              <a:off x="1925878"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1" name="Google Shape;3111;p24"/>
            <p:cNvSpPr/>
            <p:nvPr/>
          </p:nvSpPr>
          <p:spPr>
            <a:xfrm>
              <a:off x="2059026"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2" name="Google Shape;3112;p24"/>
            <p:cNvSpPr/>
            <p:nvPr/>
          </p:nvSpPr>
          <p:spPr>
            <a:xfrm>
              <a:off x="2193418"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3" name="Google Shape;3113;p24"/>
            <p:cNvSpPr/>
            <p:nvPr/>
          </p:nvSpPr>
          <p:spPr>
            <a:xfrm>
              <a:off x="2327728" y="72589"/>
              <a:ext cx="15845" cy="161103"/>
            </a:xfrm>
            <a:custGeom>
              <a:rect b="b" l="l" r="r" t="t"/>
              <a:pathLst>
                <a:path extrusionOk="0" h="1942" w="191">
                  <a:moveTo>
                    <a:pt x="1" y="1"/>
                  </a:moveTo>
                  <a:lnTo>
                    <a:pt x="1" y="1942"/>
                  </a:lnTo>
                  <a:lnTo>
                    <a:pt x="191" y="1942"/>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4" name="Google Shape;3114;p24"/>
            <p:cNvSpPr/>
            <p:nvPr/>
          </p:nvSpPr>
          <p:spPr>
            <a:xfrm>
              <a:off x="2462121"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5" name="Google Shape;3115;p24"/>
            <p:cNvSpPr/>
            <p:nvPr/>
          </p:nvSpPr>
          <p:spPr>
            <a:xfrm>
              <a:off x="2729661"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6" name="Google Shape;3116;p24"/>
            <p:cNvSpPr/>
            <p:nvPr/>
          </p:nvSpPr>
          <p:spPr>
            <a:xfrm>
              <a:off x="3868679"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7" name="Google Shape;3117;p24"/>
            <p:cNvSpPr/>
            <p:nvPr/>
          </p:nvSpPr>
          <p:spPr>
            <a:xfrm>
              <a:off x="8559393"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8" name="Google Shape;3118;p24"/>
            <p:cNvSpPr/>
            <p:nvPr/>
          </p:nvSpPr>
          <p:spPr>
            <a:xfrm>
              <a:off x="8693702"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9" name="Google Shape;3119;p24"/>
            <p:cNvSpPr/>
            <p:nvPr/>
          </p:nvSpPr>
          <p:spPr>
            <a:xfrm>
              <a:off x="8828095"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0" name="Google Shape;3120;p24"/>
            <p:cNvSpPr/>
            <p:nvPr/>
          </p:nvSpPr>
          <p:spPr>
            <a:xfrm>
              <a:off x="8291852"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1" name="Google Shape;3121;p24"/>
            <p:cNvSpPr/>
            <p:nvPr/>
          </p:nvSpPr>
          <p:spPr>
            <a:xfrm>
              <a:off x="8358385" y="72589"/>
              <a:ext cx="17089" cy="161103"/>
            </a:xfrm>
            <a:custGeom>
              <a:rect b="b" l="l" r="r" t="t"/>
              <a:pathLst>
                <a:path extrusionOk="0" h="1942" w="206">
                  <a:moveTo>
                    <a:pt x="1" y="1"/>
                  </a:moveTo>
                  <a:lnTo>
                    <a:pt x="1"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2" name="Google Shape;3122;p24"/>
            <p:cNvSpPr/>
            <p:nvPr/>
          </p:nvSpPr>
          <p:spPr>
            <a:xfrm>
              <a:off x="8492777"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3" name="Google Shape;3123;p24"/>
            <p:cNvSpPr/>
            <p:nvPr/>
          </p:nvSpPr>
          <p:spPr>
            <a:xfrm>
              <a:off x="8627170" y="72589"/>
              <a:ext cx="15762" cy="161103"/>
            </a:xfrm>
            <a:custGeom>
              <a:rect b="b" l="l" r="r" t="t"/>
              <a:pathLst>
                <a:path extrusionOk="0" h="1942" w="190">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4" name="Google Shape;3124;p24"/>
            <p:cNvSpPr/>
            <p:nvPr/>
          </p:nvSpPr>
          <p:spPr>
            <a:xfrm>
              <a:off x="8760318"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5" name="Google Shape;3125;p24"/>
            <p:cNvSpPr/>
            <p:nvPr/>
          </p:nvSpPr>
          <p:spPr>
            <a:xfrm>
              <a:off x="8224075"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6" name="Google Shape;3126;p24"/>
            <p:cNvSpPr/>
            <p:nvPr/>
          </p:nvSpPr>
          <p:spPr>
            <a:xfrm>
              <a:off x="8425000"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7" name="Google Shape;3127;p24"/>
            <p:cNvSpPr/>
            <p:nvPr/>
          </p:nvSpPr>
          <p:spPr>
            <a:xfrm>
              <a:off x="2796194"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8" name="Google Shape;3128;p24"/>
            <p:cNvSpPr/>
            <p:nvPr/>
          </p:nvSpPr>
          <p:spPr>
            <a:xfrm>
              <a:off x="2863971"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9" name="Google Shape;3129;p24"/>
            <p:cNvSpPr/>
            <p:nvPr/>
          </p:nvSpPr>
          <p:spPr>
            <a:xfrm>
              <a:off x="2930586"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0" name="Google Shape;3130;p24"/>
            <p:cNvSpPr/>
            <p:nvPr/>
          </p:nvSpPr>
          <p:spPr>
            <a:xfrm>
              <a:off x="2997202" y="72589"/>
              <a:ext cx="17006" cy="161103"/>
            </a:xfrm>
            <a:custGeom>
              <a:rect b="b" l="l" r="r" t="t"/>
              <a:pathLst>
                <a:path extrusionOk="0" h="1942" w="205">
                  <a:moveTo>
                    <a:pt x="0" y="1"/>
                  </a:moveTo>
                  <a:lnTo>
                    <a:pt x="0" y="1942"/>
                  </a:lnTo>
                  <a:lnTo>
                    <a:pt x="204" y="1942"/>
                  </a:lnTo>
                  <a:lnTo>
                    <a:pt x="2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1" name="Google Shape;3131;p24"/>
            <p:cNvSpPr/>
            <p:nvPr/>
          </p:nvSpPr>
          <p:spPr>
            <a:xfrm>
              <a:off x="2595269"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2" name="Google Shape;3132;p24"/>
            <p:cNvSpPr/>
            <p:nvPr/>
          </p:nvSpPr>
          <p:spPr>
            <a:xfrm>
              <a:off x="49609"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3" name="Google Shape;3133;p24"/>
            <p:cNvSpPr/>
            <p:nvPr/>
          </p:nvSpPr>
          <p:spPr>
            <a:xfrm>
              <a:off x="116225"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4" name="Google Shape;3134;p24"/>
            <p:cNvSpPr/>
            <p:nvPr/>
          </p:nvSpPr>
          <p:spPr>
            <a:xfrm>
              <a:off x="182757"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5" name="Google Shape;3135;p24"/>
            <p:cNvSpPr/>
            <p:nvPr/>
          </p:nvSpPr>
          <p:spPr>
            <a:xfrm>
              <a:off x="250534"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6" name="Google Shape;3136;p24"/>
            <p:cNvSpPr/>
            <p:nvPr/>
          </p:nvSpPr>
          <p:spPr>
            <a:xfrm>
              <a:off x="317150" y="72589"/>
              <a:ext cx="17006" cy="161103"/>
            </a:xfrm>
            <a:custGeom>
              <a:rect b="b" l="l" r="r" t="t"/>
              <a:pathLst>
                <a:path extrusionOk="0" h="1942" w="205">
                  <a:moveTo>
                    <a:pt x="0" y="1"/>
                  </a:moveTo>
                  <a:lnTo>
                    <a:pt x="0"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7" name="Google Shape;3137;p24"/>
            <p:cNvSpPr/>
            <p:nvPr/>
          </p:nvSpPr>
          <p:spPr>
            <a:xfrm>
              <a:off x="384927"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8" name="Google Shape;3138;p24"/>
            <p:cNvSpPr/>
            <p:nvPr/>
          </p:nvSpPr>
          <p:spPr>
            <a:xfrm>
              <a:off x="451542"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9" name="Google Shape;3139;p24"/>
            <p:cNvSpPr/>
            <p:nvPr/>
          </p:nvSpPr>
          <p:spPr>
            <a:xfrm>
              <a:off x="518075"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0" name="Google Shape;3140;p24"/>
            <p:cNvSpPr/>
            <p:nvPr/>
          </p:nvSpPr>
          <p:spPr>
            <a:xfrm>
              <a:off x="585852"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1" name="Google Shape;3141;p24"/>
            <p:cNvSpPr/>
            <p:nvPr/>
          </p:nvSpPr>
          <p:spPr>
            <a:xfrm>
              <a:off x="719000"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2" name="Google Shape;3142;p24"/>
            <p:cNvSpPr/>
            <p:nvPr/>
          </p:nvSpPr>
          <p:spPr>
            <a:xfrm>
              <a:off x="786777"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3" name="Google Shape;3143;p24"/>
            <p:cNvSpPr/>
            <p:nvPr/>
          </p:nvSpPr>
          <p:spPr>
            <a:xfrm>
              <a:off x="853392"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4" name="Google Shape;3144;p24"/>
            <p:cNvSpPr/>
            <p:nvPr/>
          </p:nvSpPr>
          <p:spPr>
            <a:xfrm>
              <a:off x="919925"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5" name="Google Shape;3145;p24"/>
            <p:cNvSpPr/>
            <p:nvPr/>
          </p:nvSpPr>
          <p:spPr>
            <a:xfrm>
              <a:off x="987785" y="72589"/>
              <a:ext cx="15762" cy="161103"/>
            </a:xfrm>
            <a:custGeom>
              <a:rect b="b" l="l" r="r" t="t"/>
              <a:pathLst>
                <a:path extrusionOk="0" h="1942" w="190">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6" name="Google Shape;3146;p24"/>
            <p:cNvSpPr/>
            <p:nvPr/>
          </p:nvSpPr>
          <p:spPr>
            <a:xfrm>
              <a:off x="652467" y="72589"/>
              <a:ext cx="17006" cy="161103"/>
            </a:xfrm>
            <a:custGeom>
              <a:rect b="b" l="l" r="r" t="t"/>
              <a:pathLst>
                <a:path extrusionOk="0" h="1942" w="205">
                  <a:moveTo>
                    <a:pt x="0" y="1"/>
                  </a:moveTo>
                  <a:lnTo>
                    <a:pt x="0"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7" name="Google Shape;3147;p24"/>
            <p:cNvSpPr/>
            <p:nvPr/>
          </p:nvSpPr>
          <p:spPr>
            <a:xfrm>
              <a:off x="8883678" y="0"/>
              <a:ext cx="260321" cy="5143448"/>
            </a:xfrm>
            <a:custGeom>
              <a:rect b="b" l="l" r="r" t="t"/>
              <a:pathLst>
                <a:path extrusionOk="0" h="62001" w="3138">
                  <a:moveTo>
                    <a:pt x="2934" y="205"/>
                  </a:moveTo>
                  <a:lnTo>
                    <a:pt x="2934" y="61796"/>
                  </a:lnTo>
                  <a:lnTo>
                    <a:pt x="205" y="61796"/>
                  </a:lnTo>
                  <a:lnTo>
                    <a:pt x="205" y="205"/>
                  </a:lnTo>
                  <a:close/>
                  <a:moveTo>
                    <a:pt x="1" y="0"/>
                  </a:moveTo>
                  <a:lnTo>
                    <a:pt x="1" y="62000"/>
                  </a:lnTo>
                  <a:lnTo>
                    <a:pt x="3138" y="62000"/>
                  </a:lnTo>
                  <a:lnTo>
                    <a:pt x="313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8" name="Google Shape;3148;p24"/>
            <p:cNvSpPr/>
            <p:nvPr/>
          </p:nvSpPr>
          <p:spPr>
            <a:xfrm>
              <a:off x="8927314" y="4978745"/>
              <a:ext cx="173132" cy="98139"/>
            </a:xfrm>
            <a:custGeom>
              <a:rect b="b" l="l" r="r" t="t"/>
              <a:pathLst>
                <a:path extrusionOk="0" h="1183" w="2087">
                  <a:moveTo>
                    <a:pt x="131" y="1"/>
                  </a:moveTo>
                  <a:lnTo>
                    <a:pt x="0" y="132"/>
                  </a:lnTo>
                  <a:lnTo>
                    <a:pt x="1036" y="1183"/>
                  </a:lnTo>
                  <a:lnTo>
                    <a:pt x="2087" y="132"/>
                  </a:lnTo>
                  <a:lnTo>
                    <a:pt x="1941" y="1"/>
                  </a:lnTo>
                  <a:lnTo>
                    <a:pt x="1036" y="905"/>
                  </a:lnTo>
                  <a:lnTo>
                    <a:pt x="1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9" name="Google Shape;3149;p24"/>
            <p:cNvSpPr/>
            <p:nvPr/>
          </p:nvSpPr>
          <p:spPr>
            <a:xfrm>
              <a:off x="8927314" y="66533"/>
              <a:ext cx="173132" cy="98139"/>
            </a:xfrm>
            <a:custGeom>
              <a:rect b="b" l="l" r="r" t="t"/>
              <a:pathLst>
                <a:path extrusionOk="0" h="1183" w="2087">
                  <a:moveTo>
                    <a:pt x="1036" y="1"/>
                  </a:moveTo>
                  <a:lnTo>
                    <a:pt x="0" y="1052"/>
                  </a:lnTo>
                  <a:lnTo>
                    <a:pt x="131" y="1183"/>
                  </a:lnTo>
                  <a:lnTo>
                    <a:pt x="1036" y="278"/>
                  </a:lnTo>
                  <a:lnTo>
                    <a:pt x="1941" y="1183"/>
                  </a:lnTo>
                  <a:lnTo>
                    <a:pt x="2087" y="1052"/>
                  </a:lnTo>
                  <a:lnTo>
                    <a:pt x="10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50" name="Google Shape;3150;p24"/>
          <p:cNvGrpSpPr/>
          <p:nvPr/>
        </p:nvGrpSpPr>
        <p:grpSpPr>
          <a:xfrm>
            <a:off x="8200331" y="115441"/>
            <a:ext cx="890730" cy="902284"/>
            <a:chOff x="7760425" y="3647300"/>
            <a:chExt cx="681507" cy="690347"/>
          </a:xfrm>
        </p:grpSpPr>
        <p:sp>
          <p:nvSpPr>
            <p:cNvPr id="3151" name="Google Shape;3151;p24"/>
            <p:cNvSpPr/>
            <p:nvPr/>
          </p:nvSpPr>
          <p:spPr>
            <a:xfrm>
              <a:off x="7771808" y="3647300"/>
              <a:ext cx="596657" cy="178093"/>
            </a:xfrm>
            <a:custGeom>
              <a:rect b="b" l="l" r="r" t="t"/>
              <a:pathLst>
                <a:path extrusionOk="0" h="5022" w="16825">
                  <a:moveTo>
                    <a:pt x="12156" y="0"/>
                  </a:moveTo>
                  <a:cubicBezTo>
                    <a:pt x="7742" y="0"/>
                    <a:pt x="672" y="2176"/>
                    <a:pt x="672" y="2176"/>
                  </a:cubicBezTo>
                  <a:lnTo>
                    <a:pt x="0" y="5021"/>
                  </a:lnTo>
                  <a:cubicBezTo>
                    <a:pt x="0" y="5021"/>
                    <a:pt x="16825" y="4394"/>
                    <a:pt x="15511" y="1198"/>
                  </a:cubicBezTo>
                  <a:cubicBezTo>
                    <a:pt x="15144" y="318"/>
                    <a:pt x="13844" y="0"/>
                    <a:pt x="12156" y="0"/>
                  </a:cubicBez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2" name="Google Shape;3152;p24"/>
            <p:cNvSpPr/>
            <p:nvPr/>
          </p:nvSpPr>
          <p:spPr>
            <a:xfrm>
              <a:off x="7788369" y="3671768"/>
              <a:ext cx="571301" cy="169156"/>
            </a:xfrm>
            <a:custGeom>
              <a:rect b="b" l="l" r="r" t="t"/>
              <a:pathLst>
                <a:path extrusionOk="0" h="4770" w="16110">
                  <a:moveTo>
                    <a:pt x="11301" y="0"/>
                  </a:moveTo>
                  <a:cubicBezTo>
                    <a:pt x="7067" y="0"/>
                    <a:pt x="599" y="1953"/>
                    <a:pt x="599" y="1953"/>
                  </a:cubicBezTo>
                  <a:lnTo>
                    <a:pt x="0" y="4769"/>
                  </a:lnTo>
                  <a:cubicBezTo>
                    <a:pt x="0" y="4769"/>
                    <a:pt x="16109" y="4448"/>
                    <a:pt x="14782" y="1253"/>
                  </a:cubicBezTo>
                  <a:cubicBezTo>
                    <a:pt x="14396" y="328"/>
                    <a:pt x="13036" y="0"/>
                    <a:pt x="113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3" name="Google Shape;3153;p24"/>
            <p:cNvSpPr/>
            <p:nvPr/>
          </p:nvSpPr>
          <p:spPr>
            <a:xfrm>
              <a:off x="7760425" y="3684073"/>
              <a:ext cx="626658" cy="653574"/>
            </a:xfrm>
            <a:custGeom>
              <a:rect b="b" l="l" r="r" t="t"/>
              <a:pathLst>
                <a:path extrusionOk="0" h="18430" w="17671">
                  <a:moveTo>
                    <a:pt x="12447" y="1"/>
                  </a:moveTo>
                  <a:lnTo>
                    <a:pt x="321" y="3984"/>
                  </a:lnTo>
                  <a:cubicBezTo>
                    <a:pt x="103" y="4057"/>
                    <a:pt x="0" y="4291"/>
                    <a:pt x="103" y="4495"/>
                  </a:cubicBezTo>
                  <a:lnTo>
                    <a:pt x="7252" y="18240"/>
                  </a:lnTo>
                  <a:cubicBezTo>
                    <a:pt x="7317" y="18359"/>
                    <a:pt x="7437" y="18429"/>
                    <a:pt x="7565" y="18429"/>
                  </a:cubicBezTo>
                  <a:cubicBezTo>
                    <a:pt x="7611" y="18429"/>
                    <a:pt x="7659" y="18420"/>
                    <a:pt x="7705" y="18401"/>
                  </a:cubicBezTo>
                  <a:lnTo>
                    <a:pt x="17671" y="14607"/>
                  </a:lnTo>
                  <a:cubicBezTo>
                    <a:pt x="16737" y="13192"/>
                    <a:pt x="12447" y="1"/>
                    <a:pt x="12447"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4" name="Google Shape;3154;p24"/>
            <p:cNvSpPr/>
            <p:nvPr/>
          </p:nvSpPr>
          <p:spPr>
            <a:xfrm>
              <a:off x="8173339" y="3684073"/>
              <a:ext cx="268593" cy="518036"/>
            </a:xfrm>
            <a:custGeom>
              <a:rect b="b" l="l" r="r" t="t"/>
              <a:pathLst>
                <a:path extrusionOk="0" h="14608" w="7574">
                  <a:moveTo>
                    <a:pt x="803" y="1"/>
                  </a:moveTo>
                  <a:lnTo>
                    <a:pt x="803" y="1"/>
                  </a:lnTo>
                  <a:cubicBezTo>
                    <a:pt x="1" y="1241"/>
                    <a:pt x="6027" y="14607"/>
                    <a:pt x="6027" y="14607"/>
                  </a:cubicBezTo>
                  <a:lnTo>
                    <a:pt x="7574" y="13177"/>
                  </a:lnTo>
                  <a:cubicBezTo>
                    <a:pt x="5968" y="9135"/>
                    <a:pt x="4188" y="161"/>
                    <a:pt x="4188" y="161"/>
                  </a:cubicBezTo>
                  <a:lnTo>
                    <a:pt x="803"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5" name="Google Shape;3155;p24"/>
            <p:cNvSpPr/>
            <p:nvPr/>
          </p:nvSpPr>
          <p:spPr>
            <a:xfrm>
              <a:off x="7787837" y="3673754"/>
              <a:ext cx="338986" cy="83337"/>
            </a:xfrm>
            <a:custGeom>
              <a:rect b="b" l="l" r="r" t="t"/>
              <a:pathLst>
                <a:path extrusionOk="0" h="2350" w="9559">
                  <a:moveTo>
                    <a:pt x="9544" y="0"/>
                  </a:moveTo>
                  <a:cubicBezTo>
                    <a:pt x="7005" y="102"/>
                    <a:pt x="278" y="2028"/>
                    <a:pt x="1" y="2116"/>
                  </a:cubicBezTo>
                  <a:lnTo>
                    <a:pt x="59" y="2349"/>
                  </a:lnTo>
                  <a:cubicBezTo>
                    <a:pt x="132" y="2320"/>
                    <a:pt x="7049" y="350"/>
                    <a:pt x="9558" y="248"/>
                  </a:cubicBezTo>
                  <a:lnTo>
                    <a:pt x="95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6" name="Google Shape;3156;p24"/>
            <p:cNvSpPr/>
            <p:nvPr/>
          </p:nvSpPr>
          <p:spPr>
            <a:xfrm>
              <a:off x="7782659" y="3728577"/>
              <a:ext cx="196179" cy="50250"/>
            </a:xfrm>
            <a:custGeom>
              <a:rect b="b" l="l" r="r" t="t"/>
              <a:pathLst>
                <a:path extrusionOk="0" h="1417" w="5532">
                  <a:moveTo>
                    <a:pt x="5531" y="1"/>
                  </a:moveTo>
                  <a:cubicBezTo>
                    <a:pt x="5530" y="1"/>
                    <a:pt x="2146" y="672"/>
                    <a:pt x="1" y="1416"/>
                  </a:cubicBezTo>
                  <a:lnTo>
                    <a:pt x="5531" y="1"/>
                  </a:lnTo>
                  <a:close/>
                </a:path>
              </a:pathLst>
            </a:custGeom>
            <a:solidFill>
              <a:srgbClr val="FFA7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7" name="Google Shape;3157;p24"/>
            <p:cNvSpPr/>
            <p:nvPr/>
          </p:nvSpPr>
          <p:spPr>
            <a:xfrm>
              <a:off x="7781135" y="3723932"/>
              <a:ext cx="198732" cy="59010"/>
            </a:xfrm>
            <a:custGeom>
              <a:rect b="b" l="l" r="r" t="t"/>
              <a:pathLst>
                <a:path extrusionOk="0" h="1664" w="5604">
                  <a:moveTo>
                    <a:pt x="5545" y="1"/>
                  </a:moveTo>
                  <a:cubicBezTo>
                    <a:pt x="5516" y="15"/>
                    <a:pt x="2145" y="686"/>
                    <a:pt x="0" y="1430"/>
                  </a:cubicBezTo>
                  <a:lnTo>
                    <a:pt x="88" y="1664"/>
                  </a:lnTo>
                  <a:cubicBezTo>
                    <a:pt x="2203" y="920"/>
                    <a:pt x="5560" y="249"/>
                    <a:pt x="5603" y="249"/>
                  </a:cubicBezTo>
                  <a:lnTo>
                    <a:pt x="55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8" name="Google Shape;3158;p24"/>
            <p:cNvSpPr/>
            <p:nvPr/>
          </p:nvSpPr>
          <p:spPr>
            <a:xfrm>
              <a:off x="7882023" y="3687194"/>
              <a:ext cx="93160" cy="26951"/>
            </a:xfrm>
            <a:custGeom>
              <a:rect b="b" l="l" r="r" t="t"/>
              <a:pathLst>
                <a:path extrusionOk="0" h="760" w="2627">
                  <a:moveTo>
                    <a:pt x="2627" y="1"/>
                  </a:moveTo>
                  <a:lnTo>
                    <a:pt x="0" y="759"/>
                  </a:lnTo>
                </a:path>
              </a:pathLst>
            </a:custGeom>
            <a:solidFill>
              <a:srgbClr val="FFA7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9" name="Google Shape;3159;p24"/>
            <p:cNvSpPr/>
            <p:nvPr/>
          </p:nvSpPr>
          <p:spPr>
            <a:xfrm>
              <a:off x="7880994" y="3683045"/>
              <a:ext cx="95252" cy="35214"/>
            </a:xfrm>
            <a:custGeom>
              <a:rect b="b" l="l" r="r" t="t"/>
              <a:pathLst>
                <a:path extrusionOk="0" h="993" w="2686">
                  <a:moveTo>
                    <a:pt x="2612" y="1"/>
                  </a:moveTo>
                  <a:lnTo>
                    <a:pt x="0" y="760"/>
                  </a:lnTo>
                  <a:lnTo>
                    <a:pt x="73" y="993"/>
                  </a:lnTo>
                  <a:lnTo>
                    <a:pt x="2685" y="234"/>
                  </a:lnTo>
                  <a:lnTo>
                    <a:pt x="26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0" name="Google Shape;3160;p24"/>
            <p:cNvSpPr/>
            <p:nvPr/>
          </p:nvSpPr>
          <p:spPr>
            <a:xfrm>
              <a:off x="7778014" y="3761698"/>
              <a:ext cx="120076" cy="35746"/>
            </a:xfrm>
            <a:custGeom>
              <a:rect b="b" l="l" r="r" t="t"/>
              <a:pathLst>
                <a:path extrusionOk="0" h="1008" w="3386">
                  <a:moveTo>
                    <a:pt x="3386" y="1"/>
                  </a:moveTo>
                  <a:lnTo>
                    <a:pt x="3386" y="1"/>
                  </a:lnTo>
                  <a:cubicBezTo>
                    <a:pt x="3384" y="1"/>
                    <a:pt x="307" y="876"/>
                    <a:pt x="1" y="1008"/>
                  </a:cubicBezTo>
                  <a:lnTo>
                    <a:pt x="3386" y="1"/>
                  </a:lnTo>
                  <a:close/>
                </a:path>
              </a:pathLst>
            </a:custGeom>
            <a:solidFill>
              <a:srgbClr val="FFA7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1" name="Google Shape;3161;p24"/>
            <p:cNvSpPr/>
            <p:nvPr/>
          </p:nvSpPr>
          <p:spPr>
            <a:xfrm>
              <a:off x="7776454" y="3757549"/>
              <a:ext cx="122665" cy="44044"/>
            </a:xfrm>
            <a:custGeom>
              <a:rect b="b" l="l" r="r" t="t"/>
              <a:pathLst>
                <a:path extrusionOk="0" h="1242" w="3459">
                  <a:moveTo>
                    <a:pt x="3401" y="1"/>
                  </a:moveTo>
                  <a:cubicBezTo>
                    <a:pt x="3269" y="45"/>
                    <a:pt x="307" y="876"/>
                    <a:pt x="1" y="1022"/>
                  </a:cubicBezTo>
                  <a:lnTo>
                    <a:pt x="103" y="1241"/>
                  </a:lnTo>
                  <a:cubicBezTo>
                    <a:pt x="336" y="1139"/>
                    <a:pt x="2408" y="541"/>
                    <a:pt x="3459" y="234"/>
                  </a:cubicBezTo>
                  <a:lnTo>
                    <a:pt x="34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2" name="Google Shape;3162;p24"/>
            <p:cNvSpPr/>
            <p:nvPr/>
          </p:nvSpPr>
          <p:spPr>
            <a:xfrm>
              <a:off x="7855639" y="3787762"/>
              <a:ext cx="313098" cy="184192"/>
            </a:xfrm>
            <a:custGeom>
              <a:rect b="b" l="l" r="r" t="t"/>
              <a:pathLst>
                <a:path extrusionOk="0" h="5194" w="8829">
                  <a:moveTo>
                    <a:pt x="7508" y="1"/>
                  </a:moveTo>
                  <a:cubicBezTo>
                    <a:pt x="7414" y="1"/>
                    <a:pt x="7318" y="18"/>
                    <a:pt x="7223" y="54"/>
                  </a:cubicBezTo>
                  <a:lnTo>
                    <a:pt x="628" y="2505"/>
                  </a:lnTo>
                  <a:cubicBezTo>
                    <a:pt x="205" y="2666"/>
                    <a:pt x="0" y="3118"/>
                    <a:pt x="146" y="3541"/>
                  </a:cubicBezTo>
                  <a:lnTo>
                    <a:pt x="569" y="4679"/>
                  </a:lnTo>
                  <a:cubicBezTo>
                    <a:pt x="695" y="4999"/>
                    <a:pt x="1008" y="5193"/>
                    <a:pt x="1333" y="5193"/>
                  </a:cubicBezTo>
                  <a:cubicBezTo>
                    <a:pt x="1424" y="5193"/>
                    <a:pt x="1516" y="5178"/>
                    <a:pt x="1605" y="5146"/>
                  </a:cubicBezTo>
                  <a:lnTo>
                    <a:pt x="8201" y="2680"/>
                  </a:lnTo>
                  <a:cubicBezTo>
                    <a:pt x="8624" y="2534"/>
                    <a:pt x="8828" y="2067"/>
                    <a:pt x="8682" y="1659"/>
                  </a:cubicBezTo>
                  <a:lnTo>
                    <a:pt x="8259" y="521"/>
                  </a:lnTo>
                  <a:cubicBezTo>
                    <a:pt x="8135" y="204"/>
                    <a:pt x="7834" y="1"/>
                    <a:pt x="750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3" name="Google Shape;3163;p24"/>
            <p:cNvSpPr/>
            <p:nvPr/>
          </p:nvSpPr>
          <p:spPr>
            <a:xfrm>
              <a:off x="7931704" y="3907728"/>
              <a:ext cx="213732" cy="84684"/>
            </a:xfrm>
            <a:custGeom>
              <a:rect b="b" l="l" r="r" t="t"/>
              <a:pathLst>
                <a:path extrusionOk="0" h="2388" w="6027">
                  <a:moveTo>
                    <a:pt x="5890" y="1"/>
                  </a:moveTo>
                  <a:cubicBezTo>
                    <a:pt x="5874" y="1"/>
                    <a:pt x="5856" y="5"/>
                    <a:pt x="5837" y="12"/>
                  </a:cubicBezTo>
                  <a:lnTo>
                    <a:pt x="88" y="2157"/>
                  </a:lnTo>
                  <a:cubicBezTo>
                    <a:pt x="29" y="2172"/>
                    <a:pt x="0" y="2245"/>
                    <a:pt x="15" y="2303"/>
                  </a:cubicBezTo>
                  <a:cubicBezTo>
                    <a:pt x="37" y="2357"/>
                    <a:pt x="82" y="2387"/>
                    <a:pt x="128" y="2387"/>
                  </a:cubicBezTo>
                  <a:cubicBezTo>
                    <a:pt x="144" y="2387"/>
                    <a:pt x="160" y="2383"/>
                    <a:pt x="175" y="2376"/>
                  </a:cubicBezTo>
                  <a:lnTo>
                    <a:pt x="5924" y="231"/>
                  </a:lnTo>
                  <a:cubicBezTo>
                    <a:pt x="5983" y="216"/>
                    <a:pt x="6027" y="143"/>
                    <a:pt x="5997" y="85"/>
                  </a:cubicBezTo>
                  <a:cubicBezTo>
                    <a:pt x="5976" y="31"/>
                    <a:pt x="5938" y="1"/>
                    <a:pt x="58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4" name="Google Shape;3164;p24"/>
            <p:cNvSpPr/>
            <p:nvPr/>
          </p:nvSpPr>
          <p:spPr>
            <a:xfrm>
              <a:off x="7939967" y="3930565"/>
              <a:ext cx="213768" cy="84614"/>
            </a:xfrm>
            <a:custGeom>
              <a:rect b="b" l="l" r="r" t="t"/>
              <a:pathLst>
                <a:path extrusionOk="0" h="2386" w="6028">
                  <a:moveTo>
                    <a:pt x="5892" y="1"/>
                  </a:moveTo>
                  <a:cubicBezTo>
                    <a:pt x="5878" y="1"/>
                    <a:pt x="5865" y="4"/>
                    <a:pt x="5852" y="10"/>
                  </a:cubicBezTo>
                  <a:lnTo>
                    <a:pt x="103" y="2155"/>
                  </a:lnTo>
                  <a:cubicBezTo>
                    <a:pt x="30" y="2184"/>
                    <a:pt x="1" y="2243"/>
                    <a:pt x="30" y="2316"/>
                  </a:cubicBezTo>
                  <a:cubicBezTo>
                    <a:pt x="41" y="2358"/>
                    <a:pt x="83" y="2385"/>
                    <a:pt x="127" y="2385"/>
                  </a:cubicBezTo>
                  <a:cubicBezTo>
                    <a:pt x="144" y="2385"/>
                    <a:pt x="160" y="2382"/>
                    <a:pt x="176" y="2374"/>
                  </a:cubicBezTo>
                  <a:lnTo>
                    <a:pt x="5939" y="229"/>
                  </a:lnTo>
                  <a:cubicBezTo>
                    <a:pt x="5998" y="214"/>
                    <a:pt x="6027" y="141"/>
                    <a:pt x="6012" y="83"/>
                  </a:cubicBezTo>
                  <a:cubicBezTo>
                    <a:pt x="5990" y="38"/>
                    <a:pt x="5940" y="1"/>
                    <a:pt x="589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5" name="Google Shape;3165;p24"/>
            <p:cNvSpPr/>
            <p:nvPr/>
          </p:nvSpPr>
          <p:spPr>
            <a:xfrm>
              <a:off x="7948761" y="3953544"/>
              <a:ext cx="213768" cy="84649"/>
            </a:xfrm>
            <a:custGeom>
              <a:rect b="b" l="l" r="r" t="t"/>
              <a:pathLst>
                <a:path extrusionOk="0" h="2387" w="6028">
                  <a:moveTo>
                    <a:pt x="5874" y="0"/>
                  </a:moveTo>
                  <a:cubicBezTo>
                    <a:pt x="5862" y="0"/>
                    <a:pt x="5850" y="2"/>
                    <a:pt x="5837" y="4"/>
                  </a:cubicBezTo>
                  <a:lnTo>
                    <a:pt x="88" y="2149"/>
                  </a:lnTo>
                  <a:cubicBezTo>
                    <a:pt x="30" y="2178"/>
                    <a:pt x="1" y="2251"/>
                    <a:pt x="15" y="2310"/>
                  </a:cubicBezTo>
                  <a:cubicBezTo>
                    <a:pt x="40" y="2358"/>
                    <a:pt x="84" y="2386"/>
                    <a:pt x="140" y="2386"/>
                  </a:cubicBezTo>
                  <a:cubicBezTo>
                    <a:pt x="151" y="2386"/>
                    <a:pt x="163" y="2385"/>
                    <a:pt x="176" y="2383"/>
                  </a:cubicBezTo>
                  <a:lnTo>
                    <a:pt x="5925" y="238"/>
                  </a:lnTo>
                  <a:cubicBezTo>
                    <a:pt x="5983" y="208"/>
                    <a:pt x="6027" y="136"/>
                    <a:pt x="5998" y="77"/>
                  </a:cubicBezTo>
                  <a:cubicBezTo>
                    <a:pt x="5974" y="29"/>
                    <a:pt x="5930" y="0"/>
                    <a:pt x="58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66" name="Google Shape;3166;p24"/>
          <p:cNvGrpSpPr/>
          <p:nvPr/>
        </p:nvGrpSpPr>
        <p:grpSpPr>
          <a:xfrm>
            <a:off x="47600" y="4147807"/>
            <a:ext cx="1331239" cy="1135324"/>
            <a:chOff x="-347950" y="4147807"/>
            <a:chExt cx="1331239" cy="1135324"/>
          </a:xfrm>
        </p:grpSpPr>
        <p:sp>
          <p:nvSpPr>
            <p:cNvPr id="3167" name="Google Shape;3167;p24"/>
            <p:cNvSpPr/>
            <p:nvPr/>
          </p:nvSpPr>
          <p:spPr>
            <a:xfrm>
              <a:off x="-347950" y="4155021"/>
              <a:ext cx="1331239" cy="1128110"/>
            </a:xfrm>
            <a:custGeom>
              <a:rect b="b" l="l" r="r" t="t"/>
              <a:pathLst>
                <a:path extrusionOk="0" h="18139" w="21406">
                  <a:moveTo>
                    <a:pt x="4436" y="1"/>
                  </a:moveTo>
                  <a:lnTo>
                    <a:pt x="0" y="11864"/>
                  </a:lnTo>
                  <a:lnTo>
                    <a:pt x="263" y="11966"/>
                  </a:lnTo>
                  <a:cubicBezTo>
                    <a:pt x="321" y="11995"/>
                    <a:pt x="6158" y="14155"/>
                    <a:pt x="8434" y="15862"/>
                  </a:cubicBezTo>
                  <a:cubicBezTo>
                    <a:pt x="8536" y="15935"/>
                    <a:pt x="8638" y="15993"/>
                    <a:pt x="8755" y="16022"/>
                  </a:cubicBezTo>
                  <a:cubicBezTo>
                    <a:pt x="8843" y="16052"/>
                    <a:pt x="8916" y="16066"/>
                    <a:pt x="9003" y="16081"/>
                  </a:cubicBezTo>
                  <a:cubicBezTo>
                    <a:pt x="9952" y="16198"/>
                    <a:pt x="14854" y="16796"/>
                    <a:pt x="17335" y="17627"/>
                  </a:cubicBezTo>
                  <a:cubicBezTo>
                    <a:pt x="17685" y="17744"/>
                    <a:pt x="17977" y="17861"/>
                    <a:pt x="18181" y="17978"/>
                  </a:cubicBezTo>
                  <a:lnTo>
                    <a:pt x="18502" y="18138"/>
                  </a:lnTo>
                  <a:lnTo>
                    <a:pt x="20574" y="9792"/>
                  </a:lnTo>
                  <a:lnTo>
                    <a:pt x="21406" y="5779"/>
                  </a:lnTo>
                  <a:lnTo>
                    <a:pt x="21245" y="5721"/>
                  </a:lnTo>
                  <a:cubicBezTo>
                    <a:pt x="21027" y="5648"/>
                    <a:pt x="16620" y="4247"/>
                    <a:pt x="13526" y="4086"/>
                  </a:cubicBezTo>
                  <a:cubicBezTo>
                    <a:pt x="12650" y="3558"/>
                    <a:pt x="12093" y="3497"/>
                    <a:pt x="11884" y="3497"/>
                  </a:cubicBezTo>
                  <a:cubicBezTo>
                    <a:pt x="11822" y="3497"/>
                    <a:pt x="11790" y="3503"/>
                    <a:pt x="11790" y="3503"/>
                  </a:cubicBezTo>
                  <a:lnTo>
                    <a:pt x="11703" y="3444"/>
                  </a:lnTo>
                  <a:cubicBezTo>
                    <a:pt x="9164" y="1693"/>
                    <a:pt x="4815" y="132"/>
                    <a:pt x="4596" y="59"/>
                  </a:cubicBezTo>
                  <a:lnTo>
                    <a:pt x="4436"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8" name="Google Shape;3168;p24"/>
            <p:cNvSpPr/>
            <p:nvPr/>
          </p:nvSpPr>
          <p:spPr>
            <a:xfrm>
              <a:off x="-308024" y="4147807"/>
              <a:ext cx="745036" cy="976484"/>
            </a:xfrm>
            <a:custGeom>
              <a:rect b="b" l="l" r="r" t="t"/>
              <a:pathLst>
                <a:path extrusionOk="0" h="15701" w="11980">
                  <a:moveTo>
                    <a:pt x="4261" y="0"/>
                  </a:moveTo>
                  <a:lnTo>
                    <a:pt x="0" y="11907"/>
                  </a:lnTo>
                  <a:cubicBezTo>
                    <a:pt x="0" y="11907"/>
                    <a:pt x="3779" y="12797"/>
                    <a:pt x="7996" y="15701"/>
                  </a:cubicBezTo>
                  <a:lnTo>
                    <a:pt x="11980" y="3896"/>
                  </a:lnTo>
                  <a:cubicBezTo>
                    <a:pt x="11980" y="3896"/>
                    <a:pt x="7048" y="613"/>
                    <a:pt x="4261" y="0"/>
                  </a:cubicBez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9" name="Google Shape;3169;p24"/>
            <p:cNvSpPr/>
            <p:nvPr/>
          </p:nvSpPr>
          <p:spPr>
            <a:xfrm>
              <a:off x="188317" y="4388242"/>
              <a:ext cx="770472" cy="855831"/>
            </a:xfrm>
            <a:custGeom>
              <a:rect b="b" l="l" r="r" t="t"/>
              <a:pathLst>
                <a:path extrusionOk="0" h="13761" w="12389">
                  <a:moveTo>
                    <a:pt x="3940" y="1"/>
                  </a:moveTo>
                  <a:lnTo>
                    <a:pt x="1" y="11820"/>
                  </a:lnTo>
                  <a:cubicBezTo>
                    <a:pt x="5122" y="12054"/>
                    <a:pt x="9398" y="13761"/>
                    <a:pt x="9398" y="13761"/>
                  </a:cubicBezTo>
                  <a:lnTo>
                    <a:pt x="12389" y="1708"/>
                  </a:lnTo>
                  <a:cubicBezTo>
                    <a:pt x="9792" y="512"/>
                    <a:pt x="3940" y="1"/>
                    <a:pt x="3940" y="1"/>
                  </a:cubicBez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0" name="Google Shape;3170;p24"/>
            <p:cNvSpPr/>
            <p:nvPr/>
          </p:nvSpPr>
          <p:spPr>
            <a:xfrm>
              <a:off x="759101" y="4441789"/>
              <a:ext cx="113497" cy="34579"/>
            </a:xfrm>
            <a:custGeom>
              <a:rect b="b" l="l" r="r" t="t"/>
              <a:pathLst>
                <a:path extrusionOk="0" h="556" w="1825">
                  <a:moveTo>
                    <a:pt x="1" y="1"/>
                  </a:moveTo>
                  <a:lnTo>
                    <a:pt x="1825" y="555"/>
                  </a:lnTo>
                </a:path>
              </a:pathLst>
            </a:custGeom>
            <a:solidFill>
              <a:srgbClr val="FFA7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1" name="Google Shape;3171;p24"/>
            <p:cNvSpPr/>
            <p:nvPr/>
          </p:nvSpPr>
          <p:spPr>
            <a:xfrm>
              <a:off x="754561" y="4436938"/>
              <a:ext cx="123509" cy="44157"/>
            </a:xfrm>
            <a:custGeom>
              <a:rect b="b" l="l" r="r" t="t"/>
              <a:pathLst>
                <a:path extrusionOk="0" h="710" w="1986">
                  <a:moveTo>
                    <a:pt x="71" y="0"/>
                  </a:moveTo>
                  <a:cubicBezTo>
                    <a:pt x="39" y="0"/>
                    <a:pt x="12" y="17"/>
                    <a:pt x="1" y="50"/>
                  </a:cubicBezTo>
                  <a:cubicBezTo>
                    <a:pt x="1" y="93"/>
                    <a:pt x="15" y="137"/>
                    <a:pt x="59" y="152"/>
                  </a:cubicBezTo>
                  <a:lnTo>
                    <a:pt x="1883" y="706"/>
                  </a:lnTo>
                  <a:cubicBezTo>
                    <a:pt x="1891" y="709"/>
                    <a:pt x="1899" y="710"/>
                    <a:pt x="1906" y="710"/>
                  </a:cubicBezTo>
                  <a:cubicBezTo>
                    <a:pt x="1941" y="710"/>
                    <a:pt x="1971" y="684"/>
                    <a:pt x="1971" y="648"/>
                  </a:cubicBezTo>
                  <a:cubicBezTo>
                    <a:pt x="1985" y="619"/>
                    <a:pt x="1971" y="575"/>
                    <a:pt x="1927" y="560"/>
                  </a:cubicBezTo>
                  <a:lnTo>
                    <a:pt x="103" y="6"/>
                  </a:lnTo>
                  <a:cubicBezTo>
                    <a:pt x="92" y="2"/>
                    <a:pt x="81" y="0"/>
                    <a:pt x="71" y="0"/>
                  </a:cubicBezTo>
                  <a:close/>
                </a:path>
              </a:pathLst>
            </a:custGeom>
            <a:solidFill>
              <a:srgbClr val="FF8C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2" name="Google Shape;3172;p24"/>
            <p:cNvSpPr/>
            <p:nvPr/>
          </p:nvSpPr>
          <p:spPr>
            <a:xfrm>
              <a:off x="189250" y="4388615"/>
              <a:ext cx="754116" cy="774732"/>
            </a:xfrm>
            <a:custGeom>
              <a:rect b="b" l="l" r="r" t="t"/>
              <a:pathLst>
                <a:path extrusionOk="0" h="12457" w="12126">
                  <a:moveTo>
                    <a:pt x="4576" y="1"/>
                  </a:moveTo>
                  <a:cubicBezTo>
                    <a:pt x="4372" y="1"/>
                    <a:pt x="4173" y="8"/>
                    <a:pt x="3984" y="24"/>
                  </a:cubicBezTo>
                  <a:cubicBezTo>
                    <a:pt x="3984" y="24"/>
                    <a:pt x="3969" y="9"/>
                    <a:pt x="3969" y="9"/>
                  </a:cubicBezTo>
                  <a:lnTo>
                    <a:pt x="0" y="11829"/>
                  </a:lnTo>
                  <a:cubicBezTo>
                    <a:pt x="0" y="11829"/>
                    <a:pt x="511" y="10326"/>
                    <a:pt x="511" y="10326"/>
                  </a:cubicBezTo>
                  <a:cubicBezTo>
                    <a:pt x="613" y="10399"/>
                    <a:pt x="745" y="10457"/>
                    <a:pt x="890" y="10472"/>
                  </a:cubicBezTo>
                  <a:cubicBezTo>
                    <a:pt x="2102" y="10618"/>
                    <a:pt x="5560" y="10778"/>
                    <a:pt x="9368" y="12456"/>
                  </a:cubicBezTo>
                  <a:lnTo>
                    <a:pt x="12126" y="1615"/>
                  </a:lnTo>
                  <a:lnTo>
                    <a:pt x="12068" y="1600"/>
                  </a:lnTo>
                  <a:cubicBezTo>
                    <a:pt x="12068" y="1600"/>
                    <a:pt x="7590" y="1"/>
                    <a:pt x="4576" y="1"/>
                  </a:cubicBez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3" name="Google Shape;3173;p24"/>
            <p:cNvSpPr/>
            <p:nvPr/>
          </p:nvSpPr>
          <p:spPr>
            <a:xfrm>
              <a:off x="-247264" y="4157758"/>
              <a:ext cx="680670" cy="965663"/>
            </a:xfrm>
            <a:custGeom>
              <a:rect b="b" l="l" r="r" t="t"/>
              <a:pathLst>
                <a:path extrusionOk="0" h="15527" w="10945">
                  <a:moveTo>
                    <a:pt x="3167" y="1"/>
                  </a:moveTo>
                  <a:lnTo>
                    <a:pt x="3449" y="92"/>
                  </a:lnTo>
                  <a:lnTo>
                    <a:pt x="3449" y="92"/>
                  </a:lnTo>
                  <a:cubicBezTo>
                    <a:pt x="3269" y="32"/>
                    <a:pt x="3167" y="1"/>
                    <a:pt x="3167" y="1"/>
                  </a:cubicBezTo>
                  <a:close/>
                  <a:moveTo>
                    <a:pt x="3449" y="92"/>
                  </a:moveTo>
                  <a:cubicBezTo>
                    <a:pt x="3511" y="112"/>
                    <a:pt x="3583" y="136"/>
                    <a:pt x="3663" y="163"/>
                  </a:cubicBezTo>
                  <a:lnTo>
                    <a:pt x="3663" y="163"/>
                  </a:lnTo>
                  <a:lnTo>
                    <a:pt x="3663" y="161"/>
                  </a:lnTo>
                  <a:lnTo>
                    <a:pt x="3449" y="92"/>
                  </a:lnTo>
                  <a:close/>
                  <a:moveTo>
                    <a:pt x="3663" y="163"/>
                  </a:moveTo>
                  <a:lnTo>
                    <a:pt x="1" y="10609"/>
                  </a:lnTo>
                  <a:cubicBezTo>
                    <a:pt x="4057" y="11557"/>
                    <a:pt x="6042" y="13294"/>
                    <a:pt x="7092" y="13906"/>
                  </a:cubicBezTo>
                  <a:cubicBezTo>
                    <a:pt x="7207" y="13978"/>
                    <a:pt x="7337" y="14022"/>
                    <a:pt x="7480" y="14023"/>
                  </a:cubicBezTo>
                  <a:lnTo>
                    <a:pt x="7480" y="14023"/>
                  </a:lnTo>
                  <a:lnTo>
                    <a:pt x="10944" y="3707"/>
                  </a:lnTo>
                  <a:lnTo>
                    <a:pt x="10915" y="3707"/>
                  </a:lnTo>
                  <a:cubicBezTo>
                    <a:pt x="9089" y="2084"/>
                    <a:pt x="5067" y="636"/>
                    <a:pt x="3663" y="163"/>
                  </a:cubicBezTo>
                  <a:close/>
                  <a:moveTo>
                    <a:pt x="7480" y="14023"/>
                  </a:moveTo>
                  <a:lnTo>
                    <a:pt x="6976" y="15526"/>
                  </a:lnTo>
                  <a:cubicBezTo>
                    <a:pt x="6976" y="15526"/>
                    <a:pt x="7486" y="14023"/>
                    <a:pt x="7486" y="14023"/>
                  </a:cubicBezTo>
                  <a:cubicBezTo>
                    <a:pt x="7484" y="14023"/>
                    <a:pt x="7482" y="14023"/>
                    <a:pt x="7480" y="14023"/>
                  </a:cubicBez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4" name="Google Shape;3174;p24"/>
            <p:cNvSpPr/>
            <p:nvPr/>
          </p:nvSpPr>
          <p:spPr>
            <a:xfrm>
              <a:off x="-236380" y="4831672"/>
              <a:ext cx="386635" cy="172273"/>
            </a:xfrm>
            <a:custGeom>
              <a:rect b="b" l="l" r="r" t="t"/>
              <a:pathLst>
                <a:path extrusionOk="0" h="2770" w="6217">
                  <a:moveTo>
                    <a:pt x="85" y="1"/>
                  </a:moveTo>
                  <a:cubicBezTo>
                    <a:pt x="54" y="1"/>
                    <a:pt x="26" y="17"/>
                    <a:pt x="15" y="50"/>
                  </a:cubicBezTo>
                  <a:cubicBezTo>
                    <a:pt x="1" y="79"/>
                    <a:pt x="30" y="123"/>
                    <a:pt x="59" y="137"/>
                  </a:cubicBezTo>
                  <a:cubicBezTo>
                    <a:pt x="118" y="167"/>
                    <a:pt x="4670" y="1801"/>
                    <a:pt x="6086" y="2749"/>
                  </a:cubicBezTo>
                  <a:cubicBezTo>
                    <a:pt x="6100" y="2764"/>
                    <a:pt x="6100" y="2764"/>
                    <a:pt x="6100" y="2764"/>
                  </a:cubicBezTo>
                  <a:cubicBezTo>
                    <a:pt x="6112" y="2768"/>
                    <a:pt x="6123" y="2770"/>
                    <a:pt x="6132" y="2770"/>
                  </a:cubicBezTo>
                  <a:cubicBezTo>
                    <a:pt x="6159" y="2770"/>
                    <a:pt x="6177" y="2756"/>
                    <a:pt x="6188" y="2735"/>
                  </a:cubicBezTo>
                  <a:cubicBezTo>
                    <a:pt x="6217" y="2691"/>
                    <a:pt x="6202" y="2647"/>
                    <a:pt x="6173" y="2633"/>
                  </a:cubicBezTo>
                  <a:cubicBezTo>
                    <a:pt x="4743" y="1670"/>
                    <a:pt x="307" y="65"/>
                    <a:pt x="118" y="6"/>
                  </a:cubicBezTo>
                  <a:cubicBezTo>
                    <a:pt x="107" y="3"/>
                    <a:pt x="96" y="1"/>
                    <a:pt x="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5" name="Google Shape;3175;p24"/>
            <p:cNvSpPr/>
            <p:nvPr/>
          </p:nvSpPr>
          <p:spPr>
            <a:xfrm>
              <a:off x="-254478" y="4852009"/>
              <a:ext cx="223262" cy="88065"/>
            </a:xfrm>
            <a:custGeom>
              <a:rect b="b" l="l" r="r" t="t"/>
              <a:pathLst>
                <a:path extrusionOk="0" h="1416" w="3590">
                  <a:moveTo>
                    <a:pt x="0" y="0"/>
                  </a:moveTo>
                  <a:lnTo>
                    <a:pt x="3590" y="1416"/>
                  </a:lnTo>
                  <a:cubicBezTo>
                    <a:pt x="3590" y="1416"/>
                    <a:pt x="1474" y="438"/>
                    <a:pt x="0" y="0"/>
                  </a:cubicBezTo>
                  <a:close/>
                </a:path>
              </a:pathLst>
            </a:custGeom>
            <a:solidFill>
              <a:srgbClr val="FFA7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6" name="Google Shape;3176;p24"/>
            <p:cNvSpPr/>
            <p:nvPr/>
          </p:nvSpPr>
          <p:spPr>
            <a:xfrm>
              <a:off x="-259018" y="4847469"/>
              <a:ext cx="233275" cy="97456"/>
            </a:xfrm>
            <a:custGeom>
              <a:rect b="b" l="l" r="r" t="t"/>
              <a:pathLst>
                <a:path extrusionOk="0" h="1567" w="3751">
                  <a:moveTo>
                    <a:pt x="102" y="0"/>
                  </a:moveTo>
                  <a:cubicBezTo>
                    <a:pt x="58" y="0"/>
                    <a:pt x="15" y="15"/>
                    <a:pt x="0" y="59"/>
                  </a:cubicBezTo>
                  <a:cubicBezTo>
                    <a:pt x="0" y="102"/>
                    <a:pt x="15" y="132"/>
                    <a:pt x="58" y="161"/>
                  </a:cubicBezTo>
                  <a:cubicBezTo>
                    <a:pt x="1503" y="584"/>
                    <a:pt x="3604" y="1547"/>
                    <a:pt x="3633" y="1562"/>
                  </a:cubicBezTo>
                  <a:cubicBezTo>
                    <a:pt x="3644" y="1565"/>
                    <a:pt x="3655" y="1567"/>
                    <a:pt x="3666" y="1567"/>
                  </a:cubicBezTo>
                  <a:cubicBezTo>
                    <a:pt x="3697" y="1567"/>
                    <a:pt x="3725" y="1551"/>
                    <a:pt x="3736" y="1518"/>
                  </a:cubicBezTo>
                  <a:cubicBezTo>
                    <a:pt x="3750" y="1474"/>
                    <a:pt x="3736" y="1430"/>
                    <a:pt x="3692" y="1416"/>
                  </a:cubicBezTo>
                  <a:cubicBezTo>
                    <a:pt x="3677" y="1401"/>
                    <a:pt x="1561" y="438"/>
                    <a:pt x="1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7" name="Google Shape;3177;p24"/>
            <p:cNvSpPr/>
            <p:nvPr/>
          </p:nvSpPr>
          <p:spPr>
            <a:xfrm>
              <a:off x="34956" y="4975399"/>
              <a:ext cx="102614" cy="50873"/>
            </a:xfrm>
            <a:custGeom>
              <a:rect b="b" l="l" r="r" t="t"/>
              <a:pathLst>
                <a:path extrusionOk="0" h="818" w="1650">
                  <a:moveTo>
                    <a:pt x="1650" y="818"/>
                  </a:moveTo>
                  <a:lnTo>
                    <a:pt x="1" y="1"/>
                  </a:lnTo>
                </a:path>
              </a:pathLst>
            </a:custGeom>
            <a:solidFill>
              <a:srgbClr val="FFA7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8" name="Google Shape;3178;p24"/>
            <p:cNvSpPr/>
            <p:nvPr/>
          </p:nvSpPr>
          <p:spPr>
            <a:xfrm>
              <a:off x="30416" y="4970485"/>
              <a:ext cx="112626" cy="60700"/>
            </a:xfrm>
            <a:custGeom>
              <a:rect b="b" l="l" r="r" t="t"/>
              <a:pathLst>
                <a:path extrusionOk="0" h="976" w="1811">
                  <a:moveTo>
                    <a:pt x="83" y="1"/>
                  </a:moveTo>
                  <a:cubicBezTo>
                    <a:pt x="52" y="1"/>
                    <a:pt x="26" y="15"/>
                    <a:pt x="15" y="36"/>
                  </a:cubicBezTo>
                  <a:cubicBezTo>
                    <a:pt x="1" y="80"/>
                    <a:pt x="15" y="123"/>
                    <a:pt x="45" y="138"/>
                  </a:cubicBezTo>
                  <a:lnTo>
                    <a:pt x="1693" y="970"/>
                  </a:lnTo>
                  <a:lnTo>
                    <a:pt x="1708" y="970"/>
                  </a:lnTo>
                  <a:cubicBezTo>
                    <a:pt x="1715" y="973"/>
                    <a:pt x="1724" y="975"/>
                    <a:pt x="1732" y="975"/>
                  </a:cubicBezTo>
                  <a:cubicBezTo>
                    <a:pt x="1757" y="975"/>
                    <a:pt x="1785" y="959"/>
                    <a:pt x="1796" y="926"/>
                  </a:cubicBezTo>
                  <a:cubicBezTo>
                    <a:pt x="1810" y="897"/>
                    <a:pt x="1796" y="853"/>
                    <a:pt x="1766" y="824"/>
                  </a:cubicBezTo>
                  <a:lnTo>
                    <a:pt x="118" y="7"/>
                  </a:lnTo>
                  <a:cubicBezTo>
                    <a:pt x="106" y="3"/>
                    <a:pt x="94" y="1"/>
                    <a:pt x="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9" name="Google Shape;3179;p24"/>
            <p:cNvSpPr/>
            <p:nvPr/>
          </p:nvSpPr>
          <p:spPr>
            <a:xfrm>
              <a:off x="-294404" y="4863515"/>
              <a:ext cx="476438" cy="214875"/>
            </a:xfrm>
            <a:custGeom>
              <a:rect b="b" l="l" r="r" t="t"/>
              <a:pathLst>
                <a:path extrusionOk="0" h="3455" w="7661">
                  <a:moveTo>
                    <a:pt x="93" y="1"/>
                  </a:moveTo>
                  <a:cubicBezTo>
                    <a:pt x="58" y="1"/>
                    <a:pt x="27" y="25"/>
                    <a:pt x="15" y="49"/>
                  </a:cubicBezTo>
                  <a:cubicBezTo>
                    <a:pt x="0" y="92"/>
                    <a:pt x="29" y="136"/>
                    <a:pt x="73" y="151"/>
                  </a:cubicBezTo>
                  <a:cubicBezTo>
                    <a:pt x="117" y="165"/>
                    <a:pt x="5603" y="1785"/>
                    <a:pt x="7515" y="3434"/>
                  </a:cubicBezTo>
                  <a:cubicBezTo>
                    <a:pt x="7529" y="3448"/>
                    <a:pt x="7529" y="3448"/>
                    <a:pt x="7544" y="3448"/>
                  </a:cubicBezTo>
                  <a:cubicBezTo>
                    <a:pt x="7552" y="3453"/>
                    <a:pt x="7561" y="3455"/>
                    <a:pt x="7570" y="3455"/>
                  </a:cubicBezTo>
                  <a:cubicBezTo>
                    <a:pt x="7590" y="3455"/>
                    <a:pt x="7611" y="3444"/>
                    <a:pt x="7631" y="3434"/>
                  </a:cubicBezTo>
                  <a:cubicBezTo>
                    <a:pt x="7661" y="3390"/>
                    <a:pt x="7646" y="3346"/>
                    <a:pt x="7617" y="3317"/>
                  </a:cubicBezTo>
                  <a:cubicBezTo>
                    <a:pt x="5676" y="1639"/>
                    <a:pt x="161" y="19"/>
                    <a:pt x="117" y="5"/>
                  </a:cubicBezTo>
                  <a:cubicBezTo>
                    <a:pt x="109" y="2"/>
                    <a:pt x="101" y="1"/>
                    <a:pt x="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0" name="Google Shape;3180;p24"/>
            <p:cNvSpPr/>
            <p:nvPr/>
          </p:nvSpPr>
          <p:spPr>
            <a:xfrm>
              <a:off x="315372" y="5063463"/>
              <a:ext cx="410205" cy="94657"/>
            </a:xfrm>
            <a:custGeom>
              <a:rect b="b" l="l" r="r" t="t"/>
              <a:pathLst>
                <a:path extrusionOk="0" h="1522" w="6596">
                  <a:moveTo>
                    <a:pt x="88" y="0"/>
                  </a:moveTo>
                  <a:cubicBezTo>
                    <a:pt x="44" y="0"/>
                    <a:pt x="1" y="29"/>
                    <a:pt x="1" y="73"/>
                  </a:cubicBezTo>
                  <a:cubicBezTo>
                    <a:pt x="1" y="102"/>
                    <a:pt x="30" y="131"/>
                    <a:pt x="59" y="146"/>
                  </a:cubicBezTo>
                  <a:lnTo>
                    <a:pt x="74" y="146"/>
                  </a:lnTo>
                  <a:cubicBezTo>
                    <a:pt x="1781" y="190"/>
                    <a:pt x="6450" y="1503"/>
                    <a:pt x="6494" y="1518"/>
                  </a:cubicBezTo>
                  <a:cubicBezTo>
                    <a:pt x="6502" y="1520"/>
                    <a:pt x="6509" y="1521"/>
                    <a:pt x="6517" y="1521"/>
                  </a:cubicBezTo>
                  <a:cubicBezTo>
                    <a:pt x="6552" y="1521"/>
                    <a:pt x="6584" y="1495"/>
                    <a:pt x="6596" y="1459"/>
                  </a:cubicBezTo>
                  <a:cubicBezTo>
                    <a:pt x="6596" y="1415"/>
                    <a:pt x="6581" y="1372"/>
                    <a:pt x="6538" y="1372"/>
                  </a:cubicBezTo>
                  <a:cubicBezTo>
                    <a:pt x="6348" y="1313"/>
                    <a:pt x="1795" y="44"/>
                    <a:pt x="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1" name="Google Shape;3181;p24"/>
            <p:cNvSpPr/>
            <p:nvPr/>
          </p:nvSpPr>
          <p:spPr>
            <a:xfrm>
              <a:off x="516807" y="5128765"/>
              <a:ext cx="232404" cy="58150"/>
            </a:xfrm>
            <a:custGeom>
              <a:rect b="b" l="l" r="r" t="t"/>
              <a:pathLst>
                <a:path extrusionOk="0" h="935" w="3737">
                  <a:moveTo>
                    <a:pt x="1" y="1"/>
                  </a:moveTo>
                  <a:lnTo>
                    <a:pt x="3736" y="934"/>
                  </a:lnTo>
                  <a:cubicBezTo>
                    <a:pt x="2277" y="438"/>
                    <a:pt x="1" y="1"/>
                    <a:pt x="1" y="1"/>
                  </a:cubicBezTo>
                  <a:close/>
                </a:path>
              </a:pathLst>
            </a:custGeom>
            <a:solidFill>
              <a:srgbClr val="FFA7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2" name="Google Shape;3182;p24"/>
            <p:cNvSpPr/>
            <p:nvPr/>
          </p:nvSpPr>
          <p:spPr>
            <a:xfrm>
              <a:off x="511396" y="5124225"/>
              <a:ext cx="243225" cy="67541"/>
            </a:xfrm>
            <a:custGeom>
              <a:rect b="b" l="l" r="r" t="t"/>
              <a:pathLst>
                <a:path extrusionOk="0" h="1086" w="3911">
                  <a:moveTo>
                    <a:pt x="102" y="1"/>
                  </a:moveTo>
                  <a:cubicBezTo>
                    <a:pt x="59" y="1"/>
                    <a:pt x="15" y="30"/>
                    <a:pt x="15" y="59"/>
                  </a:cubicBezTo>
                  <a:cubicBezTo>
                    <a:pt x="0" y="103"/>
                    <a:pt x="30" y="132"/>
                    <a:pt x="59" y="147"/>
                  </a:cubicBezTo>
                  <a:lnTo>
                    <a:pt x="73" y="147"/>
                  </a:lnTo>
                  <a:cubicBezTo>
                    <a:pt x="88" y="161"/>
                    <a:pt x="2364" y="584"/>
                    <a:pt x="3794" y="1080"/>
                  </a:cubicBezTo>
                  <a:cubicBezTo>
                    <a:pt x="3805" y="1084"/>
                    <a:pt x="3816" y="1086"/>
                    <a:pt x="3827" y="1086"/>
                  </a:cubicBezTo>
                  <a:cubicBezTo>
                    <a:pt x="3858" y="1086"/>
                    <a:pt x="3885" y="1069"/>
                    <a:pt x="3896" y="1037"/>
                  </a:cubicBezTo>
                  <a:cubicBezTo>
                    <a:pt x="3911" y="993"/>
                    <a:pt x="3882" y="949"/>
                    <a:pt x="3852" y="935"/>
                  </a:cubicBezTo>
                  <a:cubicBezTo>
                    <a:pt x="2408" y="438"/>
                    <a:pt x="117" y="1"/>
                    <a:pt x="1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3" name="Google Shape;3183;p24"/>
            <p:cNvSpPr/>
            <p:nvPr/>
          </p:nvSpPr>
          <p:spPr>
            <a:xfrm>
              <a:off x="209213" y="5097917"/>
              <a:ext cx="543603" cy="115554"/>
            </a:xfrm>
            <a:custGeom>
              <a:rect b="b" l="l" r="r" t="t"/>
              <a:pathLst>
                <a:path extrusionOk="0" h="1858" w="8741">
                  <a:moveTo>
                    <a:pt x="88" y="1"/>
                  </a:moveTo>
                  <a:cubicBezTo>
                    <a:pt x="44" y="1"/>
                    <a:pt x="15" y="30"/>
                    <a:pt x="0" y="73"/>
                  </a:cubicBezTo>
                  <a:cubicBezTo>
                    <a:pt x="0" y="103"/>
                    <a:pt x="15" y="146"/>
                    <a:pt x="59" y="146"/>
                  </a:cubicBezTo>
                  <a:cubicBezTo>
                    <a:pt x="59" y="146"/>
                    <a:pt x="59" y="161"/>
                    <a:pt x="73" y="161"/>
                  </a:cubicBezTo>
                  <a:cubicBezTo>
                    <a:pt x="132" y="161"/>
                    <a:pt x="5881" y="978"/>
                    <a:pt x="8639" y="1854"/>
                  </a:cubicBezTo>
                  <a:cubicBezTo>
                    <a:pt x="8647" y="1856"/>
                    <a:pt x="8655" y="1858"/>
                    <a:pt x="8662" y="1858"/>
                  </a:cubicBezTo>
                  <a:cubicBezTo>
                    <a:pt x="8697" y="1858"/>
                    <a:pt x="8729" y="1834"/>
                    <a:pt x="8741" y="1810"/>
                  </a:cubicBezTo>
                  <a:cubicBezTo>
                    <a:pt x="8741" y="1766"/>
                    <a:pt x="8726" y="1722"/>
                    <a:pt x="8682" y="1708"/>
                  </a:cubicBezTo>
                  <a:cubicBezTo>
                    <a:pt x="5910" y="832"/>
                    <a:pt x="146" y="15"/>
                    <a:pt x="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60" name="Shape 360"/>
        <p:cNvGrpSpPr/>
        <p:nvPr/>
      </p:nvGrpSpPr>
      <p:grpSpPr>
        <a:xfrm>
          <a:off x="0" y="0"/>
          <a:ext cx="0" cy="0"/>
          <a:chOff x="0" y="0"/>
          <a:chExt cx="0" cy="0"/>
        </a:xfrm>
      </p:grpSpPr>
      <p:sp>
        <p:nvSpPr>
          <p:cNvPr id="361" name="Google Shape;361;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62" name="Google Shape;362;p4"/>
          <p:cNvSpPr txBox="1"/>
          <p:nvPr>
            <p:ph idx="1" type="body"/>
          </p:nvPr>
        </p:nvSpPr>
        <p:spPr>
          <a:xfrm>
            <a:off x="720000" y="1405175"/>
            <a:ext cx="7704000" cy="31989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grpSp>
        <p:nvGrpSpPr>
          <p:cNvPr id="363" name="Google Shape;363;p4"/>
          <p:cNvGrpSpPr/>
          <p:nvPr/>
        </p:nvGrpSpPr>
        <p:grpSpPr>
          <a:xfrm>
            <a:off x="0" y="0"/>
            <a:ext cx="9144080" cy="5143448"/>
            <a:chOff x="0" y="0"/>
            <a:chExt cx="9144080" cy="5143448"/>
          </a:xfrm>
        </p:grpSpPr>
        <p:sp>
          <p:nvSpPr>
            <p:cNvPr id="364" name="Google Shape;364;p4"/>
            <p:cNvSpPr/>
            <p:nvPr/>
          </p:nvSpPr>
          <p:spPr>
            <a:xfrm>
              <a:off x="0" y="0"/>
              <a:ext cx="9144080" cy="247047"/>
            </a:xfrm>
            <a:custGeom>
              <a:rect b="b" l="l" r="r" t="t"/>
              <a:pathLst>
                <a:path extrusionOk="0" h="2978" w="123577">
                  <a:moveTo>
                    <a:pt x="123372" y="205"/>
                  </a:moveTo>
                  <a:lnTo>
                    <a:pt x="123372" y="2787"/>
                  </a:lnTo>
                  <a:lnTo>
                    <a:pt x="205" y="2787"/>
                  </a:lnTo>
                  <a:lnTo>
                    <a:pt x="205" y="205"/>
                  </a:lnTo>
                  <a:close/>
                  <a:moveTo>
                    <a:pt x="0" y="0"/>
                  </a:moveTo>
                  <a:lnTo>
                    <a:pt x="0" y="2977"/>
                  </a:lnTo>
                  <a:lnTo>
                    <a:pt x="123576" y="2977"/>
                  </a:lnTo>
                  <a:lnTo>
                    <a:pt x="12357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4"/>
            <p:cNvSpPr/>
            <p:nvPr/>
          </p:nvSpPr>
          <p:spPr>
            <a:xfrm>
              <a:off x="5208705"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4"/>
            <p:cNvSpPr/>
            <p:nvPr/>
          </p:nvSpPr>
          <p:spPr>
            <a:xfrm>
              <a:off x="5276482"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4"/>
            <p:cNvSpPr/>
            <p:nvPr/>
          </p:nvSpPr>
          <p:spPr>
            <a:xfrm>
              <a:off x="5343098" y="72589"/>
              <a:ext cx="17006" cy="161103"/>
            </a:xfrm>
            <a:custGeom>
              <a:rect b="b" l="l" r="r" t="t"/>
              <a:pathLst>
                <a:path extrusionOk="0" h="1942" w="205">
                  <a:moveTo>
                    <a:pt x="0" y="1"/>
                  </a:moveTo>
                  <a:lnTo>
                    <a:pt x="0"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4"/>
            <p:cNvSpPr/>
            <p:nvPr/>
          </p:nvSpPr>
          <p:spPr>
            <a:xfrm>
              <a:off x="5409630"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
            <p:cNvSpPr/>
            <p:nvPr/>
          </p:nvSpPr>
          <p:spPr>
            <a:xfrm>
              <a:off x="5477490"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4"/>
            <p:cNvSpPr/>
            <p:nvPr/>
          </p:nvSpPr>
          <p:spPr>
            <a:xfrm>
              <a:off x="5544023"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4"/>
            <p:cNvSpPr/>
            <p:nvPr/>
          </p:nvSpPr>
          <p:spPr>
            <a:xfrm>
              <a:off x="5610638"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4"/>
            <p:cNvSpPr/>
            <p:nvPr/>
          </p:nvSpPr>
          <p:spPr>
            <a:xfrm>
              <a:off x="5678415" y="72589"/>
              <a:ext cx="15762" cy="161103"/>
            </a:xfrm>
            <a:custGeom>
              <a:rect b="b" l="l" r="r" t="t"/>
              <a:pathLst>
                <a:path extrusionOk="0" h="1942" w="190">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4"/>
            <p:cNvSpPr/>
            <p:nvPr/>
          </p:nvSpPr>
          <p:spPr>
            <a:xfrm>
              <a:off x="5744948"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4"/>
            <p:cNvSpPr/>
            <p:nvPr/>
          </p:nvSpPr>
          <p:spPr>
            <a:xfrm>
              <a:off x="7219367"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4"/>
            <p:cNvSpPr/>
            <p:nvPr/>
          </p:nvSpPr>
          <p:spPr>
            <a:xfrm>
              <a:off x="5879340"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4"/>
            <p:cNvSpPr/>
            <p:nvPr/>
          </p:nvSpPr>
          <p:spPr>
            <a:xfrm>
              <a:off x="6347806" y="72589"/>
              <a:ext cx="17006" cy="161103"/>
            </a:xfrm>
            <a:custGeom>
              <a:rect b="b" l="l" r="r" t="t"/>
              <a:pathLst>
                <a:path extrusionOk="0" h="1942" w="205">
                  <a:moveTo>
                    <a:pt x="0" y="1"/>
                  </a:moveTo>
                  <a:lnTo>
                    <a:pt x="0"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4"/>
            <p:cNvSpPr/>
            <p:nvPr/>
          </p:nvSpPr>
          <p:spPr>
            <a:xfrm>
              <a:off x="5945956"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4"/>
            <p:cNvSpPr/>
            <p:nvPr/>
          </p:nvSpPr>
          <p:spPr>
            <a:xfrm>
              <a:off x="6013733" y="72589"/>
              <a:ext cx="15762" cy="161103"/>
            </a:xfrm>
            <a:custGeom>
              <a:rect b="b" l="l" r="r" t="t"/>
              <a:pathLst>
                <a:path extrusionOk="0" h="1942" w="190">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4"/>
            <p:cNvSpPr/>
            <p:nvPr/>
          </p:nvSpPr>
          <p:spPr>
            <a:xfrm>
              <a:off x="6080266"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4"/>
            <p:cNvSpPr/>
            <p:nvPr/>
          </p:nvSpPr>
          <p:spPr>
            <a:xfrm>
              <a:off x="6146881"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4"/>
            <p:cNvSpPr/>
            <p:nvPr/>
          </p:nvSpPr>
          <p:spPr>
            <a:xfrm>
              <a:off x="5812725"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
            <p:cNvSpPr/>
            <p:nvPr/>
          </p:nvSpPr>
          <p:spPr>
            <a:xfrm>
              <a:off x="4003072" y="72589"/>
              <a:ext cx="15845" cy="161103"/>
            </a:xfrm>
            <a:custGeom>
              <a:rect b="b" l="l" r="r" t="t"/>
              <a:pathLst>
                <a:path extrusionOk="0" h="1942" w="191">
                  <a:moveTo>
                    <a:pt x="1" y="1"/>
                  </a:moveTo>
                  <a:lnTo>
                    <a:pt x="1"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
            <p:cNvSpPr/>
            <p:nvPr/>
          </p:nvSpPr>
          <p:spPr>
            <a:xfrm>
              <a:off x="4137464"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4"/>
            <p:cNvSpPr/>
            <p:nvPr/>
          </p:nvSpPr>
          <p:spPr>
            <a:xfrm>
              <a:off x="4270612"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4"/>
            <p:cNvSpPr/>
            <p:nvPr/>
          </p:nvSpPr>
          <p:spPr>
            <a:xfrm>
              <a:off x="4338389" y="72589"/>
              <a:ext cx="15845" cy="161103"/>
            </a:xfrm>
            <a:custGeom>
              <a:rect b="b" l="l" r="r" t="t"/>
              <a:pathLst>
                <a:path extrusionOk="0" h="1942" w="191">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4"/>
            <p:cNvSpPr/>
            <p:nvPr/>
          </p:nvSpPr>
          <p:spPr>
            <a:xfrm>
              <a:off x="4404922"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4"/>
            <p:cNvSpPr/>
            <p:nvPr/>
          </p:nvSpPr>
          <p:spPr>
            <a:xfrm>
              <a:off x="4471537"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4"/>
            <p:cNvSpPr/>
            <p:nvPr/>
          </p:nvSpPr>
          <p:spPr>
            <a:xfrm>
              <a:off x="4539314"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4"/>
            <p:cNvSpPr/>
            <p:nvPr/>
          </p:nvSpPr>
          <p:spPr>
            <a:xfrm>
              <a:off x="4605930"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4"/>
            <p:cNvSpPr/>
            <p:nvPr/>
          </p:nvSpPr>
          <p:spPr>
            <a:xfrm>
              <a:off x="4672463" y="72589"/>
              <a:ext cx="17006" cy="161103"/>
            </a:xfrm>
            <a:custGeom>
              <a:rect b="b" l="l" r="r" t="t"/>
              <a:pathLst>
                <a:path extrusionOk="0" h="1942" w="205">
                  <a:moveTo>
                    <a:pt x="1" y="1"/>
                  </a:moveTo>
                  <a:lnTo>
                    <a:pt x="1"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4"/>
            <p:cNvSpPr/>
            <p:nvPr/>
          </p:nvSpPr>
          <p:spPr>
            <a:xfrm>
              <a:off x="4806855"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4"/>
            <p:cNvSpPr/>
            <p:nvPr/>
          </p:nvSpPr>
          <p:spPr>
            <a:xfrm>
              <a:off x="4874632"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4"/>
            <p:cNvSpPr/>
            <p:nvPr/>
          </p:nvSpPr>
          <p:spPr>
            <a:xfrm>
              <a:off x="4941248"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
            <p:cNvSpPr/>
            <p:nvPr/>
          </p:nvSpPr>
          <p:spPr>
            <a:xfrm>
              <a:off x="5075557"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4"/>
            <p:cNvSpPr/>
            <p:nvPr/>
          </p:nvSpPr>
          <p:spPr>
            <a:xfrm>
              <a:off x="5142173"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4"/>
            <p:cNvSpPr/>
            <p:nvPr/>
          </p:nvSpPr>
          <p:spPr>
            <a:xfrm>
              <a:off x="4740240"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4"/>
            <p:cNvSpPr/>
            <p:nvPr/>
          </p:nvSpPr>
          <p:spPr>
            <a:xfrm>
              <a:off x="3064979"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4"/>
            <p:cNvSpPr/>
            <p:nvPr/>
          </p:nvSpPr>
          <p:spPr>
            <a:xfrm>
              <a:off x="3131511"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4"/>
            <p:cNvSpPr/>
            <p:nvPr/>
          </p:nvSpPr>
          <p:spPr>
            <a:xfrm>
              <a:off x="3199288"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4"/>
            <p:cNvSpPr/>
            <p:nvPr/>
          </p:nvSpPr>
          <p:spPr>
            <a:xfrm>
              <a:off x="3265904"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4"/>
            <p:cNvSpPr/>
            <p:nvPr/>
          </p:nvSpPr>
          <p:spPr>
            <a:xfrm>
              <a:off x="3332436" y="72589"/>
              <a:ext cx="17089" cy="161103"/>
            </a:xfrm>
            <a:custGeom>
              <a:rect b="b" l="l" r="r" t="t"/>
              <a:pathLst>
                <a:path extrusionOk="0" h="1942" w="206">
                  <a:moveTo>
                    <a:pt x="1" y="1"/>
                  </a:moveTo>
                  <a:lnTo>
                    <a:pt x="1"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4"/>
            <p:cNvSpPr/>
            <p:nvPr/>
          </p:nvSpPr>
          <p:spPr>
            <a:xfrm>
              <a:off x="3400296"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
            <p:cNvSpPr/>
            <p:nvPr/>
          </p:nvSpPr>
          <p:spPr>
            <a:xfrm>
              <a:off x="3466829"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4"/>
            <p:cNvSpPr/>
            <p:nvPr/>
          </p:nvSpPr>
          <p:spPr>
            <a:xfrm>
              <a:off x="3533445"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4"/>
            <p:cNvSpPr/>
            <p:nvPr/>
          </p:nvSpPr>
          <p:spPr>
            <a:xfrm>
              <a:off x="3601222"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4"/>
            <p:cNvSpPr/>
            <p:nvPr/>
          </p:nvSpPr>
          <p:spPr>
            <a:xfrm>
              <a:off x="3734370"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
            <p:cNvSpPr/>
            <p:nvPr/>
          </p:nvSpPr>
          <p:spPr>
            <a:xfrm>
              <a:off x="5007780" y="72589"/>
              <a:ext cx="17006" cy="161103"/>
            </a:xfrm>
            <a:custGeom>
              <a:rect b="b" l="l" r="r" t="t"/>
              <a:pathLst>
                <a:path extrusionOk="0" h="1942" w="205">
                  <a:moveTo>
                    <a:pt x="1" y="1"/>
                  </a:moveTo>
                  <a:lnTo>
                    <a:pt x="1"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4"/>
            <p:cNvSpPr/>
            <p:nvPr/>
          </p:nvSpPr>
          <p:spPr>
            <a:xfrm>
              <a:off x="7018441" y="72589"/>
              <a:ext cx="15762" cy="161103"/>
            </a:xfrm>
            <a:custGeom>
              <a:rect b="b" l="l" r="r" t="t"/>
              <a:pathLst>
                <a:path extrusionOk="0" h="1942" w="190">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4"/>
            <p:cNvSpPr/>
            <p:nvPr/>
          </p:nvSpPr>
          <p:spPr>
            <a:xfrm>
              <a:off x="7084974"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4"/>
            <p:cNvSpPr/>
            <p:nvPr/>
          </p:nvSpPr>
          <p:spPr>
            <a:xfrm>
              <a:off x="7152751"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4"/>
            <p:cNvSpPr/>
            <p:nvPr/>
          </p:nvSpPr>
          <p:spPr>
            <a:xfrm>
              <a:off x="7285899"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4"/>
            <p:cNvSpPr/>
            <p:nvPr/>
          </p:nvSpPr>
          <p:spPr>
            <a:xfrm>
              <a:off x="7353676" y="72589"/>
              <a:ext cx="15845" cy="161103"/>
            </a:xfrm>
            <a:custGeom>
              <a:rect b="b" l="l" r="r" t="t"/>
              <a:pathLst>
                <a:path extrusionOk="0" h="1942" w="191">
                  <a:moveTo>
                    <a:pt x="1" y="1"/>
                  </a:moveTo>
                  <a:lnTo>
                    <a:pt x="1" y="1942"/>
                  </a:lnTo>
                  <a:lnTo>
                    <a:pt x="191" y="1942"/>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4"/>
            <p:cNvSpPr/>
            <p:nvPr/>
          </p:nvSpPr>
          <p:spPr>
            <a:xfrm>
              <a:off x="7420292"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4"/>
            <p:cNvSpPr/>
            <p:nvPr/>
          </p:nvSpPr>
          <p:spPr>
            <a:xfrm>
              <a:off x="7486907"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4"/>
            <p:cNvSpPr/>
            <p:nvPr/>
          </p:nvSpPr>
          <p:spPr>
            <a:xfrm>
              <a:off x="7554684"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4"/>
            <p:cNvSpPr/>
            <p:nvPr/>
          </p:nvSpPr>
          <p:spPr>
            <a:xfrm>
              <a:off x="7621217"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
            <p:cNvSpPr/>
            <p:nvPr/>
          </p:nvSpPr>
          <p:spPr>
            <a:xfrm>
              <a:off x="8157459"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
            <p:cNvSpPr/>
            <p:nvPr/>
          </p:nvSpPr>
          <p:spPr>
            <a:xfrm>
              <a:off x="7755609"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
            <p:cNvSpPr/>
            <p:nvPr/>
          </p:nvSpPr>
          <p:spPr>
            <a:xfrm>
              <a:off x="8090927"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4"/>
            <p:cNvSpPr/>
            <p:nvPr/>
          </p:nvSpPr>
          <p:spPr>
            <a:xfrm>
              <a:off x="7822142"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4"/>
            <p:cNvSpPr/>
            <p:nvPr/>
          </p:nvSpPr>
          <p:spPr>
            <a:xfrm>
              <a:off x="7890002"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4"/>
            <p:cNvSpPr/>
            <p:nvPr/>
          </p:nvSpPr>
          <p:spPr>
            <a:xfrm>
              <a:off x="7956534"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4"/>
            <p:cNvSpPr/>
            <p:nvPr/>
          </p:nvSpPr>
          <p:spPr>
            <a:xfrm>
              <a:off x="8023150" y="72589"/>
              <a:ext cx="17006" cy="161103"/>
            </a:xfrm>
            <a:custGeom>
              <a:rect b="b" l="l" r="r" t="t"/>
              <a:pathLst>
                <a:path extrusionOk="0" h="1942" w="205">
                  <a:moveTo>
                    <a:pt x="0" y="1"/>
                  </a:moveTo>
                  <a:lnTo>
                    <a:pt x="0" y="1942"/>
                  </a:lnTo>
                  <a:lnTo>
                    <a:pt x="204" y="1942"/>
                  </a:lnTo>
                  <a:lnTo>
                    <a:pt x="2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4"/>
            <p:cNvSpPr/>
            <p:nvPr/>
          </p:nvSpPr>
          <p:spPr>
            <a:xfrm>
              <a:off x="7688994" y="72589"/>
              <a:ext cx="15845" cy="161103"/>
            </a:xfrm>
            <a:custGeom>
              <a:rect b="b" l="l" r="r" t="t"/>
              <a:pathLst>
                <a:path extrusionOk="0" h="1942" w="191">
                  <a:moveTo>
                    <a:pt x="1" y="1"/>
                  </a:moveTo>
                  <a:lnTo>
                    <a:pt x="1" y="1942"/>
                  </a:lnTo>
                  <a:lnTo>
                    <a:pt x="191" y="1942"/>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4"/>
            <p:cNvSpPr/>
            <p:nvPr/>
          </p:nvSpPr>
          <p:spPr>
            <a:xfrm>
              <a:off x="6214658"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4"/>
            <p:cNvSpPr/>
            <p:nvPr/>
          </p:nvSpPr>
          <p:spPr>
            <a:xfrm>
              <a:off x="6281191"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4"/>
            <p:cNvSpPr/>
            <p:nvPr/>
          </p:nvSpPr>
          <p:spPr>
            <a:xfrm>
              <a:off x="6415583"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4"/>
            <p:cNvSpPr/>
            <p:nvPr/>
          </p:nvSpPr>
          <p:spPr>
            <a:xfrm>
              <a:off x="6482199"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4"/>
            <p:cNvSpPr/>
            <p:nvPr/>
          </p:nvSpPr>
          <p:spPr>
            <a:xfrm>
              <a:off x="6616508"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4"/>
            <p:cNvSpPr/>
            <p:nvPr/>
          </p:nvSpPr>
          <p:spPr>
            <a:xfrm>
              <a:off x="6683124" y="72589"/>
              <a:ext cx="17006" cy="161103"/>
            </a:xfrm>
            <a:custGeom>
              <a:rect b="b" l="l" r="r" t="t"/>
              <a:pathLst>
                <a:path extrusionOk="0" h="1942" w="205">
                  <a:moveTo>
                    <a:pt x="0" y="1"/>
                  </a:moveTo>
                  <a:lnTo>
                    <a:pt x="0"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4"/>
            <p:cNvSpPr/>
            <p:nvPr/>
          </p:nvSpPr>
          <p:spPr>
            <a:xfrm>
              <a:off x="6750901"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4"/>
            <p:cNvSpPr/>
            <p:nvPr/>
          </p:nvSpPr>
          <p:spPr>
            <a:xfrm>
              <a:off x="6884049"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4"/>
            <p:cNvSpPr/>
            <p:nvPr/>
          </p:nvSpPr>
          <p:spPr>
            <a:xfrm>
              <a:off x="6951826"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4"/>
            <p:cNvSpPr/>
            <p:nvPr/>
          </p:nvSpPr>
          <p:spPr>
            <a:xfrm>
              <a:off x="6548731"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
            <p:cNvSpPr/>
            <p:nvPr/>
          </p:nvSpPr>
          <p:spPr>
            <a:xfrm>
              <a:off x="6817433"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4"/>
            <p:cNvSpPr/>
            <p:nvPr/>
          </p:nvSpPr>
          <p:spPr>
            <a:xfrm>
              <a:off x="3802147"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4"/>
            <p:cNvSpPr/>
            <p:nvPr/>
          </p:nvSpPr>
          <p:spPr>
            <a:xfrm>
              <a:off x="3935295"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4"/>
            <p:cNvSpPr/>
            <p:nvPr/>
          </p:nvSpPr>
          <p:spPr>
            <a:xfrm>
              <a:off x="4069687"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4"/>
            <p:cNvSpPr/>
            <p:nvPr/>
          </p:nvSpPr>
          <p:spPr>
            <a:xfrm>
              <a:off x="4203997"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4"/>
            <p:cNvSpPr/>
            <p:nvPr/>
          </p:nvSpPr>
          <p:spPr>
            <a:xfrm>
              <a:off x="3667754" y="72589"/>
              <a:ext cx="17089" cy="161103"/>
            </a:xfrm>
            <a:custGeom>
              <a:rect b="b" l="l" r="r" t="t"/>
              <a:pathLst>
                <a:path extrusionOk="0" h="1942" w="206">
                  <a:moveTo>
                    <a:pt x="1" y="1"/>
                  </a:moveTo>
                  <a:lnTo>
                    <a:pt x="1"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4"/>
            <p:cNvSpPr/>
            <p:nvPr/>
          </p:nvSpPr>
          <p:spPr>
            <a:xfrm>
              <a:off x="1054318"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4"/>
            <p:cNvSpPr/>
            <p:nvPr/>
          </p:nvSpPr>
          <p:spPr>
            <a:xfrm>
              <a:off x="1120933"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4"/>
            <p:cNvSpPr/>
            <p:nvPr/>
          </p:nvSpPr>
          <p:spPr>
            <a:xfrm>
              <a:off x="1188710"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4"/>
            <p:cNvSpPr/>
            <p:nvPr/>
          </p:nvSpPr>
          <p:spPr>
            <a:xfrm>
              <a:off x="1255243"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4"/>
            <p:cNvSpPr/>
            <p:nvPr/>
          </p:nvSpPr>
          <p:spPr>
            <a:xfrm>
              <a:off x="1323020" y="72589"/>
              <a:ext cx="15845" cy="161103"/>
            </a:xfrm>
            <a:custGeom>
              <a:rect b="b" l="l" r="r" t="t"/>
              <a:pathLst>
                <a:path extrusionOk="0" h="1942" w="191">
                  <a:moveTo>
                    <a:pt x="1" y="1"/>
                  </a:moveTo>
                  <a:lnTo>
                    <a:pt x="1" y="1942"/>
                  </a:lnTo>
                  <a:lnTo>
                    <a:pt x="191" y="1942"/>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4"/>
            <p:cNvSpPr/>
            <p:nvPr/>
          </p:nvSpPr>
          <p:spPr>
            <a:xfrm>
              <a:off x="1456251"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4"/>
            <p:cNvSpPr/>
            <p:nvPr/>
          </p:nvSpPr>
          <p:spPr>
            <a:xfrm>
              <a:off x="1590560"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4"/>
            <p:cNvSpPr/>
            <p:nvPr/>
          </p:nvSpPr>
          <p:spPr>
            <a:xfrm>
              <a:off x="1724953"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4"/>
            <p:cNvSpPr/>
            <p:nvPr/>
          </p:nvSpPr>
          <p:spPr>
            <a:xfrm>
              <a:off x="1858101"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4"/>
            <p:cNvSpPr/>
            <p:nvPr/>
          </p:nvSpPr>
          <p:spPr>
            <a:xfrm>
              <a:off x="2126803"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4"/>
            <p:cNvSpPr/>
            <p:nvPr/>
          </p:nvSpPr>
          <p:spPr>
            <a:xfrm>
              <a:off x="2261195"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4"/>
            <p:cNvSpPr/>
            <p:nvPr/>
          </p:nvSpPr>
          <p:spPr>
            <a:xfrm>
              <a:off x="2394344"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4"/>
            <p:cNvSpPr/>
            <p:nvPr/>
          </p:nvSpPr>
          <p:spPr>
            <a:xfrm>
              <a:off x="2528736"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4"/>
            <p:cNvSpPr/>
            <p:nvPr/>
          </p:nvSpPr>
          <p:spPr>
            <a:xfrm>
              <a:off x="2663046" y="72589"/>
              <a:ext cx="15845" cy="161103"/>
            </a:xfrm>
            <a:custGeom>
              <a:rect b="b" l="l" r="r" t="t"/>
              <a:pathLst>
                <a:path extrusionOk="0" h="1942" w="191">
                  <a:moveTo>
                    <a:pt x="1" y="1"/>
                  </a:moveTo>
                  <a:lnTo>
                    <a:pt x="1"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4"/>
            <p:cNvSpPr/>
            <p:nvPr/>
          </p:nvSpPr>
          <p:spPr>
            <a:xfrm>
              <a:off x="1992493" y="72589"/>
              <a:ext cx="17006" cy="161103"/>
            </a:xfrm>
            <a:custGeom>
              <a:rect b="b" l="l" r="r" t="t"/>
              <a:pathLst>
                <a:path extrusionOk="0" h="1942" w="205">
                  <a:moveTo>
                    <a:pt x="0" y="1"/>
                  </a:moveTo>
                  <a:lnTo>
                    <a:pt x="0" y="1942"/>
                  </a:lnTo>
                  <a:lnTo>
                    <a:pt x="204" y="1942"/>
                  </a:lnTo>
                  <a:lnTo>
                    <a:pt x="2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
            <p:cNvSpPr/>
            <p:nvPr/>
          </p:nvSpPr>
          <p:spPr>
            <a:xfrm>
              <a:off x="1389635"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
            <p:cNvSpPr/>
            <p:nvPr/>
          </p:nvSpPr>
          <p:spPr>
            <a:xfrm>
              <a:off x="1524028"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4"/>
            <p:cNvSpPr/>
            <p:nvPr/>
          </p:nvSpPr>
          <p:spPr>
            <a:xfrm>
              <a:off x="1657176" y="72589"/>
              <a:ext cx="17006" cy="161103"/>
            </a:xfrm>
            <a:custGeom>
              <a:rect b="b" l="l" r="r" t="t"/>
              <a:pathLst>
                <a:path extrusionOk="0" h="1942" w="205">
                  <a:moveTo>
                    <a:pt x="0" y="1"/>
                  </a:moveTo>
                  <a:lnTo>
                    <a:pt x="0" y="1942"/>
                  </a:lnTo>
                  <a:lnTo>
                    <a:pt x="204" y="1942"/>
                  </a:lnTo>
                  <a:lnTo>
                    <a:pt x="2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4"/>
            <p:cNvSpPr/>
            <p:nvPr/>
          </p:nvSpPr>
          <p:spPr>
            <a:xfrm>
              <a:off x="1791485"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4"/>
            <p:cNvSpPr/>
            <p:nvPr/>
          </p:nvSpPr>
          <p:spPr>
            <a:xfrm>
              <a:off x="1925878"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4"/>
            <p:cNvSpPr/>
            <p:nvPr/>
          </p:nvSpPr>
          <p:spPr>
            <a:xfrm>
              <a:off x="2059026"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4"/>
            <p:cNvSpPr/>
            <p:nvPr/>
          </p:nvSpPr>
          <p:spPr>
            <a:xfrm>
              <a:off x="2193418"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4"/>
            <p:cNvSpPr/>
            <p:nvPr/>
          </p:nvSpPr>
          <p:spPr>
            <a:xfrm>
              <a:off x="2327728" y="72589"/>
              <a:ext cx="15845" cy="161103"/>
            </a:xfrm>
            <a:custGeom>
              <a:rect b="b" l="l" r="r" t="t"/>
              <a:pathLst>
                <a:path extrusionOk="0" h="1942" w="191">
                  <a:moveTo>
                    <a:pt x="1" y="1"/>
                  </a:moveTo>
                  <a:lnTo>
                    <a:pt x="1" y="1942"/>
                  </a:lnTo>
                  <a:lnTo>
                    <a:pt x="191" y="1942"/>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4"/>
            <p:cNvSpPr/>
            <p:nvPr/>
          </p:nvSpPr>
          <p:spPr>
            <a:xfrm>
              <a:off x="2462121"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4"/>
            <p:cNvSpPr/>
            <p:nvPr/>
          </p:nvSpPr>
          <p:spPr>
            <a:xfrm>
              <a:off x="2729661"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4"/>
            <p:cNvSpPr/>
            <p:nvPr/>
          </p:nvSpPr>
          <p:spPr>
            <a:xfrm>
              <a:off x="3868679"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4"/>
            <p:cNvSpPr/>
            <p:nvPr/>
          </p:nvSpPr>
          <p:spPr>
            <a:xfrm>
              <a:off x="8559393"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4"/>
            <p:cNvSpPr/>
            <p:nvPr/>
          </p:nvSpPr>
          <p:spPr>
            <a:xfrm>
              <a:off x="8693702"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4"/>
            <p:cNvSpPr/>
            <p:nvPr/>
          </p:nvSpPr>
          <p:spPr>
            <a:xfrm>
              <a:off x="8828095"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4"/>
            <p:cNvSpPr/>
            <p:nvPr/>
          </p:nvSpPr>
          <p:spPr>
            <a:xfrm>
              <a:off x="8291852"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4"/>
            <p:cNvSpPr/>
            <p:nvPr/>
          </p:nvSpPr>
          <p:spPr>
            <a:xfrm>
              <a:off x="8358385" y="72589"/>
              <a:ext cx="17089" cy="161103"/>
            </a:xfrm>
            <a:custGeom>
              <a:rect b="b" l="l" r="r" t="t"/>
              <a:pathLst>
                <a:path extrusionOk="0" h="1942" w="206">
                  <a:moveTo>
                    <a:pt x="1" y="1"/>
                  </a:moveTo>
                  <a:lnTo>
                    <a:pt x="1"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4"/>
            <p:cNvSpPr/>
            <p:nvPr/>
          </p:nvSpPr>
          <p:spPr>
            <a:xfrm>
              <a:off x="8492777"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4"/>
            <p:cNvSpPr/>
            <p:nvPr/>
          </p:nvSpPr>
          <p:spPr>
            <a:xfrm>
              <a:off x="8627170" y="72589"/>
              <a:ext cx="15762" cy="161103"/>
            </a:xfrm>
            <a:custGeom>
              <a:rect b="b" l="l" r="r" t="t"/>
              <a:pathLst>
                <a:path extrusionOk="0" h="1942" w="190">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4"/>
            <p:cNvSpPr/>
            <p:nvPr/>
          </p:nvSpPr>
          <p:spPr>
            <a:xfrm>
              <a:off x="8760318"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4"/>
            <p:cNvSpPr/>
            <p:nvPr/>
          </p:nvSpPr>
          <p:spPr>
            <a:xfrm>
              <a:off x="8224075"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4"/>
            <p:cNvSpPr/>
            <p:nvPr/>
          </p:nvSpPr>
          <p:spPr>
            <a:xfrm>
              <a:off x="8425000"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4"/>
            <p:cNvSpPr/>
            <p:nvPr/>
          </p:nvSpPr>
          <p:spPr>
            <a:xfrm>
              <a:off x="2796194"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4"/>
            <p:cNvSpPr/>
            <p:nvPr/>
          </p:nvSpPr>
          <p:spPr>
            <a:xfrm>
              <a:off x="2863971"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4"/>
            <p:cNvSpPr/>
            <p:nvPr/>
          </p:nvSpPr>
          <p:spPr>
            <a:xfrm>
              <a:off x="2930586"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4"/>
            <p:cNvSpPr/>
            <p:nvPr/>
          </p:nvSpPr>
          <p:spPr>
            <a:xfrm>
              <a:off x="2997202" y="72589"/>
              <a:ext cx="17006" cy="161103"/>
            </a:xfrm>
            <a:custGeom>
              <a:rect b="b" l="l" r="r" t="t"/>
              <a:pathLst>
                <a:path extrusionOk="0" h="1942" w="205">
                  <a:moveTo>
                    <a:pt x="0" y="1"/>
                  </a:moveTo>
                  <a:lnTo>
                    <a:pt x="0" y="1942"/>
                  </a:lnTo>
                  <a:lnTo>
                    <a:pt x="204" y="1942"/>
                  </a:lnTo>
                  <a:lnTo>
                    <a:pt x="2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4"/>
            <p:cNvSpPr/>
            <p:nvPr/>
          </p:nvSpPr>
          <p:spPr>
            <a:xfrm>
              <a:off x="2595269"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4"/>
            <p:cNvSpPr/>
            <p:nvPr/>
          </p:nvSpPr>
          <p:spPr>
            <a:xfrm>
              <a:off x="49609"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4"/>
            <p:cNvSpPr/>
            <p:nvPr/>
          </p:nvSpPr>
          <p:spPr>
            <a:xfrm>
              <a:off x="116225"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4"/>
            <p:cNvSpPr/>
            <p:nvPr/>
          </p:nvSpPr>
          <p:spPr>
            <a:xfrm>
              <a:off x="182757"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4"/>
            <p:cNvSpPr/>
            <p:nvPr/>
          </p:nvSpPr>
          <p:spPr>
            <a:xfrm>
              <a:off x="250534"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4"/>
            <p:cNvSpPr/>
            <p:nvPr/>
          </p:nvSpPr>
          <p:spPr>
            <a:xfrm>
              <a:off x="317150" y="72589"/>
              <a:ext cx="17006" cy="161103"/>
            </a:xfrm>
            <a:custGeom>
              <a:rect b="b" l="l" r="r" t="t"/>
              <a:pathLst>
                <a:path extrusionOk="0" h="1942" w="205">
                  <a:moveTo>
                    <a:pt x="0" y="1"/>
                  </a:moveTo>
                  <a:lnTo>
                    <a:pt x="0"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4"/>
            <p:cNvSpPr/>
            <p:nvPr/>
          </p:nvSpPr>
          <p:spPr>
            <a:xfrm>
              <a:off x="384927"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4"/>
            <p:cNvSpPr/>
            <p:nvPr/>
          </p:nvSpPr>
          <p:spPr>
            <a:xfrm>
              <a:off x="451542"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4"/>
            <p:cNvSpPr/>
            <p:nvPr/>
          </p:nvSpPr>
          <p:spPr>
            <a:xfrm>
              <a:off x="518075"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4"/>
            <p:cNvSpPr/>
            <p:nvPr/>
          </p:nvSpPr>
          <p:spPr>
            <a:xfrm>
              <a:off x="585852"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4"/>
            <p:cNvSpPr/>
            <p:nvPr/>
          </p:nvSpPr>
          <p:spPr>
            <a:xfrm>
              <a:off x="719000"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4"/>
            <p:cNvSpPr/>
            <p:nvPr/>
          </p:nvSpPr>
          <p:spPr>
            <a:xfrm>
              <a:off x="786777"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4"/>
            <p:cNvSpPr/>
            <p:nvPr/>
          </p:nvSpPr>
          <p:spPr>
            <a:xfrm>
              <a:off x="853392"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4"/>
            <p:cNvSpPr/>
            <p:nvPr/>
          </p:nvSpPr>
          <p:spPr>
            <a:xfrm>
              <a:off x="919925"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4"/>
            <p:cNvSpPr/>
            <p:nvPr/>
          </p:nvSpPr>
          <p:spPr>
            <a:xfrm>
              <a:off x="987785" y="72589"/>
              <a:ext cx="15762" cy="161103"/>
            </a:xfrm>
            <a:custGeom>
              <a:rect b="b" l="l" r="r" t="t"/>
              <a:pathLst>
                <a:path extrusionOk="0" h="1942" w="190">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4"/>
            <p:cNvSpPr/>
            <p:nvPr/>
          </p:nvSpPr>
          <p:spPr>
            <a:xfrm>
              <a:off x="652467" y="72589"/>
              <a:ext cx="17006" cy="161103"/>
            </a:xfrm>
            <a:custGeom>
              <a:rect b="b" l="l" r="r" t="t"/>
              <a:pathLst>
                <a:path extrusionOk="0" h="1942" w="205">
                  <a:moveTo>
                    <a:pt x="0" y="1"/>
                  </a:moveTo>
                  <a:lnTo>
                    <a:pt x="0"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4"/>
            <p:cNvSpPr/>
            <p:nvPr/>
          </p:nvSpPr>
          <p:spPr>
            <a:xfrm>
              <a:off x="8883678" y="0"/>
              <a:ext cx="260321" cy="5143448"/>
            </a:xfrm>
            <a:custGeom>
              <a:rect b="b" l="l" r="r" t="t"/>
              <a:pathLst>
                <a:path extrusionOk="0" h="62001" w="3138">
                  <a:moveTo>
                    <a:pt x="2934" y="205"/>
                  </a:moveTo>
                  <a:lnTo>
                    <a:pt x="2934" y="61796"/>
                  </a:lnTo>
                  <a:lnTo>
                    <a:pt x="205" y="61796"/>
                  </a:lnTo>
                  <a:lnTo>
                    <a:pt x="205" y="205"/>
                  </a:lnTo>
                  <a:close/>
                  <a:moveTo>
                    <a:pt x="1" y="0"/>
                  </a:moveTo>
                  <a:lnTo>
                    <a:pt x="1" y="62000"/>
                  </a:lnTo>
                  <a:lnTo>
                    <a:pt x="3138" y="62000"/>
                  </a:lnTo>
                  <a:lnTo>
                    <a:pt x="313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4"/>
            <p:cNvSpPr/>
            <p:nvPr/>
          </p:nvSpPr>
          <p:spPr>
            <a:xfrm>
              <a:off x="8927314" y="4978745"/>
              <a:ext cx="173132" cy="98139"/>
            </a:xfrm>
            <a:custGeom>
              <a:rect b="b" l="l" r="r" t="t"/>
              <a:pathLst>
                <a:path extrusionOk="0" h="1183" w="2087">
                  <a:moveTo>
                    <a:pt x="131" y="1"/>
                  </a:moveTo>
                  <a:lnTo>
                    <a:pt x="0" y="132"/>
                  </a:lnTo>
                  <a:lnTo>
                    <a:pt x="1036" y="1183"/>
                  </a:lnTo>
                  <a:lnTo>
                    <a:pt x="2087" y="132"/>
                  </a:lnTo>
                  <a:lnTo>
                    <a:pt x="1941" y="1"/>
                  </a:lnTo>
                  <a:lnTo>
                    <a:pt x="1036" y="905"/>
                  </a:lnTo>
                  <a:lnTo>
                    <a:pt x="1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4"/>
            <p:cNvSpPr/>
            <p:nvPr/>
          </p:nvSpPr>
          <p:spPr>
            <a:xfrm>
              <a:off x="8986630" y="791671"/>
              <a:ext cx="53342" cy="2791437"/>
            </a:xfrm>
            <a:custGeom>
              <a:rect b="b" l="l" r="r" t="t"/>
              <a:pathLst>
                <a:path extrusionOk="0" h="33649" w="643">
                  <a:moveTo>
                    <a:pt x="321" y="0"/>
                  </a:moveTo>
                  <a:cubicBezTo>
                    <a:pt x="146" y="0"/>
                    <a:pt x="0" y="146"/>
                    <a:pt x="0" y="321"/>
                  </a:cubicBezTo>
                  <a:lnTo>
                    <a:pt x="0" y="33342"/>
                  </a:lnTo>
                  <a:cubicBezTo>
                    <a:pt x="0" y="33517"/>
                    <a:pt x="146" y="33649"/>
                    <a:pt x="321" y="33649"/>
                  </a:cubicBezTo>
                  <a:cubicBezTo>
                    <a:pt x="496" y="33649"/>
                    <a:pt x="642" y="33517"/>
                    <a:pt x="642" y="33342"/>
                  </a:cubicBezTo>
                  <a:lnTo>
                    <a:pt x="642" y="321"/>
                  </a:lnTo>
                  <a:cubicBezTo>
                    <a:pt x="642" y="146"/>
                    <a:pt x="496" y="0"/>
                    <a:pt x="3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4"/>
            <p:cNvSpPr/>
            <p:nvPr/>
          </p:nvSpPr>
          <p:spPr>
            <a:xfrm>
              <a:off x="8927314" y="66533"/>
              <a:ext cx="173132" cy="98139"/>
            </a:xfrm>
            <a:custGeom>
              <a:rect b="b" l="l" r="r" t="t"/>
              <a:pathLst>
                <a:path extrusionOk="0" h="1183" w="2087">
                  <a:moveTo>
                    <a:pt x="1036" y="1"/>
                  </a:moveTo>
                  <a:lnTo>
                    <a:pt x="0" y="1052"/>
                  </a:lnTo>
                  <a:lnTo>
                    <a:pt x="131" y="1183"/>
                  </a:lnTo>
                  <a:lnTo>
                    <a:pt x="1036" y="278"/>
                  </a:lnTo>
                  <a:lnTo>
                    <a:pt x="1941" y="1183"/>
                  </a:lnTo>
                  <a:lnTo>
                    <a:pt x="2087" y="1052"/>
                  </a:lnTo>
                  <a:lnTo>
                    <a:pt x="10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1" name="Google Shape;501;p4"/>
          <p:cNvGrpSpPr/>
          <p:nvPr/>
        </p:nvGrpSpPr>
        <p:grpSpPr>
          <a:xfrm flipH="1" rot="-7528584">
            <a:off x="7984168" y="-170611"/>
            <a:ext cx="1331313" cy="1135387"/>
            <a:chOff x="-347950" y="4147807"/>
            <a:chExt cx="1331239" cy="1135324"/>
          </a:xfrm>
        </p:grpSpPr>
        <p:sp>
          <p:nvSpPr>
            <p:cNvPr id="502" name="Google Shape;502;p4"/>
            <p:cNvSpPr/>
            <p:nvPr/>
          </p:nvSpPr>
          <p:spPr>
            <a:xfrm>
              <a:off x="-347950" y="4155021"/>
              <a:ext cx="1331239" cy="1128110"/>
            </a:xfrm>
            <a:custGeom>
              <a:rect b="b" l="l" r="r" t="t"/>
              <a:pathLst>
                <a:path extrusionOk="0" h="18139" w="21406">
                  <a:moveTo>
                    <a:pt x="4436" y="1"/>
                  </a:moveTo>
                  <a:lnTo>
                    <a:pt x="0" y="11864"/>
                  </a:lnTo>
                  <a:lnTo>
                    <a:pt x="263" y="11966"/>
                  </a:lnTo>
                  <a:cubicBezTo>
                    <a:pt x="321" y="11995"/>
                    <a:pt x="6158" y="14155"/>
                    <a:pt x="8434" y="15862"/>
                  </a:cubicBezTo>
                  <a:cubicBezTo>
                    <a:pt x="8536" y="15935"/>
                    <a:pt x="8638" y="15993"/>
                    <a:pt x="8755" y="16022"/>
                  </a:cubicBezTo>
                  <a:cubicBezTo>
                    <a:pt x="8843" y="16052"/>
                    <a:pt x="8916" y="16066"/>
                    <a:pt x="9003" y="16081"/>
                  </a:cubicBezTo>
                  <a:cubicBezTo>
                    <a:pt x="9952" y="16198"/>
                    <a:pt x="14854" y="16796"/>
                    <a:pt x="17335" y="17627"/>
                  </a:cubicBezTo>
                  <a:cubicBezTo>
                    <a:pt x="17685" y="17744"/>
                    <a:pt x="17977" y="17861"/>
                    <a:pt x="18181" y="17978"/>
                  </a:cubicBezTo>
                  <a:lnTo>
                    <a:pt x="18502" y="18138"/>
                  </a:lnTo>
                  <a:lnTo>
                    <a:pt x="20574" y="9792"/>
                  </a:lnTo>
                  <a:lnTo>
                    <a:pt x="21406" y="5779"/>
                  </a:lnTo>
                  <a:lnTo>
                    <a:pt x="21245" y="5721"/>
                  </a:lnTo>
                  <a:cubicBezTo>
                    <a:pt x="21027" y="5648"/>
                    <a:pt x="16620" y="4247"/>
                    <a:pt x="13526" y="4086"/>
                  </a:cubicBezTo>
                  <a:cubicBezTo>
                    <a:pt x="12650" y="3558"/>
                    <a:pt x="12093" y="3497"/>
                    <a:pt x="11884" y="3497"/>
                  </a:cubicBezTo>
                  <a:cubicBezTo>
                    <a:pt x="11822" y="3497"/>
                    <a:pt x="11790" y="3503"/>
                    <a:pt x="11790" y="3503"/>
                  </a:cubicBezTo>
                  <a:lnTo>
                    <a:pt x="11703" y="3444"/>
                  </a:lnTo>
                  <a:cubicBezTo>
                    <a:pt x="9164" y="1693"/>
                    <a:pt x="4815" y="132"/>
                    <a:pt x="4596" y="59"/>
                  </a:cubicBezTo>
                  <a:lnTo>
                    <a:pt x="4436"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4"/>
            <p:cNvSpPr/>
            <p:nvPr/>
          </p:nvSpPr>
          <p:spPr>
            <a:xfrm>
              <a:off x="-308024" y="4147807"/>
              <a:ext cx="745036" cy="976484"/>
            </a:xfrm>
            <a:custGeom>
              <a:rect b="b" l="l" r="r" t="t"/>
              <a:pathLst>
                <a:path extrusionOk="0" h="15701" w="11980">
                  <a:moveTo>
                    <a:pt x="4261" y="0"/>
                  </a:moveTo>
                  <a:lnTo>
                    <a:pt x="0" y="11907"/>
                  </a:lnTo>
                  <a:cubicBezTo>
                    <a:pt x="0" y="11907"/>
                    <a:pt x="3779" y="12797"/>
                    <a:pt x="7996" y="15701"/>
                  </a:cubicBezTo>
                  <a:lnTo>
                    <a:pt x="11980" y="3896"/>
                  </a:lnTo>
                  <a:cubicBezTo>
                    <a:pt x="11980" y="3896"/>
                    <a:pt x="7048" y="613"/>
                    <a:pt x="4261" y="0"/>
                  </a:cubicBez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
            <p:cNvSpPr/>
            <p:nvPr/>
          </p:nvSpPr>
          <p:spPr>
            <a:xfrm>
              <a:off x="188317" y="4388242"/>
              <a:ext cx="770472" cy="855831"/>
            </a:xfrm>
            <a:custGeom>
              <a:rect b="b" l="l" r="r" t="t"/>
              <a:pathLst>
                <a:path extrusionOk="0" h="13761" w="12389">
                  <a:moveTo>
                    <a:pt x="3940" y="1"/>
                  </a:moveTo>
                  <a:lnTo>
                    <a:pt x="1" y="11820"/>
                  </a:lnTo>
                  <a:cubicBezTo>
                    <a:pt x="5122" y="12054"/>
                    <a:pt x="9398" y="13761"/>
                    <a:pt x="9398" y="13761"/>
                  </a:cubicBezTo>
                  <a:lnTo>
                    <a:pt x="12389" y="1708"/>
                  </a:lnTo>
                  <a:cubicBezTo>
                    <a:pt x="9792" y="512"/>
                    <a:pt x="3940" y="1"/>
                    <a:pt x="3940" y="1"/>
                  </a:cubicBez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
            <p:cNvSpPr/>
            <p:nvPr/>
          </p:nvSpPr>
          <p:spPr>
            <a:xfrm>
              <a:off x="759101" y="4441789"/>
              <a:ext cx="113497" cy="34579"/>
            </a:xfrm>
            <a:custGeom>
              <a:rect b="b" l="l" r="r" t="t"/>
              <a:pathLst>
                <a:path extrusionOk="0" h="556" w="1825">
                  <a:moveTo>
                    <a:pt x="1" y="1"/>
                  </a:moveTo>
                  <a:lnTo>
                    <a:pt x="1825" y="555"/>
                  </a:lnTo>
                </a:path>
              </a:pathLst>
            </a:custGeom>
            <a:solidFill>
              <a:srgbClr val="FFA7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
            <p:cNvSpPr/>
            <p:nvPr/>
          </p:nvSpPr>
          <p:spPr>
            <a:xfrm>
              <a:off x="754561" y="4436938"/>
              <a:ext cx="123509" cy="44157"/>
            </a:xfrm>
            <a:custGeom>
              <a:rect b="b" l="l" r="r" t="t"/>
              <a:pathLst>
                <a:path extrusionOk="0" h="710" w="1986">
                  <a:moveTo>
                    <a:pt x="71" y="0"/>
                  </a:moveTo>
                  <a:cubicBezTo>
                    <a:pt x="39" y="0"/>
                    <a:pt x="12" y="17"/>
                    <a:pt x="1" y="50"/>
                  </a:cubicBezTo>
                  <a:cubicBezTo>
                    <a:pt x="1" y="93"/>
                    <a:pt x="15" y="137"/>
                    <a:pt x="59" y="152"/>
                  </a:cubicBezTo>
                  <a:lnTo>
                    <a:pt x="1883" y="706"/>
                  </a:lnTo>
                  <a:cubicBezTo>
                    <a:pt x="1891" y="709"/>
                    <a:pt x="1899" y="710"/>
                    <a:pt x="1906" y="710"/>
                  </a:cubicBezTo>
                  <a:cubicBezTo>
                    <a:pt x="1941" y="710"/>
                    <a:pt x="1971" y="684"/>
                    <a:pt x="1971" y="648"/>
                  </a:cubicBezTo>
                  <a:cubicBezTo>
                    <a:pt x="1985" y="619"/>
                    <a:pt x="1971" y="575"/>
                    <a:pt x="1927" y="560"/>
                  </a:cubicBezTo>
                  <a:lnTo>
                    <a:pt x="103" y="6"/>
                  </a:lnTo>
                  <a:cubicBezTo>
                    <a:pt x="92" y="2"/>
                    <a:pt x="81" y="0"/>
                    <a:pt x="71" y="0"/>
                  </a:cubicBezTo>
                  <a:close/>
                </a:path>
              </a:pathLst>
            </a:custGeom>
            <a:solidFill>
              <a:srgbClr val="FF8C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4"/>
            <p:cNvSpPr/>
            <p:nvPr/>
          </p:nvSpPr>
          <p:spPr>
            <a:xfrm>
              <a:off x="189250" y="4388615"/>
              <a:ext cx="754116" cy="774732"/>
            </a:xfrm>
            <a:custGeom>
              <a:rect b="b" l="l" r="r" t="t"/>
              <a:pathLst>
                <a:path extrusionOk="0" h="12457" w="12126">
                  <a:moveTo>
                    <a:pt x="4576" y="1"/>
                  </a:moveTo>
                  <a:cubicBezTo>
                    <a:pt x="4372" y="1"/>
                    <a:pt x="4173" y="8"/>
                    <a:pt x="3984" y="24"/>
                  </a:cubicBezTo>
                  <a:cubicBezTo>
                    <a:pt x="3984" y="24"/>
                    <a:pt x="3969" y="9"/>
                    <a:pt x="3969" y="9"/>
                  </a:cubicBezTo>
                  <a:lnTo>
                    <a:pt x="0" y="11829"/>
                  </a:lnTo>
                  <a:cubicBezTo>
                    <a:pt x="0" y="11829"/>
                    <a:pt x="511" y="10326"/>
                    <a:pt x="511" y="10326"/>
                  </a:cubicBezTo>
                  <a:cubicBezTo>
                    <a:pt x="613" y="10399"/>
                    <a:pt x="745" y="10457"/>
                    <a:pt x="890" y="10472"/>
                  </a:cubicBezTo>
                  <a:cubicBezTo>
                    <a:pt x="2102" y="10618"/>
                    <a:pt x="5560" y="10778"/>
                    <a:pt x="9368" y="12456"/>
                  </a:cubicBezTo>
                  <a:lnTo>
                    <a:pt x="12126" y="1615"/>
                  </a:lnTo>
                  <a:lnTo>
                    <a:pt x="12068" y="1600"/>
                  </a:lnTo>
                  <a:cubicBezTo>
                    <a:pt x="12068" y="1600"/>
                    <a:pt x="7590" y="1"/>
                    <a:pt x="4576" y="1"/>
                  </a:cubicBez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4"/>
            <p:cNvSpPr/>
            <p:nvPr/>
          </p:nvSpPr>
          <p:spPr>
            <a:xfrm>
              <a:off x="-247264" y="4157758"/>
              <a:ext cx="680670" cy="965663"/>
            </a:xfrm>
            <a:custGeom>
              <a:rect b="b" l="l" r="r" t="t"/>
              <a:pathLst>
                <a:path extrusionOk="0" h="15527" w="10945">
                  <a:moveTo>
                    <a:pt x="3167" y="1"/>
                  </a:moveTo>
                  <a:lnTo>
                    <a:pt x="3449" y="92"/>
                  </a:lnTo>
                  <a:lnTo>
                    <a:pt x="3449" y="92"/>
                  </a:lnTo>
                  <a:cubicBezTo>
                    <a:pt x="3269" y="32"/>
                    <a:pt x="3167" y="1"/>
                    <a:pt x="3167" y="1"/>
                  </a:cubicBezTo>
                  <a:close/>
                  <a:moveTo>
                    <a:pt x="3449" y="92"/>
                  </a:moveTo>
                  <a:cubicBezTo>
                    <a:pt x="3511" y="112"/>
                    <a:pt x="3583" y="136"/>
                    <a:pt x="3663" y="163"/>
                  </a:cubicBezTo>
                  <a:lnTo>
                    <a:pt x="3663" y="163"/>
                  </a:lnTo>
                  <a:lnTo>
                    <a:pt x="3663" y="161"/>
                  </a:lnTo>
                  <a:lnTo>
                    <a:pt x="3449" y="92"/>
                  </a:lnTo>
                  <a:close/>
                  <a:moveTo>
                    <a:pt x="3663" y="163"/>
                  </a:moveTo>
                  <a:lnTo>
                    <a:pt x="1" y="10609"/>
                  </a:lnTo>
                  <a:cubicBezTo>
                    <a:pt x="4057" y="11557"/>
                    <a:pt x="6042" y="13294"/>
                    <a:pt x="7092" y="13906"/>
                  </a:cubicBezTo>
                  <a:cubicBezTo>
                    <a:pt x="7207" y="13978"/>
                    <a:pt x="7337" y="14022"/>
                    <a:pt x="7480" y="14023"/>
                  </a:cubicBezTo>
                  <a:lnTo>
                    <a:pt x="7480" y="14023"/>
                  </a:lnTo>
                  <a:lnTo>
                    <a:pt x="10944" y="3707"/>
                  </a:lnTo>
                  <a:lnTo>
                    <a:pt x="10915" y="3707"/>
                  </a:lnTo>
                  <a:cubicBezTo>
                    <a:pt x="9089" y="2084"/>
                    <a:pt x="5067" y="636"/>
                    <a:pt x="3663" y="163"/>
                  </a:cubicBezTo>
                  <a:close/>
                  <a:moveTo>
                    <a:pt x="7480" y="14023"/>
                  </a:moveTo>
                  <a:lnTo>
                    <a:pt x="6976" y="15526"/>
                  </a:lnTo>
                  <a:cubicBezTo>
                    <a:pt x="6976" y="15526"/>
                    <a:pt x="7486" y="14023"/>
                    <a:pt x="7486" y="14023"/>
                  </a:cubicBezTo>
                  <a:cubicBezTo>
                    <a:pt x="7484" y="14023"/>
                    <a:pt x="7482" y="14023"/>
                    <a:pt x="7480" y="14023"/>
                  </a:cubicBez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4"/>
            <p:cNvSpPr/>
            <p:nvPr/>
          </p:nvSpPr>
          <p:spPr>
            <a:xfrm>
              <a:off x="-236380" y="4831672"/>
              <a:ext cx="386635" cy="172273"/>
            </a:xfrm>
            <a:custGeom>
              <a:rect b="b" l="l" r="r" t="t"/>
              <a:pathLst>
                <a:path extrusionOk="0" h="2770" w="6217">
                  <a:moveTo>
                    <a:pt x="85" y="1"/>
                  </a:moveTo>
                  <a:cubicBezTo>
                    <a:pt x="54" y="1"/>
                    <a:pt x="26" y="17"/>
                    <a:pt x="15" y="50"/>
                  </a:cubicBezTo>
                  <a:cubicBezTo>
                    <a:pt x="1" y="79"/>
                    <a:pt x="30" y="123"/>
                    <a:pt x="59" y="137"/>
                  </a:cubicBezTo>
                  <a:cubicBezTo>
                    <a:pt x="118" y="167"/>
                    <a:pt x="4670" y="1801"/>
                    <a:pt x="6086" y="2749"/>
                  </a:cubicBezTo>
                  <a:cubicBezTo>
                    <a:pt x="6100" y="2764"/>
                    <a:pt x="6100" y="2764"/>
                    <a:pt x="6100" y="2764"/>
                  </a:cubicBezTo>
                  <a:cubicBezTo>
                    <a:pt x="6112" y="2768"/>
                    <a:pt x="6123" y="2770"/>
                    <a:pt x="6132" y="2770"/>
                  </a:cubicBezTo>
                  <a:cubicBezTo>
                    <a:pt x="6159" y="2770"/>
                    <a:pt x="6177" y="2756"/>
                    <a:pt x="6188" y="2735"/>
                  </a:cubicBezTo>
                  <a:cubicBezTo>
                    <a:pt x="6217" y="2691"/>
                    <a:pt x="6202" y="2647"/>
                    <a:pt x="6173" y="2633"/>
                  </a:cubicBezTo>
                  <a:cubicBezTo>
                    <a:pt x="4743" y="1670"/>
                    <a:pt x="307" y="65"/>
                    <a:pt x="118" y="6"/>
                  </a:cubicBezTo>
                  <a:cubicBezTo>
                    <a:pt x="107" y="3"/>
                    <a:pt x="96" y="1"/>
                    <a:pt x="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4"/>
            <p:cNvSpPr/>
            <p:nvPr/>
          </p:nvSpPr>
          <p:spPr>
            <a:xfrm>
              <a:off x="-254478" y="4852009"/>
              <a:ext cx="223262" cy="88065"/>
            </a:xfrm>
            <a:custGeom>
              <a:rect b="b" l="l" r="r" t="t"/>
              <a:pathLst>
                <a:path extrusionOk="0" h="1416" w="3590">
                  <a:moveTo>
                    <a:pt x="0" y="0"/>
                  </a:moveTo>
                  <a:lnTo>
                    <a:pt x="3590" y="1416"/>
                  </a:lnTo>
                  <a:cubicBezTo>
                    <a:pt x="3590" y="1416"/>
                    <a:pt x="1474" y="438"/>
                    <a:pt x="0" y="0"/>
                  </a:cubicBezTo>
                  <a:close/>
                </a:path>
              </a:pathLst>
            </a:custGeom>
            <a:solidFill>
              <a:srgbClr val="FFA7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4"/>
            <p:cNvSpPr/>
            <p:nvPr/>
          </p:nvSpPr>
          <p:spPr>
            <a:xfrm>
              <a:off x="-259018" y="4847469"/>
              <a:ext cx="233275" cy="97456"/>
            </a:xfrm>
            <a:custGeom>
              <a:rect b="b" l="l" r="r" t="t"/>
              <a:pathLst>
                <a:path extrusionOk="0" h="1567" w="3751">
                  <a:moveTo>
                    <a:pt x="102" y="0"/>
                  </a:moveTo>
                  <a:cubicBezTo>
                    <a:pt x="58" y="0"/>
                    <a:pt x="15" y="15"/>
                    <a:pt x="0" y="59"/>
                  </a:cubicBezTo>
                  <a:cubicBezTo>
                    <a:pt x="0" y="102"/>
                    <a:pt x="15" y="132"/>
                    <a:pt x="58" y="161"/>
                  </a:cubicBezTo>
                  <a:cubicBezTo>
                    <a:pt x="1503" y="584"/>
                    <a:pt x="3604" y="1547"/>
                    <a:pt x="3633" y="1562"/>
                  </a:cubicBezTo>
                  <a:cubicBezTo>
                    <a:pt x="3644" y="1565"/>
                    <a:pt x="3655" y="1567"/>
                    <a:pt x="3666" y="1567"/>
                  </a:cubicBezTo>
                  <a:cubicBezTo>
                    <a:pt x="3697" y="1567"/>
                    <a:pt x="3725" y="1551"/>
                    <a:pt x="3736" y="1518"/>
                  </a:cubicBezTo>
                  <a:cubicBezTo>
                    <a:pt x="3750" y="1474"/>
                    <a:pt x="3736" y="1430"/>
                    <a:pt x="3692" y="1416"/>
                  </a:cubicBezTo>
                  <a:cubicBezTo>
                    <a:pt x="3677" y="1401"/>
                    <a:pt x="1561" y="438"/>
                    <a:pt x="1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4"/>
            <p:cNvSpPr/>
            <p:nvPr/>
          </p:nvSpPr>
          <p:spPr>
            <a:xfrm>
              <a:off x="34956" y="4975399"/>
              <a:ext cx="102614" cy="50873"/>
            </a:xfrm>
            <a:custGeom>
              <a:rect b="b" l="l" r="r" t="t"/>
              <a:pathLst>
                <a:path extrusionOk="0" h="818" w="1650">
                  <a:moveTo>
                    <a:pt x="1650" y="818"/>
                  </a:moveTo>
                  <a:lnTo>
                    <a:pt x="1" y="1"/>
                  </a:lnTo>
                </a:path>
              </a:pathLst>
            </a:custGeom>
            <a:solidFill>
              <a:srgbClr val="FFA7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4"/>
            <p:cNvSpPr/>
            <p:nvPr/>
          </p:nvSpPr>
          <p:spPr>
            <a:xfrm>
              <a:off x="30416" y="4970485"/>
              <a:ext cx="112626" cy="60700"/>
            </a:xfrm>
            <a:custGeom>
              <a:rect b="b" l="l" r="r" t="t"/>
              <a:pathLst>
                <a:path extrusionOk="0" h="976" w="1811">
                  <a:moveTo>
                    <a:pt x="83" y="1"/>
                  </a:moveTo>
                  <a:cubicBezTo>
                    <a:pt x="52" y="1"/>
                    <a:pt x="26" y="15"/>
                    <a:pt x="15" y="36"/>
                  </a:cubicBezTo>
                  <a:cubicBezTo>
                    <a:pt x="1" y="80"/>
                    <a:pt x="15" y="123"/>
                    <a:pt x="45" y="138"/>
                  </a:cubicBezTo>
                  <a:lnTo>
                    <a:pt x="1693" y="970"/>
                  </a:lnTo>
                  <a:lnTo>
                    <a:pt x="1708" y="970"/>
                  </a:lnTo>
                  <a:cubicBezTo>
                    <a:pt x="1715" y="973"/>
                    <a:pt x="1724" y="975"/>
                    <a:pt x="1732" y="975"/>
                  </a:cubicBezTo>
                  <a:cubicBezTo>
                    <a:pt x="1757" y="975"/>
                    <a:pt x="1785" y="959"/>
                    <a:pt x="1796" y="926"/>
                  </a:cubicBezTo>
                  <a:cubicBezTo>
                    <a:pt x="1810" y="897"/>
                    <a:pt x="1796" y="853"/>
                    <a:pt x="1766" y="824"/>
                  </a:cubicBezTo>
                  <a:lnTo>
                    <a:pt x="118" y="7"/>
                  </a:lnTo>
                  <a:cubicBezTo>
                    <a:pt x="106" y="3"/>
                    <a:pt x="94" y="1"/>
                    <a:pt x="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4"/>
            <p:cNvSpPr/>
            <p:nvPr/>
          </p:nvSpPr>
          <p:spPr>
            <a:xfrm>
              <a:off x="-294404" y="4863515"/>
              <a:ext cx="476438" cy="214875"/>
            </a:xfrm>
            <a:custGeom>
              <a:rect b="b" l="l" r="r" t="t"/>
              <a:pathLst>
                <a:path extrusionOk="0" h="3455" w="7661">
                  <a:moveTo>
                    <a:pt x="93" y="1"/>
                  </a:moveTo>
                  <a:cubicBezTo>
                    <a:pt x="58" y="1"/>
                    <a:pt x="27" y="25"/>
                    <a:pt x="15" y="49"/>
                  </a:cubicBezTo>
                  <a:cubicBezTo>
                    <a:pt x="0" y="92"/>
                    <a:pt x="29" y="136"/>
                    <a:pt x="73" y="151"/>
                  </a:cubicBezTo>
                  <a:cubicBezTo>
                    <a:pt x="117" y="165"/>
                    <a:pt x="5603" y="1785"/>
                    <a:pt x="7515" y="3434"/>
                  </a:cubicBezTo>
                  <a:cubicBezTo>
                    <a:pt x="7529" y="3448"/>
                    <a:pt x="7529" y="3448"/>
                    <a:pt x="7544" y="3448"/>
                  </a:cubicBezTo>
                  <a:cubicBezTo>
                    <a:pt x="7552" y="3453"/>
                    <a:pt x="7561" y="3455"/>
                    <a:pt x="7570" y="3455"/>
                  </a:cubicBezTo>
                  <a:cubicBezTo>
                    <a:pt x="7590" y="3455"/>
                    <a:pt x="7611" y="3444"/>
                    <a:pt x="7631" y="3434"/>
                  </a:cubicBezTo>
                  <a:cubicBezTo>
                    <a:pt x="7661" y="3390"/>
                    <a:pt x="7646" y="3346"/>
                    <a:pt x="7617" y="3317"/>
                  </a:cubicBezTo>
                  <a:cubicBezTo>
                    <a:pt x="5676" y="1639"/>
                    <a:pt x="161" y="19"/>
                    <a:pt x="117" y="5"/>
                  </a:cubicBezTo>
                  <a:cubicBezTo>
                    <a:pt x="109" y="2"/>
                    <a:pt x="101" y="1"/>
                    <a:pt x="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4"/>
            <p:cNvSpPr/>
            <p:nvPr/>
          </p:nvSpPr>
          <p:spPr>
            <a:xfrm>
              <a:off x="315372" y="5063463"/>
              <a:ext cx="410205" cy="94657"/>
            </a:xfrm>
            <a:custGeom>
              <a:rect b="b" l="l" r="r" t="t"/>
              <a:pathLst>
                <a:path extrusionOk="0" h="1522" w="6596">
                  <a:moveTo>
                    <a:pt x="88" y="0"/>
                  </a:moveTo>
                  <a:cubicBezTo>
                    <a:pt x="44" y="0"/>
                    <a:pt x="1" y="29"/>
                    <a:pt x="1" y="73"/>
                  </a:cubicBezTo>
                  <a:cubicBezTo>
                    <a:pt x="1" y="102"/>
                    <a:pt x="30" y="131"/>
                    <a:pt x="59" y="146"/>
                  </a:cubicBezTo>
                  <a:lnTo>
                    <a:pt x="74" y="146"/>
                  </a:lnTo>
                  <a:cubicBezTo>
                    <a:pt x="1781" y="190"/>
                    <a:pt x="6450" y="1503"/>
                    <a:pt x="6494" y="1518"/>
                  </a:cubicBezTo>
                  <a:cubicBezTo>
                    <a:pt x="6502" y="1520"/>
                    <a:pt x="6509" y="1521"/>
                    <a:pt x="6517" y="1521"/>
                  </a:cubicBezTo>
                  <a:cubicBezTo>
                    <a:pt x="6552" y="1521"/>
                    <a:pt x="6584" y="1495"/>
                    <a:pt x="6596" y="1459"/>
                  </a:cubicBezTo>
                  <a:cubicBezTo>
                    <a:pt x="6596" y="1415"/>
                    <a:pt x="6581" y="1372"/>
                    <a:pt x="6538" y="1372"/>
                  </a:cubicBezTo>
                  <a:cubicBezTo>
                    <a:pt x="6348" y="1313"/>
                    <a:pt x="1795" y="44"/>
                    <a:pt x="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
            <p:cNvSpPr/>
            <p:nvPr/>
          </p:nvSpPr>
          <p:spPr>
            <a:xfrm>
              <a:off x="516807" y="5128765"/>
              <a:ext cx="232404" cy="58150"/>
            </a:xfrm>
            <a:custGeom>
              <a:rect b="b" l="l" r="r" t="t"/>
              <a:pathLst>
                <a:path extrusionOk="0" h="935" w="3737">
                  <a:moveTo>
                    <a:pt x="1" y="1"/>
                  </a:moveTo>
                  <a:lnTo>
                    <a:pt x="3736" y="934"/>
                  </a:lnTo>
                  <a:cubicBezTo>
                    <a:pt x="2277" y="438"/>
                    <a:pt x="1" y="1"/>
                    <a:pt x="1" y="1"/>
                  </a:cubicBezTo>
                  <a:close/>
                </a:path>
              </a:pathLst>
            </a:custGeom>
            <a:solidFill>
              <a:srgbClr val="FFA7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4"/>
            <p:cNvSpPr/>
            <p:nvPr/>
          </p:nvSpPr>
          <p:spPr>
            <a:xfrm>
              <a:off x="511396" y="5124225"/>
              <a:ext cx="243225" cy="67541"/>
            </a:xfrm>
            <a:custGeom>
              <a:rect b="b" l="l" r="r" t="t"/>
              <a:pathLst>
                <a:path extrusionOk="0" h="1086" w="3911">
                  <a:moveTo>
                    <a:pt x="102" y="1"/>
                  </a:moveTo>
                  <a:cubicBezTo>
                    <a:pt x="59" y="1"/>
                    <a:pt x="15" y="30"/>
                    <a:pt x="15" y="59"/>
                  </a:cubicBezTo>
                  <a:cubicBezTo>
                    <a:pt x="0" y="103"/>
                    <a:pt x="30" y="132"/>
                    <a:pt x="59" y="147"/>
                  </a:cubicBezTo>
                  <a:lnTo>
                    <a:pt x="73" y="147"/>
                  </a:lnTo>
                  <a:cubicBezTo>
                    <a:pt x="88" y="161"/>
                    <a:pt x="2364" y="584"/>
                    <a:pt x="3794" y="1080"/>
                  </a:cubicBezTo>
                  <a:cubicBezTo>
                    <a:pt x="3805" y="1084"/>
                    <a:pt x="3816" y="1086"/>
                    <a:pt x="3827" y="1086"/>
                  </a:cubicBezTo>
                  <a:cubicBezTo>
                    <a:pt x="3858" y="1086"/>
                    <a:pt x="3885" y="1069"/>
                    <a:pt x="3896" y="1037"/>
                  </a:cubicBezTo>
                  <a:cubicBezTo>
                    <a:pt x="3911" y="993"/>
                    <a:pt x="3882" y="949"/>
                    <a:pt x="3852" y="935"/>
                  </a:cubicBezTo>
                  <a:cubicBezTo>
                    <a:pt x="2408" y="438"/>
                    <a:pt x="117" y="1"/>
                    <a:pt x="1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4"/>
            <p:cNvSpPr/>
            <p:nvPr/>
          </p:nvSpPr>
          <p:spPr>
            <a:xfrm>
              <a:off x="209213" y="5097917"/>
              <a:ext cx="543603" cy="115554"/>
            </a:xfrm>
            <a:custGeom>
              <a:rect b="b" l="l" r="r" t="t"/>
              <a:pathLst>
                <a:path extrusionOk="0" h="1858" w="8741">
                  <a:moveTo>
                    <a:pt x="88" y="1"/>
                  </a:moveTo>
                  <a:cubicBezTo>
                    <a:pt x="44" y="1"/>
                    <a:pt x="15" y="30"/>
                    <a:pt x="0" y="73"/>
                  </a:cubicBezTo>
                  <a:cubicBezTo>
                    <a:pt x="0" y="103"/>
                    <a:pt x="15" y="146"/>
                    <a:pt x="59" y="146"/>
                  </a:cubicBezTo>
                  <a:cubicBezTo>
                    <a:pt x="59" y="146"/>
                    <a:pt x="59" y="161"/>
                    <a:pt x="73" y="161"/>
                  </a:cubicBezTo>
                  <a:cubicBezTo>
                    <a:pt x="132" y="161"/>
                    <a:pt x="5881" y="978"/>
                    <a:pt x="8639" y="1854"/>
                  </a:cubicBezTo>
                  <a:cubicBezTo>
                    <a:pt x="8647" y="1856"/>
                    <a:pt x="8655" y="1858"/>
                    <a:pt x="8662" y="1858"/>
                  </a:cubicBezTo>
                  <a:cubicBezTo>
                    <a:pt x="8697" y="1858"/>
                    <a:pt x="8729" y="1834"/>
                    <a:pt x="8741" y="1810"/>
                  </a:cubicBezTo>
                  <a:cubicBezTo>
                    <a:pt x="8741" y="1766"/>
                    <a:pt x="8726" y="1722"/>
                    <a:pt x="8682" y="1708"/>
                  </a:cubicBezTo>
                  <a:cubicBezTo>
                    <a:pt x="5910" y="832"/>
                    <a:pt x="146" y="15"/>
                    <a:pt x="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19" name="Shape 519"/>
        <p:cNvGrpSpPr/>
        <p:nvPr/>
      </p:nvGrpSpPr>
      <p:grpSpPr>
        <a:xfrm>
          <a:off x="0" y="0"/>
          <a:ext cx="0" cy="0"/>
          <a:chOff x="0" y="0"/>
          <a:chExt cx="0" cy="0"/>
        </a:xfrm>
      </p:grpSpPr>
      <p:sp>
        <p:nvSpPr>
          <p:cNvPr id="520" name="Google Shape;520;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21" name="Google Shape;521;p5"/>
          <p:cNvSpPr txBox="1"/>
          <p:nvPr>
            <p:ph idx="1" type="subTitle"/>
          </p:nvPr>
        </p:nvSpPr>
        <p:spPr>
          <a:xfrm>
            <a:off x="5136039" y="2515872"/>
            <a:ext cx="2492700" cy="175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22" name="Google Shape;522;p5"/>
          <p:cNvSpPr txBox="1"/>
          <p:nvPr>
            <p:ph idx="2" type="subTitle"/>
          </p:nvPr>
        </p:nvSpPr>
        <p:spPr>
          <a:xfrm>
            <a:off x="1515263" y="2515878"/>
            <a:ext cx="2492700" cy="175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23" name="Google Shape;523;p5"/>
          <p:cNvSpPr txBox="1"/>
          <p:nvPr>
            <p:ph idx="3" type="subTitle"/>
          </p:nvPr>
        </p:nvSpPr>
        <p:spPr>
          <a:xfrm>
            <a:off x="1515263" y="1754475"/>
            <a:ext cx="2492700" cy="837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24" name="Google Shape;524;p5"/>
          <p:cNvSpPr txBox="1"/>
          <p:nvPr>
            <p:ph idx="4" type="subTitle"/>
          </p:nvPr>
        </p:nvSpPr>
        <p:spPr>
          <a:xfrm>
            <a:off x="5136039" y="1754475"/>
            <a:ext cx="2492700" cy="837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525" name="Google Shape;525;p5"/>
          <p:cNvGrpSpPr/>
          <p:nvPr/>
        </p:nvGrpSpPr>
        <p:grpSpPr>
          <a:xfrm>
            <a:off x="0" y="0"/>
            <a:ext cx="9144080" cy="5143448"/>
            <a:chOff x="0" y="0"/>
            <a:chExt cx="9144080" cy="5143448"/>
          </a:xfrm>
        </p:grpSpPr>
        <p:sp>
          <p:nvSpPr>
            <p:cNvPr id="526" name="Google Shape;526;p5"/>
            <p:cNvSpPr/>
            <p:nvPr/>
          </p:nvSpPr>
          <p:spPr>
            <a:xfrm>
              <a:off x="0" y="0"/>
              <a:ext cx="9144080" cy="247047"/>
            </a:xfrm>
            <a:custGeom>
              <a:rect b="b" l="l" r="r" t="t"/>
              <a:pathLst>
                <a:path extrusionOk="0" h="2978" w="123577">
                  <a:moveTo>
                    <a:pt x="123372" y="205"/>
                  </a:moveTo>
                  <a:lnTo>
                    <a:pt x="123372" y="2787"/>
                  </a:lnTo>
                  <a:lnTo>
                    <a:pt x="205" y="2787"/>
                  </a:lnTo>
                  <a:lnTo>
                    <a:pt x="205" y="205"/>
                  </a:lnTo>
                  <a:close/>
                  <a:moveTo>
                    <a:pt x="0" y="0"/>
                  </a:moveTo>
                  <a:lnTo>
                    <a:pt x="0" y="2977"/>
                  </a:lnTo>
                  <a:lnTo>
                    <a:pt x="123576" y="2977"/>
                  </a:lnTo>
                  <a:lnTo>
                    <a:pt x="12357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5"/>
            <p:cNvSpPr/>
            <p:nvPr/>
          </p:nvSpPr>
          <p:spPr>
            <a:xfrm>
              <a:off x="5208705"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5"/>
            <p:cNvSpPr/>
            <p:nvPr/>
          </p:nvSpPr>
          <p:spPr>
            <a:xfrm>
              <a:off x="5276482"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5"/>
            <p:cNvSpPr/>
            <p:nvPr/>
          </p:nvSpPr>
          <p:spPr>
            <a:xfrm>
              <a:off x="5343098" y="72589"/>
              <a:ext cx="17006" cy="161103"/>
            </a:xfrm>
            <a:custGeom>
              <a:rect b="b" l="l" r="r" t="t"/>
              <a:pathLst>
                <a:path extrusionOk="0" h="1942" w="205">
                  <a:moveTo>
                    <a:pt x="0" y="1"/>
                  </a:moveTo>
                  <a:lnTo>
                    <a:pt x="0"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5"/>
            <p:cNvSpPr/>
            <p:nvPr/>
          </p:nvSpPr>
          <p:spPr>
            <a:xfrm>
              <a:off x="5409630"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5"/>
            <p:cNvSpPr/>
            <p:nvPr/>
          </p:nvSpPr>
          <p:spPr>
            <a:xfrm>
              <a:off x="5477490"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5"/>
            <p:cNvSpPr/>
            <p:nvPr/>
          </p:nvSpPr>
          <p:spPr>
            <a:xfrm>
              <a:off x="5544023"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5"/>
            <p:cNvSpPr/>
            <p:nvPr/>
          </p:nvSpPr>
          <p:spPr>
            <a:xfrm>
              <a:off x="5610638"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5"/>
            <p:cNvSpPr/>
            <p:nvPr/>
          </p:nvSpPr>
          <p:spPr>
            <a:xfrm>
              <a:off x="5678415" y="72589"/>
              <a:ext cx="15762" cy="161103"/>
            </a:xfrm>
            <a:custGeom>
              <a:rect b="b" l="l" r="r" t="t"/>
              <a:pathLst>
                <a:path extrusionOk="0" h="1942" w="190">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5"/>
            <p:cNvSpPr/>
            <p:nvPr/>
          </p:nvSpPr>
          <p:spPr>
            <a:xfrm>
              <a:off x="5744948"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5"/>
            <p:cNvSpPr/>
            <p:nvPr/>
          </p:nvSpPr>
          <p:spPr>
            <a:xfrm>
              <a:off x="7219367"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5"/>
            <p:cNvSpPr/>
            <p:nvPr/>
          </p:nvSpPr>
          <p:spPr>
            <a:xfrm>
              <a:off x="5879340"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5"/>
            <p:cNvSpPr/>
            <p:nvPr/>
          </p:nvSpPr>
          <p:spPr>
            <a:xfrm>
              <a:off x="6347806" y="72589"/>
              <a:ext cx="17006" cy="161103"/>
            </a:xfrm>
            <a:custGeom>
              <a:rect b="b" l="l" r="r" t="t"/>
              <a:pathLst>
                <a:path extrusionOk="0" h="1942" w="205">
                  <a:moveTo>
                    <a:pt x="0" y="1"/>
                  </a:moveTo>
                  <a:lnTo>
                    <a:pt x="0"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5"/>
            <p:cNvSpPr/>
            <p:nvPr/>
          </p:nvSpPr>
          <p:spPr>
            <a:xfrm>
              <a:off x="5945956"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5"/>
            <p:cNvSpPr/>
            <p:nvPr/>
          </p:nvSpPr>
          <p:spPr>
            <a:xfrm>
              <a:off x="6013733" y="72589"/>
              <a:ext cx="15762" cy="161103"/>
            </a:xfrm>
            <a:custGeom>
              <a:rect b="b" l="l" r="r" t="t"/>
              <a:pathLst>
                <a:path extrusionOk="0" h="1942" w="190">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5"/>
            <p:cNvSpPr/>
            <p:nvPr/>
          </p:nvSpPr>
          <p:spPr>
            <a:xfrm>
              <a:off x="6080266"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5"/>
            <p:cNvSpPr/>
            <p:nvPr/>
          </p:nvSpPr>
          <p:spPr>
            <a:xfrm>
              <a:off x="6146881"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5"/>
            <p:cNvSpPr/>
            <p:nvPr/>
          </p:nvSpPr>
          <p:spPr>
            <a:xfrm>
              <a:off x="5812725"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5"/>
            <p:cNvSpPr/>
            <p:nvPr/>
          </p:nvSpPr>
          <p:spPr>
            <a:xfrm>
              <a:off x="4003072" y="72589"/>
              <a:ext cx="15845" cy="161103"/>
            </a:xfrm>
            <a:custGeom>
              <a:rect b="b" l="l" r="r" t="t"/>
              <a:pathLst>
                <a:path extrusionOk="0" h="1942" w="191">
                  <a:moveTo>
                    <a:pt x="1" y="1"/>
                  </a:moveTo>
                  <a:lnTo>
                    <a:pt x="1"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5"/>
            <p:cNvSpPr/>
            <p:nvPr/>
          </p:nvSpPr>
          <p:spPr>
            <a:xfrm>
              <a:off x="4137464"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5"/>
            <p:cNvSpPr/>
            <p:nvPr/>
          </p:nvSpPr>
          <p:spPr>
            <a:xfrm>
              <a:off x="4270612"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5"/>
            <p:cNvSpPr/>
            <p:nvPr/>
          </p:nvSpPr>
          <p:spPr>
            <a:xfrm>
              <a:off x="4338389" y="72589"/>
              <a:ext cx="15845" cy="161103"/>
            </a:xfrm>
            <a:custGeom>
              <a:rect b="b" l="l" r="r" t="t"/>
              <a:pathLst>
                <a:path extrusionOk="0" h="1942" w="191">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5"/>
            <p:cNvSpPr/>
            <p:nvPr/>
          </p:nvSpPr>
          <p:spPr>
            <a:xfrm>
              <a:off x="4404922"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5"/>
            <p:cNvSpPr/>
            <p:nvPr/>
          </p:nvSpPr>
          <p:spPr>
            <a:xfrm>
              <a:off x="4471537"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5"/>
            <p:cNvSpPr/>
            <p:nvPr/>
          </p:nvSpPr>
          <p:spPr>
            <a:xfrm>
              <a:off x="4539314"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5"/>
            <p:cNvSpPr/>
            <p:nvPr/>
          </p:nvSpPr>
          <p:spPr>
            <a:xfrm>
              <a:off x="4605930"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5"/>
            <p:cNvSpPr/>
            <p:nvPr/>
          </p:nvSpPr>
          <p:spPr>
            <a:xfrm>
              <a:off x="4672463" y="72589"/>
              <a:ext cx="17006" cy="161103"/>
            </a:xfrm>
            <a:custGeom>
              <a:rect b="b" l="l" r="r" t="t"/>
              <a:pathLst>
                <a:path extrusionOk="0" h="1942" w="205">
                  <a:moveTo>
                    <a:pt x="1" y="1"/>
                  </a:moveTo>
                  <a:lnTo>
                    <a:pt x="1"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5"/>
            <p:cNvSpPr/>
            <p:nvPr/>
          </p:nvSpPr>
          <p:spPr>
            <a:xfrm>
              <a:off x="4806855"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5"/>
            <p:cNvSpPr/>
            <p:nvPr/>
          </p:nvSpPr>
          <p:spPr>
            <a:xfrm>
              <a:off x="4874632"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5"/>
            <p:cNvSpPr/>
            <p:nvPr/>
          </p:nvSpPr>
          <p:spPr>
            <a:xfrm>
              <a:off x="4941248"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5"/>
            <p:cNvSpPr/>
            <p:nvPr/>
          </p:nvSpPr>
          <p:spPr>
            <a:xfrm>
              <a:off x="5075557"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5"/>
            <p:cNvSpPr/>
            <p:nvPr/>
          </p:nvSpPr>
          <p:spPr>
            <a:xfrm>
              <a:off x="5142173"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5"/>
            <p:cNvSpPr/>
            <p:nvPr/>
          </p:nvSpPr>
          <p:spPr>
            <a:xfrm>
              <a:off x="4740240"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5"/>
            <p:cNvSpPr/>
            <p:nvPr/>
          </p:nvSpPr>
          <p:spPr>
            <a:xfrm>
              <a:off x="3064979"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5"/>
            <p:cNvSpPr/>
            <p:nvPr/>
          </p:nvSpPr>
          <p:spPr>
            <a:xfrm>
              <a:off x="3131511"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5"/>
            <p:cNvSpPr/>
            <p:nvPr/>
          </p:nvSpPr>
          <p:spPr>
            <a:xfrm>
              <a:off x="3199288"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5"/>
            <p:cNvSpPr/>
            <p:nvPr/>
          </p:nvSpPr>
          <p:spPr>
            <a:xfrm>
              <a:off x="3265904"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5"/>
            <p:cNvSpPr/>
            <p:nvPr/>
          </p:nvSpPr>
          <p:spPr>
            <a:xfrm>
              <a:off x="3332436" y="72589"/>
              <a:ext cx="17089" cy="161103"/>
            </a:xfrm>
            <a:custGeom>
              <a:rect b="b" l="l" r="r" t="t"/>
              <a:pathLst>
                <a:path extrusionOk="0" h="1942" w="206">
                  <a:moveTo>
                    <a:pt x="1" y="1"/>
                  </a:moveTo>
                  <a:lnTo>
                    <a:pt x="1"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5"/>
            <p:cNvSpPr/>
            <p:nvPr/>
          </p:nvSpPr>
          <p:spPr>
            <a:xfrm>
              <a:off x="3400296"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5"/>
            <p:cNvSpPr/>
            <p:nvPr/>
          </p:nvSpPr>
          <p:spPr>
            <a:xfrm>
              <a:off x="3466829"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5"/>
            <p:cNvSpPr/>
            <p:nvPr/>
          </p:nvSpPr>
          <p:spPr>
            <a:xfrm>
              <a:off x="3533445"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5"/>
            <p:cNvSpPr/>
            <p:nvPr/>
          </p:nvSpPr>
          <p:spPr>
            <a:xfrm>
              <a:off x="3601222"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5"/>
            <p:cNvSpPr/>
            <p:nvPr/>
          </p:nvSpPr>
          <p:spPr>
            <a:xfrm>
              <a:off x="3734370"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5"/>
            <p:cNvSpPr/>
            <p:nvPr/>
          </p:nvSpPr>
          <p:spPr>
            <a:xfrm>
              <a:off x="5007780" y="72589"/>
              <a:ext cx="17006" cy="161103"/>
            </a:xfrm>
            <a:custGeom>
              <a:rect b="b" l="l" r="r" t="t"/>
              <a:pathLst>
                <a:path extrusionOk="0" h="1942" w="205">
                  <a:moveTo>
                    <a:pt x="1" y="1"/>
                  </a:moveTo>
                  <a:lnTo>
                    <a:pt x="1"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5"/>
            <p:cNvSpPr/>
            <p:nvPr/>
          </p:nvSpPr>
          <p:spPr>
            <a:xfrm>
              <a:off x="7018441" y="72589"/>
              <a:ext cx="15762" cy="161103"/>
            </a:xfrm>
            <a:custGeom>
              <a:rect b="b" l="l" r="r" t="t"/>
              <a:pathLst>
                <a:path extrusionOk="0" h="1942" w="190">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5"/>
            <p:cNvSpPr/>
            <p:nvPr/>
          </p:nvSpPr>
          <p:spPr>
            <a:xfrm>
              <a:off x="7084974"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5"/>
            <p:cNvSpPr/>
            <p:nvPr/>
          </p:nvSpPr>
          <p:spPr>
            <a:xfrm>
              <a:off x="7152751"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5"/>
            <p:cNvSpPr/>
            <p:nvPr/>
          </p:nvSpPr>
          <p:spPr>
            <a:xfrm>
              <a:off x="7285899"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5"/>
            <p:cNvSpPr/>
            <p:nvPr/>
          </p:nvSpPr>
          <p:spPr>
            <a:xfrm>
              <a:off x="7353676" y="72589"/>
              <a:ext cx="15845" cy="161103"/>
            </a:xfrm>
            <a:custGeom>
              <a:rect b="b" l="l" r="r" t="t"/>
              <a:pathLst>
                <a:path extrusionOk="0" h="1942" w="191">
                  <a:moveTo>
                    <a:pt x="1" y="1"/>
                  </a:moveTo>
                  <a:lnTo>
                    <a:pt x="1" y="1942"/>
                  </a:lnTo>
                  <a:lnTo>
                    <a:pt x="191" y="1942"/>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5"/>
            <p:cNvSpPr/>
            <p:nvPr/>
          </p:nvSpPr>
          <p:spPr>
            <a:xfrm>
              <a:off x="7420292"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5"/>
            <p:cNvSpPr/>
            <p:nvPr/>
          </p:nvSpPr>
          <p:spPr>
            <a:xfrm>
              <a:off x="7486907"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5"/>
            <p:cNvSpPr/>
            <p:nvPr/>
          </p:nvSpPr>
          <p:spPr>
            <a:xfrm>
              <a:off x="7554684"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5"/>
            <p:cNvSpPr/>
            <p:nvPr/>
          </p:nvSpPr>
          <p:spPr>
            <a:xfrm>
              <a:off x="7621217"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5"/>
            <p:cNvSpPr/>
            <p:nvPr/>
          </p:nvSpPr>
          <p:spPr>
            <a:xfrm>
              <a:off x="8157459"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5"/>
            <p:cNvSpPr/>
            <p:nvPr/>
          </p:nvSpPr>
          <p:spPr>
            <a:xfrm>
              <a:off x="7755609"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5"/>
            <p:cNvSpPr/>
            <p:nvPr/>
          </p:nvSpPr>
          <p:spPr>
            <a:xfrm>
              <a:off x="8090927"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5"/>
            <p:cNvSpPr/>
            <p:nvPr/>
          </p:nvSpPr>
          <p:spPr>
            <a:xfrm>
              <a:off x="7822142"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5"/>
            <p:cNvSpPr/>
            <p:nvPr/>
          </p:nvSpPr>
          <p:spPr>
            <a:xfrm>
              <a:off x="7890002"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5"/>
            <p:cNvSpPr/>
            <p:nvPr/>
          </p:nvSpPr>
          <p:spPr>
            <a:xfrm>
              <a:off x="7956534"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5"/>
            <p:cNvSpPr/>
            <p:nvPr/>
          </p:nvSpPr>
          <p:spPr>
            <a:xfrm>
              <a:off x="8023150" y="72589"/>
              <a:ext cx="17006" cy="161103"/>
            </a:xfrm>
            <a:custGeom>
              <a:rect b="b" l="l" r="r" t="t"/>
              <a:pathLst>
                <a:path extrusionOk="0" h="1942" w="205">
                  <a:moveTo>
                    <a:pt x="0" y="1"/>
                  </a:moveTo>
                  <a:lnTo>
                    <a:pt x="0" y="1942"/>
                  </a:lnTo>
                  <a:lnTo>
                    <a:pt x="204" y="1942"/>
                  </a:lnTo>
                  <a:lnTo>
                    <a:pt x="2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5"/>
            <p:cNvSpPr/>
            <p:nvPr/>
          </p:nvSpPr>
          <p:spPr>
            <a:xfrm>
              <a:off x="7688994" y="72589"/>
              <a:ext cx="15845" cy="161103"/>
            </a:xfrm>
            <a:custGeom>
              <a:rect b="b" l="l" r="r" t="t"/>
              <a:pathLst>
                <a:path extrusionOk="0" h="1942" w="191">
                  <a:moveTo>
                    <a:pt x="1" y="1"/>
                  </a:moveTo>
                  <a:lnTo>
                    <a:pt x="1" y="1942"/>
                  </a:lnTo>
                  <a:lnTo>
                    <a:pt x="191" y="1942"/>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5"/>
            <p:cNvSpPr/>
            <p:nvPr/>
          </p:nvSpPr>
          <p:spPr>
            <a:xfrm>
              <a:off x="6214658"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5"/>
            <p:cNvSpPr/>
            <p:nvPr/>
          </p:nvSpPr>
          <p:spPr>
            <a:xfrm>
              <a:off x="6281191"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5"/>
            <p:cNvSpPr/>
            <p:nvPr/>
          </p:nvSpPr>
          <p:spPr>
            <a:xfrm>
              <a:off x="6415583"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5"/>
            <p:cNvSpPr/>
            <p:nvPr/>
          </p:nvSpPr>
          <p:spPr>
            <a:xfrm>
              <a:off x="6482199"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5"/>
            <p:cNvSpPr/>
            <p:nvPr/>
          </p:nvSpPr>
          <p:spPr>
            <a:xfrm>
              <a:off x="6616508"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5"/>
            <p:cNvSpPr/>
            <p:nvPr/>
          </p:nvSpPr>
          <p:spPr>
            <a:xfrm>
              <a:off x="6683124" y="72589"/>
              <a:ext cx="17006" cy="161103"/>
            </a:xfrm>
            <a:custGeom>
              <a:rect b="b" l="l" r="r" t="t"/>
              <a:pathLst>
                <a:path extrusionOk="0" h="1942" w="205">
                  <a:moveTo>
                    <a:pt x="0" y="1"/>
                  </a:moveTo>
                  <a:lnTo>
                    <a:pt x="0"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5"/>
            <p:cNvSpPr/>
            <p:nvPr/>
          </p:nvSpPr>
          <p:spPr>
            <a:xfrm>
              <a:off x="6750901"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5"/>
            <p:cNvSpPr/>
            <p:nvPr/>
          </p:nvSpPr>
          <p:spPr>
            <a:xfrm>
              <a:off x="6884049"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5"/>
            <p:cNvSpPr/>
            <p:nvPr/>
          </p:nvSpPr>
          <p:spPr>
            <a:xfrm>
              <a:off x="6951826"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5"/>
            <p:cNvSpPr/>
            <p:nvPr/>
          </p:nvSpPr>
          <p:spPr>
            <a:xfrm>
              <a:off x="6548731"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5"/>
            <p:cNvSpPr/>
            <p:nvPr/>
          </p:nvSpPr>
          <p:spPr>
            <a:xfrm>
              <a:off x="6817433"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5"/>
            <p:cNvSpPr/>
            <p:nvPr/>
          </p:nvSpPr>
          <p:spPr>
            <a:xfrm>
              <a:off x="3802147"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5"/>
            <p:cNvSpPr/>
            <p:nvPr/>
          </p:nvSpPr>
          <p:spPr>
            <a:xfrm>
              <a:off x="3935295"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5"/>
            <p:cNvSpPr/>
            <p:nvPr/>
          </p:nvSpPr>
          <p:spPr>
            <a:xfrm>
              <a:off x="4069687"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5"/>
            <p:cNvSpPr/>
            <p:nvPr/>
          </p:nvSpPr>
          <p:spPr>
            <a:xfrm>
              <a:off x="4203997"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5"/>
            <p:cNvSpPr/>
            <p:nvPr/>
          </p:nvSpPr>
          <p:spPr>
            <a:xfrm>
              <a:off x="3667754" y="72589"/>
              <a:ext cx="17089" cy="161103"/>
            </a:xfrm>
            <a:custGeom>
              <a:rect b="b" l="l" r="r" t="t"/>
              <a:pathLst>
                <a:path extrusionOk="0" h="1942" w="206">
                  <a:moveTo>
                    <a:pt x="1" y="1"/>
                  </a:moveTo>
                  <a:lnTo>
                    <a:pt x="1"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5"/>
            <p:cNvSpPr/>
            <p:nvPr/>
          </p:nvSpPr>
          <p:spPr>
            <a:xfrm>
              <a:off x="1054318"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5"/>
            <p:cNvSpPr/>
            <p:nvPr/>
          </p:nvSpPr>
          <p:spPr>
            <a:xfrm>
              <a:off x="1120933"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5"/>
            <p:cNvSpPr/>
            <p:nvPr/>
          </p:nvSpPr>
          <p:spPr>
            <a:xfrm>
              <a:off x="1188710"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5"/>
            <p:cNvSpPr/>
            <p:nvPr/>
          </p:nvSpPr>
          <p:spPr>
            <a:xfrm>
              <a:off x="1255243"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5"/>
            <p:cNvSpPr/>
            <p:nvPr/>
          </p:nvSpPr>
          <p:spPr>
            <a:xfrm>
              <a:off x="1323020" y="72589"/>
              <a:ext cx="15845" cy="161103"/>
            </a:xfrm>
            <a:custGeom>
              <a:rect b="b" l="l" r="r" t="t"/>
              <a:pathLst>
                <a:path extrusionOk="0" h="1942" w="191">
                  <a:moveTo>
                    <a:pt x="1" y="1"/>
                  </a:moveTo>
                  <a:lnTo>
                    <a:pt x="1" y="1942"/>
                  </a:lnTo>
                  <a:lnTo>
                    <a:pt x="191" y="1942"/>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5"/>
            <p:cNvSpPr/>
            <p:nvPr/>
          </p:nvSpPr>
          <p:spPr>
            <a:xfrm>
              <a:off x="1456251"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5"/>
            <p:cNvSpPr/>
            <p:nvPr/>
          </p:nvSpPr>
          <p:spPr>
            <a:xfrm>
              <a:off x="1590560"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5"/>
            <p:cNvSpPr/>
            <p:nvPr/>
          </p:nvSpPr>
          <p:spPr>
            <a:xfrm>
              <a:off x="1724953"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5"/>
            <p:cNvSpPr/>
            <p:nvPr/>
          </p:nvSpPr>
          <p:spPr>
            <a:xfrm>
              <a:off x="1858101"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5"/>
            <p:cNvSpPr/>
            <p:nvPr/>
          </p:nvSpPr>
          <p:spPr>
            <a:xfrm>
              <a:off x="2126803"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5"/>
            <p:cNvSpPr/>
            <p:nvPr/>
          </p:nvSpPr>
          <p:spPr>
            <a:xfrm>
              <a:off x="2261195"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5"/>
            <p:cNvSpPr/>
            <p:nvPr/>
          </p:nvSpPr>
          <p:spPr>
            <a:xfrm>
              <a:off x="2394344"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5"/>
            <p:cNvSpPr/>
            <p:nvPr/>
          </p:nvSpPr>
          <p:spPr>
            <a:xfrm>
              <a:off x="2528736"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5"/>
            <p:cNvSpPr/>
            <p:nvPr/>
          </p:nvSpPr>
          <p:spPr>
            <a:xfrm>
              <a:off x="2663046" y="72589"/>
              <a:ext cx="15845" cy="161103"/>
            </a:xfrm>
            <a:custGeom>
              <a:rect b="b" l="l" r="r" t="t"/>
              <a:pathLst>
                <a:path extrusionOk="0" h="1942" w="191">
                  <a:moveTo>
                    <a:pt x="1" y="1"/>
                  </a:moveTo>
                  <a:lnTo>
                    <a:pt x="1"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5"/>
            <p:cNvSpPr/>
            <p:nvPr/>
          </p:nvSpPr>
          <p:spPr>
            <a:xfrm>
              <a:off x="1992493" y="72589"/>
              <a:ext cx="17006" cy="161103"/>
            </a:xfrm>
            <a:custGeom>
              <a:rect b="b" l="l" r="r" t="t"/>
              <a:pathLst>
                <a:path extrusionOk="0" h="1942" w="205">
                  <a:moveTo>
                    <a:pt x="0" y="1"/>
                  </a:moveTo>
                  <a:lnTo>
                    <a:pt x="0" y="1942"/>
                  </a:lnTo>
                  <a:lnTo>
                    <a:pt x="204" y="1942"/>
                  </a:lnTo>
                  <a:lnTo>
                    <a:pt x="2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5"/>
            <p:cNvSpPr/>
            <p:nvPr/>
          </p:nvSpPr>
          <p:spPr>
            <a:xfrm>
              <a:off x="1389635"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5"/>
            <p:cNvSpPr/>
            <p:nvPr/>
          </p:nvSpPr>
          <p:spPr>
            <a:xfrm>
              <a:off x="1524028"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5"/>
            <p:cNvSpPr/>
            <p:nvPr/>
          </p:nvSpPr>
          <p:spPr>
            <a:xfrm>
              <a:off x="1657176" y="72589"/>
              <a:ext cx="17006" cy="161103"/>
            </a:xfrm>
            <a:custGeom>
              <a:rect b="b" l="l" r="r" t="t"/>
              <a:pathLst>
                <a:path extrusionOk="0" h="1942" w="205">
                  <a:moveTo>
                    <a:pt x="0" y="1"/>
                  </a:moveTo>
                  <a:lnTo>
                    <a:pt x="0" y="1942"/>
                  </a:lnTo>
                  <a:lnTo>
                    <a:pt x="204" y="1942"/>
                  </a:lnTo>
                  <a:lnTo>
                    <a:pt x="2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5"/>
            <p:cNvSpPr/>
            <p:nvPr/>
          </p:nvSpPr>
          <p:spPr>
            <a:xfrm>
              <a:off x="1791485"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5"/>
            <p:cNvSpPr/>
            <p:nvPr/>
          </p:nvSpPr>
          <p:spPr>
            <a:xfrm>
              <a:off x="1925878"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5"/>
            <p:cNvSpPr/>
            <p:nvPr/>
          </p:nvSpPr>
          <p:spPr>
            <a:xfrm>
              <a:off x="2059026"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5"/>
            <p:cNvSpPr/>
            <p:nvPr/>
          </p:nvSpPr>
          <p:spPr>
            <a:xfrm>
              <a:off x="2193418"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5"/>
            <p:cNvSpPr/>
            <p:nvPr/>
          </p:nvSpPr>
          <p:spPr>
            <a:xfrm>
              <a:off x="2327728" y="72589"/>
              <a:ext cx="15845" cy="161103"/>
            </a:xfrm>
            <a:custGeom>
              <a:rect b="b" l="l" r="r" t="t"/>
              <a:pathLst>
                <a:path extrusionOk="0" h="1942" w="191">
                  <a:moveTo>
                    <a:pt x="1" y="1"/>
                  </a:moveTo>
                  <a:lnTo>
                    <a:pt x="1" y="1942"/>
                  </a:lnTo>
                  <a:lnTo>
                    <a:pt x="191" y="1942"/>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5"/>
            <p:cNvSpPr/>
            <p:nvPr/>
          </p:nvSpPr>
          <p:spPr>
            <a:xfrm>
              <a:off x="2462121"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5"/>
            <p:cNvSpPr/>
            <p:nvPr/>
          </p:nvSpPr>
          <p:spPr>
            <a:xfrm>
              <a:off x="2729661"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5"/>
            <p:cNvSpPr/>
            <p:nvPr/>
          </p:nvSpPr>
          <p:spPr>
            <a:xfrm>
              <a:off x="3868679"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5"/>
            <p:cNvSpPr/>
            <p:nvPr/>
          </p:nvSpPr>
          <p:spPr>
            <a:xfrm>
              <a:off x="8559393"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5"/>
            <p:cNvSpPr/>
            <p:nvPr/>
          </p:nvSpPr>
          <p:spPr>
            <a:xfrm>
              <a:off x="8693702"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5"/>
            <p:cNvSpPr/>
            <p:nvPr/>
          </p:nvSpPr>
          <p:spPr>
            <a:xfrm>
              <a:off x="8828095"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5"/>
            <p:cNvSpPr/>
            <p:nvPr/>
          </p:nvSpPr>
          <p:spPr>
            <a:xfrm>
              <a:off x="8291852"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5"/>
            <p:cNvSpPr/>
            <p:nvPr/>
          </p:nvSpPr>
          <p:spPr>
            <a:xfrm>
              <a:off x="8358385" y="72589"/>
              <a:ext cx="17089" cy="161103"/>
            </a:xfrm>
            <a:custGeom>
              <a:rect b="b" l="l" r="r" t="t"/>
              <a:pathLst>
                <a:path extrusionOk="0" h="1942" w="206">
                  <a:moveTo>
                    <a:pt x="1" y="1"/>
                  </a:moveTo>
                  <a:lnTo>
                    <a:pt x="1"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5"/>
            <p:cNvSpPr/>
            <p:nvPr/>
          </p:nvSpPr>
          <p:spPr>
            <a:xfrm>
              <a:off x="8492777"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5"/>
            <p:cNvSpPr/>
            <p:nvPr/>
          </p:nvSpPr>
          <p:spPr>
            <a:xfrm>
              <a:off x="8627170" y="72589"/>
              <a:ext cx="15762" cy="161103"/>
            </a:xfrm>
            <a:custGeom>
              <a:rect b="b" l="l" r="r" t="t"/>
              <a:pathLst>
                <a:path extrusionOk="0" h="1942" w="190">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5"/>
            <p:cNvSpPr/>
            <p:nvPr/>
          </p:nvSpPr>
          <p:spPr>
            <a:xfrm>
              <a:off x="8760318"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5"/>
            <p:cNvSpPr/>
            <p:nvPr/>
          </p:nvSpPr>
          <p:spPr>
            <a:xfrm>
              <a:off x="8224075"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5"/>
            <p:cNvSpPr/>
            <p:nvPr/>
          </p:nvSpPr>
          <p:spPr>
            <a:xfrm>
              <a:off x="8425000"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5"/>
            <p:cNvSpPr/>
            <p:nvPr/>
          </p:nvSpPr>
          <p:spPr>
            <a:xfrm>
              <a:off x="2796194"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5"/>
            <p:cNvSpPr/>
            <p:nvPr/>
          </p:nvSpPr>
          <p:spPr>
            <a:xfrm>
              <a:off x="2863971"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5"/>
            <p:cNvSpPr/>
            <p:nvPr/>
          </p:nvSpPr>
          <p:spPr>
            <a:xfrm>
              <a:off x="2930586"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5"/>
            <p:cNvSpPr/>
            <p:nvPr/>
          </p:nvSpPr>
          <p:spPr>
            <a:xfrm>
              <a:off x="2997202" y="72589"/>
              <a:ext cx="17006" cy="161103"/>
            </a:xfrm>
            <a:custGeom>
              <a:rect b="b" l="l" r="r" t="t"/>
              <a:pathLst>
                <a:path extrusionOk="0" h="1942" w="205">
                  <a:moveTo>
                    <a:pt x="0" y="1"/>
                  </a:moveTo>
                  <a:lnTo>
                    <a:pt x="0" y="1942"/>
                  </a:lnTo>
                  <a:lnTo>
                    <a:pt x="204" y="1942"/>
                  </a:lnTo>
                  <a:lnTo>
                    <a:pt x="2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5"/>
            <p:cNvSpPr/>
            <p:nvPr/>
          </p:nvSpPr>
          <p:spPr>
            <a:xfrm>
              <a:off x="2595269"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5"/>
            <p:cNvSpPr/>
            <p:nvPr/>
          </p:nvSpPr>
          <p:spPr>
            <a:xfrm>
              <a:off x="49609"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5"/>
            <p:cNvSpPr/>
            <p:nvPr/>
          </p:nvSpPr>
          <p:spPr>
            <a:xfrm>
              <a:off x="116225"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5"/>
            <p:cNvSpPr/>
            <p:nvPr/>
          </p:nvSpPr>
          <p:spPr>
            <a:xfrm>
              <a:off x="182757"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5"/>
            <p:cNvSpPr/>
            <p:nvPr/>
          </p:nvSpPr>
          <p:spPr>
            <a:xfrm>
              <a:off x="250534"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5"/>
            <p:cNvSpPr/>
            <p:nvPr/>
          </p:nvSpPr>
          <p:spPr>
            <a:xfrm>
              <a:off x="317150" y="72589"/>
              <a:ext cx="17006" cy="161103"/>
            </a:xfrm>
            <a:custGeom>
              <a:rect b="b" l="l" r="r" t="t"/>
              <a:pathLst>
                <a:path extrusionOk="0" h="1942" w="205">
                  <a:moveTo>
                    <a:pt x="0" y="1"/>
                  </a:moveTo>
                  <a:lnTo>
                    <a:pt x="0"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5"/>
            <p:cNvSpPr/>
            <p:nvPr/>
          </p:nvSpPr>
          <p:spPr>
            <a:xfrm>
              <a:off x="384927"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5"/>
            <p:cNvSpPr/>
            <p:nvPr/>
          </p:nvSpPr>
          <p:spPr>
            <a:xfrm>
              <a:off x="451542"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5"/>
            <p:cNvSpPr/>
            <p:nvPr/>
          </p:nvSpPr>
          <p:spPr>
            <a:xfrm>
              <a:off x="518075"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5"/>
            <p:cNvSpPr/>
            <p:nvPr/>
          </p:nvSpPr>
          <p:spPr>
            <a:xfrm>
              <a:off x="585852"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5"/>
            <p:cNvSpPr/>
            <p:nvPr/>
          </p:nvSpPr>
          <p:spPr>
            <a:xfrm>
              <a:off x="719000"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5"/>
            <p:cNvSpPr/>
            <p:nvPr/>
          </p:nvSpPr>
          <p:spPr>
            <a:xfrm>
              <a:off x="786777"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5"/>
            <p:cNvSpPr/>
            <p:nvPr/>
          </p:nvSpPr>
          <p:spPr>
            <a:xfrm>
              <a:off x="853392"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5"/>
            <p:cNvSpPr/>
            <p:nvPr/>
          </p:nvSpPr>
          <p:spPr>
            <a:xfrm>
              <a:off x="919925"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5"/>
            <p:cNvSpPr/>
            <p:nvPr/>
          </p:nvSpPr>
          <p:spPr>
            <a:xfrm>
              <a:off x="987785" y="72589"/>
              <a:ext cx="15762" cy="161103"/>
            </a:xfrm>
            <a:custGeom>
              <a:rect b="b" l="l" r="r" t="t"/>
              <a:pathLst>
                <a:path extrusionOk="0" h="1942" w="190">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5"/>
            <p:cNvSpPr/>
            <p:nvPr/>
          </p:nvSpPr>
          <p:spPr>
            <a:xfrm>
              <a:off x="652467" y="72589"/>
              <a:ext cx="17006" cy="161103"/>
            </a:xfrm>
            <a:custGeom>
              <a:rect b="b" l="l" r="r" t="t"/>
              <a:pathLst>
                <a:path extrusionOk="0" h="1942" w="205">
                  <a:moveTo>
                    <a:pt x="0" y="1"/>
                  </a:moveTo>
                  <a:lnTo>
                    <a:pt x="0"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5"/>
            <p:cNvSpPr/>
            <p:nvPr/>
          </p:nvSpPr>
          <p:spPr>
            <a:xfrm>
              <a:off x="8883678" y="0"/>
              <a:ext cx="260321" cy="5143448"/>
            </a:xfrm>
            <a:custGeom>
              <a:rect b="b" l="l" r="r" t="t"/>
              <a:pathLst>
                <a:path extrusionOk="0" h="62001" w="3138">
                  <a:moveTo>
                    <a:pt x="2934" y="205"/>
                  </a:moveTo>
                  <a:lnTo>
                    <a:pt x="2934" y="61796"/>
                  </a:lnTo>
                  <a:lnTo>
                    <a:pt x="205" y="61796"/>
                  </a:lnTo>
                  <a:lnTo>
                    <a:pt x="205" y="205"/>
                  </a:lnTo>
                  <a:close/>
                  <a:moveTo>
                    <a:pt x="1" y="0"/>
                  </a:moveTo>
                  <a:lnTo>
                    <a:pt x="1" y="62000"/>
                  </a:lnTo>
                  <a:lnTo>
                    <a:pt x="3138" y="62000"/>
                  </a:lnTo>
                  <a:lnTo>
                    <a:pt x="313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5"/>
            <p:cNvSpPr/>
            <p:nvPr/>
          </p:nvSpPr>
          <p:spPr>
            <a:xfrm>
              <a:off x="8927314" y="4978745"/>
              <a:ext cx="173132" cy="98139"/>
            </a:xfrm>
            <a:custGeom>
              <a:rect b="b" l="l" r="r" t="t"/>
              <a:pathLst>
                <a:path extrusionOk="0" h="1183" w="2087">
                  <a:moveTo>
                    <a:pt x="131" y="1"/>
                  </a:moveTo>
                  <a:lnTo>
                    <a:pt x="0" y="132"/>
                  </a:lnTo>
                  <a:lnTo>
                    <a:pt x="1036" y="1183"/>
                  </a:lnTo>
                  <a:lnTo>
                    <a:pt x="2087" y="132"/>
                  </a:lnTo>
                  <a:lnTo>
                    <a:pt x="1941" y="1"/>
                  </a:lnTo>
                  <a:lnTo>
                    <a:pt x="1036" y="905"/>
                  </a:lnTo>
                  <a:lnTo>
                    <a:pt x="1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5"/>
            <p:cNvSpPr/>
            <p:nvPr/>
          </p:nvSpPr>
          <p:spPr>
            <a:xfrm>
              <a:off x="8986630" y="791671"/>
              <a:ext cx="53342" cy="2791437"/>
            </a:xfrm>
            <a:custGeom>
              <a:rect b="b" l="l" r="r" t="t"/>
              <a:pathLst>
                <a:path extrusionOk="0" h="33649" w="643">
                  <a:moveTo>
                    <a:pt x="321" y="0"/>
                  </a:moveTo>
                  <a:cubicBezTo>
                    <a:pt x="146" y="0"/>
                    <a:pt x="0" y="146"/>
                    <a:pt x="0" y="321"/>
                  </a:cubicBezTo>
                  <a:lnTo>
                    <a:pt x="0" y="33342"/>
                  </a:lnTo>
                  <a:cubicBezTo>
                    <a:pt x="0" y="33517"/>
                    <a:pt x="146" y="33649"/>
                    <a:pt x="321" y="33649"/>
                  </a:cubicBezTo>
                  <a:cubicBezTo>
                    <a:pt x="496" y="33649"/>
                    <a:pt x="642" y="33517"/>
                    <a:pt x="642" y="33342"/>
                  </a:cubicBezTo>
                  <a:lnTo>
                    <a:pt x="642" y="321"/>
                  </a:lnTo>
                  <a:cubicBezTo>
                    <a:pt x="642" y="146"/>
                    <a:pt x="496" y="0"/>
                    <a:pt x="3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5"/>
            <p:cNvSpPr/>
            <p:nvPr/>
          </p:nvSpPr>
          <p:spPr>
            <a:xfrm>
              <a:off x="8927314" y="66533"/>
              <a:ext cx="173132" cy="98139"/>
            </a:xfrm>
            <a:custGeom>
              <a:rect b="b" l="l" r="r" t="t"/>
              <a:pathLst>
                <a:path extrusionOk="0" h="1183" w="2087">
                  <a:moveTo>
                    <a:pt x="1036" y="1"/>
                  </a:moveTo>
                  <a:lnTo>
                    <a:pt x="0" y="1052"/>
                  </a:lnTo>
                  <a:lnTo>
                    <a:pt x="131" y="1183"/>
                  </a:lnTo>
                  <a:lnTo>
                    <a:pt x="1036" y="278"/>
                  </a:lnTo>
                  <a:lnTo>
                    <a:pt x="1941" y="1183"/>
                  </a:lnTo>
                  <a:lnTo>
                    <a:pt x="2087" y="1052"/>
                  </a:lnTo>
                  <a:lnTo>
                    <a:pt x="10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3" name="Google Shape;663;p5"/>
          <p:cNvGrpSpPr/>
          <p:nvPr/>
        </p:nvGrpSpPr>
        <p:grpSpPr>
          <a:xfrm flipH="1" rot="7107002">
            <a:off x="8002074" y="3923146"/>
            <a:ext cx="1153826" cy="965991"/>
            <a:chOff x="7814674" y="3916225"/>
            <a:chExt cx="1115183" cy="933516"/>
          </a:xfrm>
        </p:grpSpPr>
        <p:sp>
          <p:nvSpPr>
            <p:cNvPr id="664" name="Google Shape;664;p5"/>
            <p:cNvSpPr/>
            <p:nvPr/>
          </p:nvSpPr>
          <p:spPr>
            <a:xfrm>
              <a:off x="7918433" y="4526810"/>
              <a:ext cx="582128" cy="322931"/>
            </a:xfrm>
            <a:custGeom>
              <a:rect b="b" l="l" r="r" t="t"/>
              <a:pathLst>
                <a:path extrusionOk="0" h="7585" w="13673">
                  <a:moveTo>
                    <a:pt x="11936" y="1"/>
                  </a:moveTo>
                  <a:cubicBezTo>
                    <a:pt x="8827" y="1"/>
                    <a:pt x="0" y="5921"/>
                    <a:pt x="0" y="5921"/>
                  </a:cubicBezTo>
                  <a:lnTo>
                    <a:pt x="1941" y="7584"/>
                  </a:lnTo>
                  <a:cubicBezTo>
                    <a:pt x="1941" y="7584"/>
                    <a:pt x="13672" y="3571"/>
                    <a:pt x="12972" y="638"/>
                  </a:cubicBezTo>
                  <a:cubicBezTo>
                    <a:pt x="12866" y="191"/>
                    <a:pt x="12492" y="1"/>
                    <a:pt x="11936" y="1"/>
                  </a:cubicBez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5"/>
            <p:cNvSpPr/>
            <p:nvPr/>
          </p:nvSpPr>
          <p:spPr>
            <a:xfrm>
              <a:off x="7923372" y="4509609"/>
              <a:ext cx="552964" cy="317141"/>
            </a:xfrm>
            <a:custGeom>
              <a:rect b="b" l="l" r="r" t="t"/>
              <a:pathLst>
                <a:path extrusionOk="0" h="7449" w="12988">
                  <a:moveTo>
                    <a:pt x="11266" y="1"/>
                  </a:moveTo>
                  <a:cubicBezTo>
                    <a:pt x="8284" y="1"/>
                    <a:pt x="1" y="5770"/>
                    <a:pt x="1" y="5770"/>
                  </a:cubicBezTo>
                  <a:lnTo>
                    <a:pt x="1869" y="7448"/>
                  </a:lnTo>
                  <a:cubicBezTo>
                    <a:pt x="1869" y="7448"/>
                    <a:pt x="12987" y="3596"/>
                    <a:pt x="12287" y="648"/>
                  </a:cubicBezTo>
                  <a:cubicBezTo>
                    <a:pt x="12179" y="193"/>
                    <a:pt x="11811" y="1"/>
                    <a:pt x="112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5"/>
            <p:cNvSpPr/>
            <p:nvPr/>
          </p:nvSpPr>
          <p:spPr>
            <a:xfrm>
              <a:off x="7814674" y="4077461"/>
              <a:ext cx="557307" cy="702062"/>
            </a:xfrm>
            <a:custGeom>
              <a:rect b="b" l="l" r="r" t="t"/>
              <a:pathLst>
                <a:path extrusionOk="0" h="16490" w="13090">
                  <a:moveTo>
                    <a:pt x="9281" y="1"/>
                  </a:moveTo>
                  <a:lnTo>
                    <a:pt x="263" y="2437"/>
                  </a:lnTo>
                  <a:cubicBezTo>
                    <a:pt x="103" y="2481"/>
                    <a:pt x="0" y="2627"/>
                    <a:pt x="30" y="2788"/>
                  </a:cubicBezTo>
                  <a:lnTo>
                    <a:pt x="2029" y="16212"/>
                  </a:lnTo>
                  <a:cubicBezTo>
                    <a:pt x="2053" y="16381"/>
                    <a:pt x="2186" y="16490"/>
                    <a:pt x="2339" y="16490"/>
                  </a:cubicBezTo>
                  <a:cubicBezTo>
                    <a:pt x="2371" y="16490"/>
                    <a:pt x="2404" y="16485"/>
                    <a:pt x="2437" y="16475"/>
                  </a:cubicBezTo>
                  <a:lnTo>
                    <a:pt x="13089" y="13046"/>
                  </a:lnTo>
                  <a:cubicBezTo>
                    <a:pt x="13089" y="13046"/>
                    <a:pt x="9339" y="1474"/>
                    <a:pt x="9281"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5"/>
            <p:cNvSpPr/>
            <p:nvPr/>
          </p:nvSpPr>
          <p:spPr>
            <a:xfrm>
              <a:off x="7976209" y="4680084"/>
              <a:ext cx="338599" cy="154718"/>
            </a:xfrm>
            <a:custGeom>
              <a:rect b="b" l="l" r="r" t="t"/>
              <a:pathLst>
                <a:path extrusionOk="0" h="3634" w="7953">
                  <a:moveTo>
                    <a:pt x="7821" y="1"/>
                  </a:moveTo>
                  <a:cubicBezTo>
                    <a:pt x="5983" y="1226"/>
                    <a:pt x="59" y="3386"/>
                    <a:pt x="0" y="3400"/>
                  </a:cubicBezTo>
                  <a:lnTo>
                    <a:pt x="88" y="3634"/>
                  </a:lnTo>
                  <a:cubicBezTo>
                    <a:pt x="336" y="3546"/>
                    <a:pt x="6099" y="1445"/>
                    <a:pt x="7953" y="205"/>
                  </a:cubicBezTo>
                  <a:lnTo>
                    <a:pt x="782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5"/>
            <p:cNvSpPr/>
            <p:nvPr/>
          </p:nvSpPr>
          <p:spPr>
            <a:xfrm>
              <a:off x="7956922" y="4732878"/>
              <a:ext cx="197591" cy="78338"/>
            </a:xfrm>
            <a:custGeom>
              <a:rect b="b" l="l" r="r" t="t"/>
              <a:pathLst>
                <a:path extrusionOk="0" h="1840" w="4641">
                  <a:moveTo>
                    <a:pt x="4641" y="1"/>
                  </a:moveTo>
                  <a:lnTo>
                    <a:pt x="1" y="1839"/>
                  </a:lnTo>
                  <a:cubicBezTo>
                    <a:pt x="1912" y="1270"/>
                    <a:pt x="4640" y="1"/>
                    <a:pt x="4641" y="1"/>
                  </a:cubicBezTo>
                  <a:close/>
                </a:path>
              </a:pathLst>
            </a:custGeom>
            <a:solidFill>
              <a:srgbClr val="FFA7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5"/>
            <p:cNvSpPr/>
            <p:nvPr/>
          </p:nvSpPr>
          <p:spPr>
            <a:xfrm>
              <a:off x="7955092" y="4728536"/>
              <a:ext cx="201933" cy="87662"/>
            </a:xfrm>
            <a:custGeom>
              <a:rect b="b" l="l" r="r" t="t"/>
              <a:pathLst>
                <a:path extrusionOk="0" h="2059" w="4743">
                  <a:moveTo>
                    <a:pt x="4640" y="1"/>
                  </a:moveTo>
                  <a:cubicBezTo>
                    <a:pt x="4611" y="15"/>
                    <a:pt x="1882" y="1270"/>
                    <a:pt x="0" y="1825"/>
                  </a:cubicBezTo>
                  <a:lnTo>
                    <a:pt x="73" y="2058"/>
                  </a:lnTo>
                  <a:cubicBezTo>
                    <a:pt x="1970" y="1489"/>
                    <a:pt x="4713" y="234"/>
                    <a:pt x="4742" y="220"/>
                  </a:cubicBezTo>
                  <a:lnTo>
                    <a:pt x="46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5"/>
            <p:cNvSpPr/>
            <p:nvPr/>
          </p:nvSpPr>
          <p:spPr>
            <a:xfrm>
              <a:off x="8081203" y="4770771"/>
              <a:ext cx="95709" cy="34230"/>
            </a:xfrm>
            <a:custGeom>
              <a:rect b="b" l="l" r="r" t="t"/>
              <a:pathLst>
                <a:path extrusionOk="0" h="804" w="2248">
                  <a:moveTo>
                    <a:pt x="2247" y="1"/>
                  </a:moveTo>
                  <a:lnTo>
                    <a:pt x="0" y="803"/>
                  </a:lnTo>
                </a:path>
              </a:pathLst>
            </a:custGeom>
            <a:solidFill>
              <a:srgbClr val="FFA7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5"/>
            <p:cNvSpPr/>
            <p:nvPr/>
          </p:nvSpPr>
          <p:spPr>
            <a:xfrm>
              <a:off x="8079968" y="4765832"/>
              <a:ext cx="98817" cy="44150"/>
            </a:xfrm>
            <a:custGeom>
              <a:rect b="b" l="l" r="r" t="t"/>
              <a:pathLst>
                <a:path extrusionOk="0" h="1037" w="2321">
                  <a:moveTo>
                    <a:pt x="2233" y="0"/>
                  </a:moveTo>
                  <a:lnTo>
                    <a:pt x="0" y="803"/>
                  </a:lnTo>
                  <a:lnTo>
                    <a:pt x="73" y="1036"/>
                  </a:lnTo>
                  <a:lnTo>
                    <a:pt x="2320" y="219"/>
                  </a:lnTo>
                  <a:lnTo>
                    <a:pt x="22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5"/>
            <p:cNvSpPr/>
            <p:nvPr/>
          </p:nvSpPr>
          <p:spPr>
            <a:xfrm>
              <a:off x="7941424" y="4754635"/>
              <a:ext cx="124276" cy="43512"/>
            </a:xfrm>
            <a:custGeom>
              <a:rect b="b" l="l" r="r" t="t"/>
              <a:pathLst>
                <a:path extrusionOk="0" h="1022" w="2919">
                  <a:moveTo>
                    <a:pt x="2918" y="1"/>
                  </a:moveTo>
                  <a:lnTo>
                    <a:pt x="0" y="1022"/>
                  </a:lnTo>
                  <a:cubicBezTo>
                    <a:pt x="277" y="964"/>
                    <a:pt x="2917" y="1"/>
                    <a:pt x="2918" y="1"/>
                  </a:cubicBezTo>
                  <a:close/>
                </a:path>
              </a:pathLst>
            </a:custGeom>
            <a:solidFill>
              <a:srgbClr val="FFA7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5"/>
            <p:cNvSpPr/>
            <p:nvPr/>
          </p:nvSpPr>
          <p:spPr>
            <a:xfrm>
              <a:off x="7940147" y="4749653"/>
              <a:ext cx="127427" cy="53474"/>
            </a:xfrm>
            <a:custGeom>
              <a:rect b="b" l="l" r="r" t="t"/>
              <a:pathLst>
                <a:path extrusionOk="0" h="1256" w="2993">
                  <a:moveTo>
                    <a:pt x="2905" y="1"/>
                  </a:moveTo>
                  <a:cubicBezTo>
                    <a:pt x="2175" y="263"/>
                    <a:pt x="234" y="978"/>
                    <a:pt x="1" y="1022"/>
                  </a:cubicBezTo>
                  <a:lnTo>
                    <a:pt x="45" y="1256"/>
                  </a:lnTo>
                  <a:cubicBezTo>
                    <a:pt x="351" y="1197"/>
                    <a:pt x="2875" y="263"/>
                    <a:pt x="2992" y="234"/>
                  </a:cubicBezTo>
                  <a:lnTo>
                    <a:pt x="29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5"/>
            <p:cNvSpPr/>
            <p:nvPr/>
          </p:nvSpPr>
          <p:spPr>
            <a:xfrm>
              <a:off x="7924011" y="4497007"/>
              <a:ext cx="331787" cy="173621"/>
            </a:xfrm>
            <a:custGeom>
              <a:rect b="b" l="l" r="r" t="t"/>
              <a:pathLst>
                <a:path extrusionOk="0" h="4078" w="7793">
                  <a:moveTo>
                    <a:pt x="6721" y="0"/>
                  </a:moveTo>
                  <a:cubicBezTo>
                    <a:pt x="6660" y="0"/>
                    <a:pt x="6598" y="8"/>
                    <a:pt x="6538" y="25"/>
                  </a:cubicBezTo>
                  <a:lnTo>
                    <a:pt x="584" y="1674"/>
                  </a:lnTo>
                  <a:cubicBezTo>
                    <a:pt x="219" y="1776"/>
                    <a:pt x="1" y="2170"/>
                    <a:pt x="103" y="2535"/>
                  </a:cubicBezTo>
                  <a:lnTo>
                    <a:pt x="380" y="3556"/>
                  </a:lnTo>
                  <a:cubicBezTo>
                    <a:pt x="465" y="3873"/>
                    <a:pt x="753" y="4078"/>
                    <a:pt x="1058" y="4078"/>
                  </a:cubicBezTo>
                  <a:cubicBezTo>
                    <a:pt x="1119" y="4078"/>
                    <a:pt x="1180" y="4069"/>
                    <a:pt x="1241" y="4052"/>
                  </a:cubicBezTo>
                  <a:lnTo>
                    <a:pt x="7194" y="2389"/>
                  </a:lnTo>
                  <a:cubicBezTo>
                    <a:pt x="7574" y="2287"/>
                    <a:pt x="7792" y="1908"/>
                    <a:pt x="7690" y="1528"/>
                  </a:cubicBezTo>
                  <a:lnTo>
                    <a:pt x="7398" y="507"/>
                  </a:lnTo>
                  <a:cubicBezTo>
                    <a:pt x="7313" y="203"/>
                    <a:pt x="7026" y="0"/>
                    <a:pt x="67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5"/>
            <p:cNvSpPr/>
            <p:nvPr/>
          </p:nvSpPr>
          <p:spPr>
            <a:xfrm>
              <a:off x="7953218" y="4472440"/>
              <a:ext cx="230501" cy="70504"/>
            </a:xfrm>
            <a:custGeom>
              <a:rect b="b" l="l" r="r" t="t"/>
              <a:pathLst>
                <a:path extrusionOk="0" h="1656" w="5414">
                  <a:moveTo>
                    <a:pt x="5298" y="0"/>
                  </a:moveTo>
                  <a:cubicBezTo>
                    <a:pt x="5288" y="0"/>
                    <a:pt x="5278" y="1"/>
                    <a:pt x="5268" y="4"/>
                  </a:cubicBezTo>
                  <a:lnTo>
                    <a:pt x="88" y="1449"/>
                  </a:lnTo>
                  <a:cubicBezTo>
                    <a:pt x="30" y="1463"/>
                    <a:pt x="0" y="1521"/>
                    <a:pt x="15" y="1580"/>
                  </a:cubicBezTo>
                  <a:cubicBezTo>
                    <a:pt x="28" y="1618"/>
                    <a:pt x="73" y="1656"/>
                    <a:pt x="123" y="1656"/>
                  </a:cubicBezTo>
                  <a:cubicBezTo>
                    <a:pt x="131" y="1656"/>
                    <a:pt x="138" y="1655"/>
                    <a:pt x="146" y="1653"/>
                  </a:cubicBezTo>
                  <a:lnTo>
                    <a:pt x="5326" y="208"/>
                  </a:lnTo>
                  <a:cubicBezTo>
                    <a:pt x="5385" y="194"/>
                    <a:pt x="5414" y="135"/>
                    <a:pt x="5399" y="77"/>
                  </a:cubicBezTo>
                  <a:cubicBezTo>
                    <a:pt x="5387" y="29"/>
                    <a:pt x="5345" y="0"/>
                    <a:pt x="529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5"/>
            <p:cNvSpPr/>
            <p:nvPr/>
          </p:nvSpPr>
          <p:spPr>
            <a:xfrm>
              <a:off x="7946363" y="4447576"/>
              <a:ext cx="230544" cy="70547"/>
            </a:xfrm>
            <a:custGeom>
              <a:rect b="b" l="l" r="r" t="t"/>
              <a:pathLst>
                <a:path extrusionOk="0" h="1657" w="5415">
                  <a:moveTo>
                    <a:pt x="5298" y="1"/>
                  </a:moveTo>
                  <a:cubicBezTo>
                    <a:pt x="5288" y="1"/>
                    <a:pt x="5278" y="2"/>
                    <a:pt x="5268" y="4"/>
                  </a:cubicBezTo>
                  <a:lnTo>
                    <a:pt x="88" y="1449"/>
                  </a:lnTo>
                  <a:cubicBezTo>
                    <a:pt x="30" y="1463"/>
                    <a:pt x="1" y="1522"/>
                    <a:pt x="15" y="1580"/>
                  </a:cubicBezTo>
                  <a:cubicBezTo>
                    <a:pt x="28" y="1629"/>
                    <a:pt x="70" y="1657"/>
                    <a:pt x="117" y="1657"/>
                  </a:cubicBezTo>
                  <a:cubicBezTo>
                    <a:pt x="127" y="1657"/>
                    <a:pt x="137" y="1656"/>
                    <a:pt x="147" y="1653"/>
                  </a:cubicBezTo>
                  <a:lnTo>
                    <a:pt x="5327" y="209"/>
                  </a:lnTo>
                  <a:cubicBezTo>
                    <a:pt x="5385" y="194"/>
                    <a:pt x="5414" y="136"/>
                    <a:pt x="5400" y="77"/>
                  </a:cubicBezTo>
                  <a:cubicBezTo>
                    <a:pt x="5388" y="29"/>
                    <a:pt x="5345" y="1"/>
                    <a:pt x="52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5"/>
            <p:cNvSpPr/>
            <p:nvPr/>
          </p:nvSpPr>
          <p:spPr>
            <a:xfrm>
              <a:off x="7939551" y="4422711"/>
              <a:ext cx="230501" cy="70589"/>
            </a:xfrm>
            <a:custGeom>
              <a:rect b="b" l="l" r="r" t="t"/>
              <a:pathLst>
                <a:path extrusionOk="0" h="1658" w="5414">
                  <a:moveTo>
                    <a:pt x="5298" y="1"/>
                  </a:moveTo>
                  <a:cubicBezTo>
                    <a:pt x="5288" y="1"/>
                    <a:pt x="5278" y="2"/>
                    <a:pt x="5268" y="5"/>
                  </a:cubicBezTo>
                  <a:lnTo>
                    <a:pt x="88" y="1449"/>
                  </a:lnTo>
                  <a:cubicBezTo>
                    <a:pt x="30" y="1464"/>
                    <a:pt x="0" y="1522"/>
                    <a:pt x="15" y="1581"/>
                  </a:cubicBezTo>
                  <a:cubicBezTo>
                    <a:pt x="27" y="1629"/>
                    <a:pt x="69" y="1657"/>
                    <a:pt x="116" y="1657"/>
                  </a:cubicBezTo>
                  <a:cubicBezTo>
                    <a:pt x="126" y="1657"/>
                    <a:pt x="136" y="1656"/>
                    <a:pt x="146" y="1653"/>
                  </a:cubicBezTo>
                  <a:lnTo>
                    <a:pt x="5326" y="209"/>
                  </a:lnTo>
                  <a:cubicBezTo>
                    <a:pt x="5385" y="194"/>
                    <a:pt x="5414" y="136"/>
                    <a:pt x="5399" y="78"/>
                  </a:cubicBezTo>
                  <a:cubicBezTo>
                    <a:pt x="5387" y="29"/>
                    <a:pt x="5345" y="1"/>
                    <a:pt x="52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5"/>
            <p:cNvSpPr/>
            <p:nvPr/>
          </p:nvSpPr>
          <p:spPr>
            <a:xfrm>
              <a:off x="8289913" y="4455197"/>
              <a:ext cx="628109" cy="187330"/>
            </a:xfrm>
            <a:custGeom>
              <a:rect b="b" l="l" r="r" t="t"/>
              <a:pathLst>
                <a:path extrusionOk="0" h="4400" w="14753">
                  <a:moveTo>
                    <a:pt x="14753" y="0"/>
                  </a:moveTo>
                  <a:cubicBezTo>
                    <a:pt x="14752" y="0"/>
                    <a:pt x="1" y="555"/>
                    <a:pt x="1154" y="3342"/>
                  </a:cubicBezTo>
                  <a:cubicBezTo>
                    <a:pt x="1478" y="4119"/>
                    <a:pt x="2623" y="4400"/>
                    <a:pt x="4108" y="4400"/>
                  </a:cubicBezTo>
                  <a:cubicBezTo>
                    <a:pt x="7977" y="4400"/>
                    <a:pt x="14155" y="2496"/>
                    <a:pt x="14155" y="2496"/>
                  </a:cubicBezTo>
                  <a:lnTo>
                    <a:pt x="14753" y="0"/>
                  </a:ln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5"/>
            <p:cNvSpPr/>
            <p:nvPr/>
          </p:nvSpPr>
          <p:spPr>
            <a:xfrm>
              <a:off x="8299237" y="4439018"/>
              <a:ext cx="601414" cy="177878"/>
            </a:xfrm>
            <a:custGeom>
              <a:rect b="b" l="l" r="r" t="t"/>
              <a:pathLst>
                <a:path extrusionOk="0" h="4178" w="14126">
                  <a:moveTo>
                    <a:pt x="14125" y="1"/>
                  </a:moveTo>
                  <a:cubicBezTo>
                    <a:pt x="14125" y="1"/>
                    <a:pt x="1" y="278"/>
                    <a:pt x="1168" y="3080"/>
                  </a:cubicBezTo>
                  <a:cubicBezTo>
                    <a:pt x="1503" y="3890"/>
                    <a:pt x="2694" y="4177"/>
                    <a:pt x="4215" y="4177"/>
                  </a:cubicBezTo>
                  <a:cubicBezTo>
                    <a:pt x="7926" y="4177"/>
                    <a:pt x="13600" y="2467"/>
                    <a:pt x="13600" y="2467"/>
                  </a:cubicBezTo>
                  <a:lnTo>
                    <a:pt x="1412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5"/>
            <p:cNvSpPr/>
            <p:nvPr/>
          </p:nvSpPr>
          <p:spPr>
            <a:xfrm>
              <a:off x="8270669" y="3916225"/>
              <a:ext cx="659189" cy="687459"/>
            </a:xfrm>
            <a:custGeom>
              <a:rect b="b" l="l" r="r" t="t"/>
              <a:pathLst>
                <a:path extrusionOk="0" h="16147" w="15483">
                  <a:moveTo>
                    <a:pt x="8843" y="1"/>
                  </a:moveTo>
                  <a:cubicBezTo>
                    <a:pt x="8804" y="1"/>
                    <a:pt x="8764" y="8"/>
                    <a:pt x="8726" y="23"/>
                  </a:cubicBezTo>
                  <a:lnTo>
                    <a:pt x="1" y="3350"/>
                  </a:lnTo>
                  <a:cubicBezTo>
                    <a:pt x="803" y="4590"/>
                    <a:pt x="4582" y="16147"/>
                    <a:pt x="4582" y="16147"/>
                  </a:cubicBezTo>
                  <a:lnTo>
                    <a:pt x="15205" y="12659"/>
                  </a:lnTo>
                  <a:cubicBezTo>
                    <a:pt x="15395" y="12601"/>
                    <a:pt x="15482" y="12382"/>
                    <a:pt x="15380" y="12207"/>
                  </a:cubicBezTo>
                  <a:lnTo>
                    <a:pt x="9120" y="169"/>
                  </a:lnTo>
                  <a:cubicBezTo>
                    <a:pt x="9066" y="61"/>
                    <a:pt x="8956" y="1"/>
                    <a:pt x="8843"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5"/>
            <p:cNvSpPr/>
            <p:nvPr/>
          </p:nvSpPr>
          <p:spPr>
            <a:xfrm>
              <a:off x="8544010" y="4526640"/>
              <a:ext cx="357289" cy="88854"/>
            </a:xfrm>
            <a:custGeom>
              <a:rect b="b" l="l" r="r" t="t"/>
              <a:pathLst>
                <a:path extrusionOk="0" h="2087" w="8392">
                  <a:moveTo>
                    <a:pt x="8318" y="0"/>
                  </a:moveTo>
                  <a:cubicBezTo>
                    <a:pt x="8260" y="15"/>
                    <a:pt x="2204" y="1751"/>
                    <a:pt x="1" y="1839"/>
                  </a:cubicBezTo>
                  <a:lnTo>
                    <a:pt x="15" y="2087"/>
                  </a:lnTo>
                  <a:cubicBezTo>
                    <a:pt x="2248" y="1985"/>
                    <a:pt x="8143" y="307"/>
                    <a:pt x="8391" y="234"/>
                  </a:cubicBezTo>
                  <a:lnTo>
                    <a:pt x="831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5"/>
            <p:cNvSpPr/>
            <p:nvPr/>
          </p:nvSpPr>
          <p:spPr>
            <a:xfrm>
              <a:off x="8699968" y="4504287"/>
              <a:ext cx="206276" cy="52836"/>
            </a:xfrm>
            <a:custGeom>
              <a:rect b="b" l="l" r="r" t="t"/>
              <a:pathLst>
                <a:path extrusionOk="0" h="1241" w="4845">
                  <a:moveTo>
                    <a:pt x="4845" y="0"/>
                  </a:moveTo>
                  <a:lnTo>
                    <a:pt x="0" y="1240"/>
                  </a:lnTo>
                  <a:cubicBezTo>
                    <a:pt x="0" y="1240"/>
                    <a:pt x="2962" y="657"/>
                    <a:pt x="4845" y="0"/>
                  </a:cubicBezTo>
                  <a:close/>
                </a:path>
              </a:pathLst>
            </a:custGeom>
            <a:solidFill>
              <a:srgbClr val="FFA7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5"/>
            <p:cNvSpPr/>
            <p:nvPr/>
          </p:nvSpPr>
          <p:spPr>
            <a:xfrm>
              <a:off x="8699329" y="4499306"/>
              <a:ext cx="208788" cy="62798"/>
            </a:xfrm>
            <a:custGeom>
              <a:rect b="b" l="l" r="r" t="t"/>
              <a:pathLst>
                <a:path extrusionOk="0" h="1475" w="4904">
                  <a:moveTo>
                    <a:pt x="4831" y="0"/>
                  </a:moveTo>
                  <a:cubicBezTo>
                    <a:pt x="2963" y="642"/>
                    <a:pt x="30" y="1241"/>
                    <a:pt x="1" y="1241"/>
                  </a:cubicBezTo>
                  <a:lnTo>
                    <a:pt x="45" y="1474"/>
                  </a:lnTo>
                  <a:cubicBezTo>
                    <a:pt x="74" y="1474"/>
                    <a:pt x="3036" y="876"/>
                    <a:pt x="4904" y="234"/>
                  </a:cubicBezTo>
                  <a:lnTo>
                    <a:pt x="483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5"/>
            <p:cNvSpPr/>
            <p:nvPr/>
          </p:nvSpPr>
          <p:spPr>
            <a:xfrm>
              <a:off x="8704310" y="4571983"/>
              <a:ext cx="97582" cy="28610"/>
            </a:xfrm>
            <a:custGeom>
              <a:rect b="b" l="l" r="r" t="t"/>
              <a:pathLst>
                <a:path extrusionOk="0" h="672" w="2292">
                  <a:moveTo>
                    <a:pt x="1" y="672"/>
                  </a:moveTo>
                  <a:lnTo>
                    <a:pt x="2291" y="1"/>
                  </a:lnTo>
                </a:path>
              </a:pathLst>
            </a:custGeom>
            <a:solidFill>
              <a:srgbClr val="FFA7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5"/>
            <p:cNvSpPr/>
            <p:nvPr/>
          </p:nvSpPr>
          <p:spPr>
            <a:xfrm>
              <a:off x="8702437" y="4567002"/>
              <a:ext cx="100690" cy="38573"/>
            </a:xfrm>
            <a:custGeom>
              <a:rect b="b" l="l" r="r" t="t"/>
              <a:pathLst>
                <a:path extrusionOk="0" h="906" w="2365">
                  <a:moveTo>
                    <a:pt x="2292" y="1"/>
                  </a:moveTo>
                  <a:lnTo>
                    <a:pt x="1" y="672"/>
                  </a:lnTo>
                  <a:lnTo>
                    <a:pt x="74" y="906"/>
                  </a:lnTo>
                  <a:lnTo>
                    <a:pt x="2365" y="234"/>
                  </a:lnTo>
                  <a:lnTo>
                    <a:pt x="22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5"/>
            <p:cNvSpPr/>
            <p:nvPr/>
          </p:nvSpPr>
          <p:spPr>
            <a:xfrm>
              <a:off x="8209784" y="4053235"/>
              <a:ext cx="287679" cy="586513"/>
            </a:xfrm>
            <a:custGeom>
              <a:rect b="b" l="l" r="r" t="t"/>
              <a:pathLst>
                <a:path extrusionOk="0" h="13776" w="6757">
                  <a:moveTo>
                    <a:pt x="1766" y="1"/>
                  </a:moveTo>
                  <a:lnTo>
                    <a:pt x="1" y="570"/>
                  </a:lnTo>
                  <a:cubicBezTo>
                    <a:pt x="1" y="570"/>
                    <a:pt x="2204" y="13294"/>
                    <a:pt x="3400" y="13775"/>
                  </a:cubicBezTo>
                  <a:lnTo>
                    <a:pt x="6757" y="12681"/>
                  </a:lnTo>
                  <a:cubicBezTo>
                    <a:pt x="6757" y="12681"/>
                    <a:pt x="2700" y="3707"/>
                    <a:pt x="1766"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7" name="Google Shape;687;p5"/>
          <p:cNvGrpSpPr/>
          <p:nvPr/>
        </p:nvGrpSpPr>
        <p:grpSpPr>
          <a:xfrm>
            <a:off x="129270" y="1187897"/>
            <a:ext cx="456384" cy="3416106"/>
            <a:chOff x="266375" y="539498"/>
            <a:chExt cx="428570" cy="3208214"/>
          </a:xfrm>
        </p:grpSpPr>
        <p:sp>
          <p:nvSpPr>
            <p:cNvPr id="688" name="Google Shape;688;p5"/>
            <p:cNvSpPr/>
            <p:nvPr/>
          </p:nvSpPr>
          <p:spPr>
            <a:xfrm>
              <a:off x="272526" y="545649"/>
              <a:ext cx="416268" cy="3195912"/>
            </a:xfrm>
            <a:custGeom>
              <a:rect b="b" l="l" r="r" t="t"/>
              <a:pathLst>
                <a:path extrusionOk="0" h="52998" w="6903">
                  <a:moveTo>
                    <a:pt x="0" y="1"/>
                  </a:moveTo>
                  <a:lnTo>
                    <a:pt x="0" y="52997"/>
                  </a:lnTo>
                  <a:lnTo>
                    <a:pt x="6902" y="52997"/>
                  </a:lnTo>
                  <a:lnTo>
                    <a:pt x="690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5"/>
            <p:cNvSpPr/>
            <p:nvPr/>
          </p:nvSpPr>
          <p:spPr>
            <a:xfrm>
              <a:off x="272526" y="545649"/>
              <a:ext cx="416268" cy="182234"/>
            </a:xfrm>
            <a:custGeom>
              <a:rect b="b" l="l" r="r" t="t"/>
              <a:pathLst>
                <a:path extrusionOk="0" h="3022" w="6903">
                  <a:moveTo>
                    <a:pt x="0" y="1"/>
                  </a:moveTo>
                  <a:lnTo>
                    <a:pt x="0" y="3021"/>
                  </a:lnTo>
                  <a:lnTo>
                    <a:pt x="6902" y="3021"/>
                  </a:lnTo>
                  <a:lnTo>
                    <a:pt x="69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5"/>
            <p:cNvSpPr/>
            <p:nvPr/>
          </p:nvSpPr>
          <p:spPr>
            <a:xfrm>
              <a:off x="266375" y="539498"/>
              <a:ext cx="428570" cy="3208214"/>
            </a:xfrm>
            <a:custGeom>
              <a:rect b="b" l="l" r="r" t="t"/>
              <a:pathLst>
                <a:path extrusionOk="0" h="53202" w="7107">
                  <a:moveTo>
                    <a:pt x="6917" y="205"/>
                  </a:moveTo>
                  <a:lnTo>
                    <a:pt x="6917" y="53012"/>
                  </a:lnTo>
                  <a:lnTo>
                    <a:pt x="190" y="53012"/>
                  </a:lnTo>
                  <a:lnTo>
                    <a:pt x="190" y="205"/>
                  </a:lnTo>
                  <a:close/>
                  <a:moveTo>
                    <a:pt x="0" y="0"/>
                  </a:moveTo>
                  <a:lnTo>
                    <a:pt x="0" y="53201"/>
                  </a:lnTo>
                  <a:lnTo>
                    <a:pt x="7106" y="53201"/>
                  </a:lnTo>
                  <a:lnTo>
                    <a:pt x="710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5"/>
            <p:cNvSpPr/>
            <p:nvPr/>
          </p:nvSpPr>
          <p:spPr>
            <a:xfrm>
              <a:off x="272526" y="721614"/>
              <a:ext cx="416268" cy="12422"/>
            </a:xfrm>
            <a:custGeom>
              <a:rect b="b" l="l" r="r" t="t"/>
              <a:pathLst>
                <a:path extrusionOk="0" h="206" w="6903">
                  <a:moveTo>
                    <a:pt x="0" y="1"/>
                  </a:moveTo>
                  <a:lnTo>
                    <a:pt x="0" y="205"/>
                  </a:lnTo>
                  <a:lnTo>
                    <a:pt x="6902" y="205"/>
                  </a:lnTo>
                  <a:lnTo>
                    <a:pt x="69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5"/>
            <p:cNvSpPr/>
            <p:nvPr/>
          </p:nvSpPr>
          <p:spPr>
            <a:xfrm>
              <a:off x="317392" y="573811"/>
              <a:ext cx="71338" cy="125912"/>
            </a:xfrm>
            <a:custGeom>
              <a:rect b="b" l="l" r="r" t="t"/>
              <a:pathLst>
                <a:path extrusionOk="0" h="2088" w="1183">
                  <a:moveTo>
                    <a:pt x="1037" y="1"/>
                  </a:moveTo>
                  <a:lnTo>
                    <a:pt x="1" y="1037"/>
                  </a:lnTo>
                  <a:lnTo>
                    <a:pt x="1037" y="2087"/>
                  </a:lnTo>
                  <a:lnTo>
                    <a:pt x="1182" y="1941"/>
                  </a:lnTo>
                  <a:lnTo>
                    <a:pt x="278" y="1037"/>
                  </a:lnTo>
                  <a:lnTo>
                    <a:pt x="1182" y="146"/>
                  </a:lnTo>
                  <a:lnTo>
                    <a:pt x="103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5"/>
            <p:cNvSpPr/>
            <p:nvPr/>
          </p:nvSpPr>
          <p:spPr>
            <a:xfrm>
              <a:off x="409776" y="3458174"/>
              <a:ext cx="205089" cy="205089"/>
            </a:xfrm>
            <a:custGeom>
              <a:rect b="b" l="l" r="r" t="t"/>
              <a:pathLst>
                <a:path extrusionOk="0" h="3401" w="3401">
                  <a:moveTo>
                    <a:pt x="1" y="1"/>
                  </a:moveTo>
                  <a:lnTo>
                    <a:pt x="1" y="3401"/>
                  </a:lnTo>
                  <a:lnTo>
                    <a:pt x="3400" y="3401"/>
                  </a:lnTo>
                  <a:lnTo>
                    <a:pt x="340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5"/>
            <p:cNvSpPr/>
            <p:nvPr/>
          </p:nvSpPr>
          <p:spPr>
            <a:xfrm>
              <a:off x="346458" y="3394856"/>
              <a:ext cx="205029" cy="205089"/>
            </a:xfrm>
            <a:custGeom>
              <a:rect b="b" l="l" r="r" t="t"/>
              <a:pathLst>
                <a:path extrusionOk="0" h="3401" w="3400">
                  <a:moveTo>
                    <a:pt x="0" y="0"/>
                  </a:moveTo>
                  <a:lnTo>
                    <a:pt x="0" y="3400"/>
                  </a:lnTo>
                  <a:lnTo>
                    <a:pt x="3400" y="3400"/>
                  </a:lnTo>
                  <a:lnTo>
                    <a:pt x="340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5"/>
            <p:cNvSpPr/>
            <p:nvPr/>
          </p:nvSpPr>
          <p:spPr>
            <a:xfrm>
              <a:off x="396570" y="784992"/>
              <a:ext cx="168123" cy="209491"/>
            </a:xfrm>
            <a:custGeom>
              <a:rect b="b" l="l" r="r" t="t"/>
              <a:pathLst>
                <a:path extrusionOk="0" h="3474" w="2788">
                  <a:moveTo>
                    <a:pt x="1" y="1"/>
                  </a:moveTo>
                  <a:lnTo>
                    <a:pt x="1" y="3473"/>
                  </a:lnTo>
                  <a:lnTo>
                    <a:pt x="1095" y="2146"/>
                  </a:lnTo>
                  <a:lnTo>
                    <a:pt x="2788" y="2175"/>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5"/>
            <p:cNvSpPr/>
            <p:nvPr/>
          </p:nvSpPr>
          <p:spPr>
            <a:xfrm>
              <a:off x="266375" y="721614"/>
              <a:ext cx="428570" cy="336186"/>
            </a:xfrm>
            <a:custGeom>
              <a:rect b="b" l="l" r="r" t="t"/>
              <a:pathLst>
                <a:path extrusionOk="0" h="5575" w="7107">
                  <a:moveTo>
                    <a:pt x="6917" y="205"/>
                  </a:moveTo>
                  <a:lnTo>
                    <a:pt x="6917" y="5371"/>
                  </a:lnTo>
                  <a:lnTo>
                    <a:pt x="190" y="5371"/>
                  </a:lnTo>
                  <a:lnTo>
                    <a:pt x="190" y="205"/>
                  </a:lnTo>
                  <a:close/>
                  <a:moveTo>
                    <a:pt x="0" y="1"/>
                  </a:moveTo>
                  <a:lnTo>
                    <a:pt x="0" y="5575"/>
                  </a:lnTo>
                  <a:lnTo>
                    <a:pt x="7106" y="5575"/>
                  </a:lnTo>
                  <a:lnTo>
                    <a:pt x="710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5"/>
            <p:cNvSpPr/>
            <p:nvPr/>
          </p:nvSpPr>
          <p:spPr>
            <a:xfrm>
              <a:off x="357011" y="1426317"/>
              <a:ext cx="212988" cy="186757"/>
            </a:xfrm>
            <a:custGeom>
              <a:rect b="b" l="l" r="r" t="t"/>
              <a:pathLst>
                <a:path extrusionOk="0" h="3097" w="3532">
                  <a:moveTo>
                    <a:pt x="2393" y="193"/>
                  </a:moveTo>
                  <a:cubicBezTo>
                    <a:pt x="2612" y="193"/>
                    <a:pt x="2787" y="251"/>
                    <a:pt x="2918" y="382"/>
                  </a:cubicBezTo>
                  <a:cubicBezTo>
                    <a:pt x="3312" y="776"/>
                    <a:pt x="3094" y="1608"/>
                    <a:pt x="2466" y="2250"/>
                  </a:cubicBezTo>
                  <a:cubicBezTo>
                    <a:pt x="2043" y="2664"/>
                    <a:pt x="1537" y="2900"/>
                    <a:pt x="1129" y="2900"/>
                  </a:cubicBezTo>
                  <a:cubicBezTo>
                    <a:pt x="918" y="2900"/>
                    <a:pt x="733" y="2837"/>
                    <a:pt x="598" y="2702"/>
                  </a:cubicBezTo>
                  <a:cubicBezTo>
                    <a:pt x="219" y="2323"/>
                    <a:pt x="423" y="1491"/>
                    <a:pt x="1065" y="849"/>
                  </a:cubicBezTo>
                  <a:cubicBezTo>
                    <a:pt x="1488" y="426"/>
                    <a:pt x="1999" y="193"/>
                    <a:pt x="2393" y="193"/>
                  </a:cubicBezTo>
                  <a:close/>
                  <a:moveTo>
                    <a:pt x="2398" y="0"/>
                  </a:moveTo>
                  <a:cubicBezTo>
                    <a:pt x="1939" y="0"/>
                    <a:pt x="1389" y="248"/>
                    <a:pt x="934" y="703"/>
                  </a:cubicBezTo>
                  <a:cubicBezTo>
                    <a:pt x="204" y="1433"/>
                    <a:pt x="0" y="2381"/>
                    <a:pt x="467" y="2848"/>
                  </a:cubicBezTo>
                  <a:cubicBezTo>
                    <a:pt x="628" y="3009"/>
                    <a:pt x="861" y="3096"/>
                    <a:pt x="1124" y="3096"/>
                  </a:cubicBezTo>
                  <a:cubicBezTo>
                    <a:pt x="1591" y="3096"/>
                    <a:pt x="2145" y="2848"/>
                    <a:pt x="2597" y="2381"/>
                  </a:cubicBezTo>
                  <a:cubicBezTo>
                    <a:pt x="3312" y="1666"/>
                    <a:pt x="3531" y="703"/>
                    <a:pt x="3064" y="251"/>
                  </a:cubicBezTo>
                  <a:cubicBezTo>
                    <a:pt x="2895" y="81"/>
                    <a:pt x="2661" y="0"/>
                    <a:pt x="23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5"/>
            <p:cNvSpPr/>
            <p:nvPr/>
          </p:nvSpPr>
          <p:spPr>
            <a:xfrm>
              <a:off x="484552" y="1516229"/>
              <a:ext cx="100404" cy="125007"/>
            </a:xfrm>
            <a:custGeom>
              <a:rect b="b" l="l" r="r" t="t"/>
              <a:pathLst>
                <a:path extrusionOk="0" h="2073" w="1665">
                  <a:moveTo>
                    <a:pt x="1" y="0"/>
                  </a:moveTo>
                  <a:lnTo>
                    <a:pt x="1" y="2072"/>
                  </a:lnTo>
                  <a:lnTo>
                    <a:pt x="658" y="1284"/>
                  </a:lnTo>
                  <a:lnTo>
                    <a:pt x="1664" y="1299"/>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5"/>
            <p:cNvSpPr/>
            <p:nvPr/>
          </p:nvSpPr>
          <p:spPr>
            <a:xfrm>
              <a:off x="478401" y="1503867"/>
              <a:ext cx="125007" cy="154073"/>
            </a:xfrm>
            <a:custGeom>
              <a:rect b="b" l="l" r="r" t="t"/>
              <a:pathLst>
                <a:path extrusionOk="0" h="2555" w="2073">
                  <a:moveTo>
                    <a:pt x="205" y="409"/>
                  </a:moveTo>
                  <a:lnTo>
                    <a:pt x="1474" y="1402"/>
                  </a:lnTo>
                  <a:lnTo>
                    <a:pt x="716" y="1387"/>
                  </a:lnTo>
                  <a:lnTo>
                    <a:pt x="205" y="2015"/>
                  </a:lnTo>
                  <a:lnTo>
                    <a:pt x="205" y="409"/>
                  </a:lnTo>
                  <a:close/>
                  <a:moveTo>
                    <a:pt x="1" y="1"/>
                  </a:moveTo>
                  <a:lnTo>
                    <a:pt x="1" y="2554"/>
                  </a:lnTo>
                  <a:lnTo>
                    <a:pt x="803" y="1591"/>
                  </a:lnTo>
                  <a:lnTo>
                    <a:pt x="2073" y="1606"/>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5"/>
            <p:cNvSpPr/>
            <p:nvPr/>
          </p:nvSpPr>
          <p:spPr>
            <a:xfrm>
              <a:off x="266375" y="1369270"/>
              <a:ext cx="428570" cy="335282"/>
            </a:xfrm>
            <a:custGeom>
              <a:rect b="b" l="l" r="r" t="t"/>
              <a:pathLst>
                <a:path extrusionOk="0" h="5560" w="7107">
                  <a:moveTo>
                    <a:pt x="6917" y="190"/>
                  </a:moveTo>
                  <a:lnTo>
                    <a:pt x="6917" y="5370"/>
                  </a:lnTo>
                  <a:lnTo>
                    <a:pt x="190" y="5370"/>
                  </a:lnTo>
                  <a:lnTo>
                    <a:pt x="190" y="190"/>
                  </a:lnTo>
                  <a:close/>
                  <a:moveTo>
                    <a:pt x="0" y="0"/>
                  </a:moveTo>
                  <a:lnTo>
                    <a:pt x="0" y="5560"/>
                  </a:lnTo>
                  <a:lnTo>
                    <a:pt x="7106" y="5560"/>
                  </a:lnTo>
                  <a:lnTo>
                    <a:pt x="710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5"/>
            <p:cNvSpPr/>
            <p:nvPr/>
          </p:nvSpPr>
          <p:spPr>
            <a:xfrm>
              <a:off x="376368" y="2401420"/>
              <a:ext cx="208586" cy="212988"/>
            </a:xfrm>
            <a:custGeom>
              <a:rect b="b" l="l" r="r" t="t"/>
              <a:pathLst>
                <a:path extrusionOk="0" h="3532" w="3459">
                  <a:moveTo>
                    <a:pt x="1737" y="0"/>
                  </a:moveTo>
                  <a:lnTo>
                    <a:pt x="0" y="2160"/>
                  </a:lnTo>
                  <a:lnTo>
                    <a:pt x="482" y="3531"/>
                  </a:lnTo>
                  <a:lnTo>
                    <a:pt x="2977" y="3531"/>
                  </a:lnTo>
                  <a:lnTo>
                    <a:pt x="3458" y="2160"/>
                  </a:lnTo>
                  <a:lnTo>
                    <a:pt x="173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5"/>
            <p:cNvSpPr/>
            <p:nvPr/>
          </p:nvSpPr>
          <p:spPr>
            <a:xfrm>
              <a:off x="474904" y="2401420"/>
              <a:ext cx="11518" cy="177772"/>
            </a:xfrm>
            <a:custGeom>
              <a:rect b="b" l="l" r="r" t="t"/>
              <a:pathLst>
                <a:path extrusionOk="0" h="2948" w="191">
                  <a:moveTo>
                    <a:pt x="0" y="0"/>
                  </a:moveTo>
                  <a:lnTo>
                    <a:pt x="0" y="2948"/>
                  </a:lnTo>
                  <a:lnTo>
                    <a:pt x="190" y="2948"/>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5"/>
            <p:cNvSpPr/>
            <p:nvPr/>
          </p:nvSpPr>
          <p:spPr>
            <a:xfrm>
              <a:off x="266375" y="2339790"/>
              <a:ext cx="428570" cy="335342"/>
            </a:xfrm>
            <a:custGeom>
              <a:rect b="b" l="l" r="r" t="t"/>
              <a:pathLst>
                <a:path extrusionOk="0" h="5561" w="7107">
                  <a:moveTo>
                    <a:pt x="6917" y="205"/>
                  </a:moveTo>
                  <a:lnTo>
                    <a:pt x="6917" y="5371"/>
                  </a:lnTo>
                  <a:lnTo>
                    <a:pt x="190" y="5371"/>
                  </a:lnTo>
                  <a:lnTo>
                    <a:pt x="190" y="205"/>
                  </a:lnTo>
                  <a:close/>
                  <a:moveTo>
                    <a:pt x="0" y="1"/>
                  </a:moveTo>
                  <a:lnTo>
                    <a:pt x="0" y="5560"/>
                  </a:lnTo>
                  <a:lnTo>
                    <a:pt x="7106" y="5560"/>
                  </a:lnTo>
                  <a:lnTo>
                    <a:pt x="710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5"/>
            <p:cNvSpPr/>
            <p:nvPr/>
          </p:nvSpPr>
          <p:spPr>
            <a:xfrm>
              <a:off x="376368" y="2079341"/>
              <a:ext cx="208586" cy="209491"/>
            </a:xfrm>
            <a:custGeom>
              <a:rect b="b" l="l" r="r" t="t"/>
              <a:pathLst>
                <a:path extrusionOk="0" h="3474" w="3459">
                  <a:moveTo>
                    <a:pt x="0" y="1"/>
                  </a:moveTo>
                  <a:lnTo>
                    <a:pt x="0" y="891"/>
                  </a:lnTo>
                  <a:lnTo>
                    <a:pt x="1182" y="891"/>
                  </a:lnTo>
                  <a:lnTo>
                    <a:pt x="1182" y="3474"/>
                  </a:lnTo>
                  <a:lnTo>
                    <a:pt x="2276" y="3474"/>
                  </a:lnTo>
                  <a:lnTo>
                    <a:pt x="2276" y="891"/>
                  </a:lnTo>
                  <a:lnTo>
                    <a:pt x="3458" y="891"/>
                  </a:lnTo>
                  <a:lnTo>
                    <a:pt x="34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5"/>
            <p:cNvSpPr/>
            <p:nvPr/>
          </p:nvSpPr>
          <p:spPr>
            <a:xfrm>
              <a:off x="266375" y="2016022"/>
              <a:ext cx="428570" cy="336186"/>
            </a:xfrm>
            <a:custGeom>
              <a:rect b="b" l="l" r="r" t="t"/>
              <a:pathLst>
                <a:path extrusionOk="0" h="5575" w="7107">
                  <a:moveTo>
                    <a:pt x="6917" y="204"/>
                  </a:moveTo>
                  <a:lnTo>
                    <a:pt x="6917" y="5370"/>
                  </a:lnTo>
                  <a:lnTo>
                    <a:pt x="190" y="5370"/>
                  </a:lnTo>
                  <a:lnTo>
                    <a:pt x="190" y="204"/>
                  </a:lnTo>
                  <a:close/>
                  <a:moveTo>
                    <a:pt x="0" y="0"/>
                  </a:moveTo>
                  <a:lnTo>
                    <a:pt x="0" y="5574"/>
                  </a:lnTo>
                  <a:lnTo>
                    <a:pt x="7106" y="5574"/>
                  </a:lnTo>
                  <a:lnTo>
                    <a:pt x="710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5"/>
            <p:cNvSpPr/>
            <p:nvPr/>
          </p:nvSpPr>
          <p:spPr>
            <a:xfrm>
              <a:off x="377212" y="1753764"/>
              <a:ext cx="195440" cy="189290"/>
            </a:xfrm>
            <a:custGeom>
              <a:rect b="b" l="l" r="r" t="t"/>
              <a:pathLst>
                <a:path extrusionOk="0" h="3139" w="3241">
                  <a:moveTo>
                    <a:pt x="2481" y="1"/>
                  </a:moveTo>
                  <a:lnTo>
                    <a:pt x="1518" y="599"/>
                  </a:lnTo>
                  <a:lnTo>
                    <a:pt x="482" y="147"/>
                  </a:lnTo>
                  <a:lnTo>
                    <a:pt x="759" y="1241"/>
                  </a:lnTo>
                  <a:lnTo>
                    <a:pt x="1" y="2087"/>
                  </a:lnTo>
                  <a:lnTo>
                    <a:pt x="1139" y="2160"/>
                  </a:lnTo>
                  <a:lnTo>
                    <a:pt x="1708" y="3138"/>
                  </a:lnTo>
                  <a:lnTo>
                    <a:pt x="2131" y="2102"/>
                  </a:lnTo>
                  <a:lnTo>
                    <a:pt x="3240" y="1854"/>
                  </a:lnTo>
                  <a:lnTo>
                    <a:pt x="2379" y="1124"/>
                  </a:lnTo>
                  <a:lnTo>
                    <a:pt x="248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5"/>
            <p:cNvSpPr/>
            <p:nvPr/>
          </p:nvSpPr>
          <p:spPr>
            <a:xfrm>
              <a:off x="444993" y="1803936"/>
              <a:ext cx="143460" cy="167279"/>
            </a:xfrm>
            <a:custGeom>
              <a:rect b="b" l="l" r="r" t="t"/>
              <a:pathLst>
                <a:path extrusionOk="0" h="2774" w="2379">
                  <a:moveTo>
                    <a:pt x="146" y="1"/>
                  </a:moveTo>
                  <a:lnTo>
                    <a:pt x="0" y="132"/>
                  </a:lnTo>
                  <a:lnTo>
                    <a:pt x="2218" y="2773"/>
                  </a:lnTo>
                  <a:lnTo>
                    <a:pt x="2379" y="2642"/>
                  </a:lnTo>
                  <a:lnTo>
                    <a:pt x="14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5"/>
            <p:cNvSpPr/>
            <p:nvPr/>
          </p:nvSpPr>
          <p:spPr>
            <a:xfrm>
              <a:off x="266375" y="1693099"/>
              <a:ext cx="428570" cy="335282"/>
            </a:xfrm>
            <a:custGeom>
              <a:rect b="b" l="l" r="r" t="t"/>
              <a:pathLst>
                <a:path extrusionOk="0" h="5560" w="7107">
                  <a:moveTo>
                    <a:pt x="6917" y="190"/>
                  </a:moveTo>
                  <a:lnTo>
                    <a:pt x="6917" y="5355"/>
                  </a:lnTo>
                  <a:lnTo>
                    <a:pt x="190" y="5355"/>
                  </a:lnTo>
                  <a:lnTo>
                    <a:pt x="190" y="190"/>
                  </a:lnTo>
                  <a:close/>
                  <a:moveTo>
                    <a:pt x="0" y="0"/>
                  </a:moveTo>
                  <a:lnTo>
                    <a:pt x="0" y="5559"/>
                  </a:lnTo>
                  <a:lnTo>
                    <a:pt x="7106" y="5559"/>
                  </a:lnTo>
                  <a:lnTo>
                    <a:pt x="710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5"/>
            <p:cNvSpPr/>
            <p:nvPr/>
          </p:nvSpPr>
          <p:spPr>
            <a:xfrm>
              <a:off x="373715" y="2779763"/>
              <a:ext cx="158415" cy="156244"/>
            </a:xfrm>
            <a:custGeom>
              <a:rect b="b" l="l" r="r" t="t"/>
              <a:pathLst>
                <a:path extrusionOk="0" h="2591" w="2627">
                  <a:moveTo>
                    <a:pt x="2145" y="1"/>
                  </a:moveTo>
                  <a:lnTo>
                    <a:pt x="146" y="2000"/>
                  </a:lnTo>
                  <a:cubicBezTo>
                    <a:pt x="0" y="2131"/>
                    <a:pt x="0" y="2350"/>
                    <a:pt x="146" y="2481"/>
                  </a:cubicBezTo>
                  <a:cubicBezTo>
                    <a:pt x="212" y="2554"/>
                    <a:pt x="299" y="2591"/>
                    <a:pt x="387" y="2591"/>
                  </a:cubicBezTo>
                  <a:cubicBezTo>
                    <a:pt x="475" y="2591"/>
                    <a:pt x="562" y="2554"/>
                    <a:pt x="628" y="2481"/>
                  </a:cubicBezTo>
                  <a:lnTo>
                    <a:pt x="2627" y="482"/>
                  </a:lnTo>
                  <a:lnTo>
                    <a:pt x="21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5"/>
            <p:cNvSpPr/>
            <p:nvPr/>
          </p:nvSpPr>
          <p:spPr>
            <a:xfrm>
              <a:off x="528573" y="2726334"/>
              <a:ext cx="59036" cy="57046"/>
            </a:xfrm>
            <a:custGeom>
              <a:rect b="b" l="l" r="r" t="t"/>
              <a:pathLst>
                <a:path extrusionOk="0" h="946" w="979">
                  <a:moveTo>
                    <a:pt x="591" y="0"/>
                  </a:moveTo>
                  <a:cubicBezTo>
                    <a:pt x="504" y="0"/>
                    <a:pt x="416" y="33"/>
                    <a:pt x="351" y="99"/>
                  </a:cubicBezTo>
                  <a:lnTo>
                    <a:pt x="0" y="449"/>
                  </a:lnTo>
                  <a:lnTo>
                    <a:pt x="497" y="945"/>
                  </a:lnTo>
                  <a:lnTo>
                    <a:pt x="832" y="595"/>
                  </a:lnTo>
                  <a:cubicBezTo>
                    <a:pt x="978" y="464"/>
                    <a:pt x="978" y="245"/>
                    <a:pt x="832" y="99"/>
                  </a:cubicBezTo>
                  <a:cubicBezTo>
                    <a:pt x="767" y="33"/>
                    <a:pt x="679" y="0"/>
                    <a:pt x="5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5"/>
            <p:cNvSpPr/>
            <p:nvPr/>
          </p:nvSpPr>
          <p:spPr>
            <a:xfrm>
              <a:off x="501316" y="2735560"/>
              <a:ext cx="76584" cy="73509"/>
            </a:xfrm>
            <a:custGeom>
              <a:rect b="b" l="l" r="r" t="t"/>
              <a:pathLst>
                <a:path extrusionOk="0" h="1219" w="1270">
                  <a:moveTo>
                    <a:pt x="272" y="0"/>
                  </a:moveTo>
                  <a:cubicBezTo>
                    <a:pt x="208" y="0"/>
                    <a:pt x="146" y="26"/>
                    <a:pt x="102" y="77"/>
                  </a:cubicBezTo>
                  <a:cubicBezTo>
                    <a:pt x="0" y="165"/>
                    <a:pt x="0" y="325"/>
                    <a:pt x="102" y="427"/>
                  </a:cubicBezTo>
                  <a:lnTo>
                    <a:pt x="817" y="1142"/>
                  </a:lnTo>
                  <a:cubicBezTo>
                    <a:pt x="868" y="1193"/>
                    <a:pt x="934" y="1219"/>
                    <a:pt x="998" y="1219"/>
                  </a:cubicBezTo>
                  <a:cubicBezTo>
                    <a:pt x="1062" y="1219"/>
                    <a:pt x="1124" y="1193"/>
                    <a:pt x="1167" y="1142"/>
                  </a:cubicBezTo>
                  <a:cubicBezTo>
                    <a:pt x="1270" y="1055"/>
                    <a:pt x="1270" y="894"/>
                    <a:pt x="1167" y="792"/>
                  </a:cubicBezTo>
                  <a:lnTo>
                    <a:pt x="452" y="77"/>
                  </a:lnTo>
                  <a:cubicBezTo>
                    <a:pt x="401" y="26"/>
                    <a:pt x="336" y="0"/>
                    <a:pt x="2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5"/>
            <p:cNvSpPr/>
            <p:nvPr/>
          </p:nvSpPr>
          <p:spPr>
            <a:xfrm>
              <a:off x="266375" y="2663619"/>
              <a:ext cx="428570" cy="335342"/>
            </a:xfrm>
            <a:custGeom>
              <a:rect b="b" l="l" r="r" t="t"/>
              <a:pathLst>
                <a:path extrusionOk="0" h="5561" w="7107">
                  <a:moveTo>
                    <a:pt x="6917" y="190"/>
                  </a:moveTo>
                  <a:lnTo>
                    <a:pt x="6917" y="5356"/>
                  </a:lnTo>
                  <a:lnTo>
                    <a:pt x="190" y="5356"/>
                  </a:lnTo>
                  <a:lnTo>
                    <a:pt x="190" y="190"/>
                  </a:lnTo>
                  <a:close/>
                  <a:moveTo>
                    <a:pt x="0" y="1"/>
                  </a:moveTo>
                  <a:lnTo>
                    <a:pt x="0" y="5560"/>
                  </a:lnTo>
                  <a:lnTo>
                    <a:pt x="7106" y="5560"/>
                  </a:lnTo>
                  <a:lnTo>
                    <a:pt x="710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5"/>
            <p:cNvSpPr/>
            <p:nvPr/>
          </p:nvSpPr>
          <p:spPr>
            <a:xfrm>
              <a:off x="449395" y="3122948"/>
              <a:ext cx="137309" cy="136465"/>
            </a:xfrm>
            <a:custGeom>
              <a:rect b="b" l="l" r="r" t="t"/>
              <a:pathLst>
                <a:path extrusionOk="0" h="2263" w="2277">
                  <a:moveTo>
                    <a:pt x="423" y="0"/>
                  </a:moveTo>
                  <a:lnTo>
                    <a:pt x="0" y="438"/>
                  </a:lnTo>
                  <a:lnTo>
                    <a:pt x="1737" y="2175"/>
                  </a:lnTo>
                  <a:cubicBezTo>
                    <a:pt x="1795" y="2233"/>
                    <a:pt x="1872" y="2262"/>
                    <a:pt x="1948" y="2262"/>
                  </a:cubicBezTo>
                  <a:cubicBezTo>
                    <a:pt x="2025" y="2262"/>
                    <a:pt x="2101" y="2233"/>
                    <a:pt x="2160" y="2175"/>
                  </a:cubicBezTo>
                  <a:cubicBezTo>
                    <a:pt x="2277" y="2058"/>
                    <a:pt x="2277" y="1868"/>
                    <a:pt x="2160" y="1751"/>
                  </a:cubicBezTo>
                  <a:lnTo>
                    <a:pt x="4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5"/>
            <p:cNvSpPr/>
            <p:nvPr/>
          </p:nvSpPr>
          <p:spPr>
            <a:xfrm>
              <a:off x="376368" y="3049921"/>
              <a:ext cx="156666" cy="157570"/>
            </a:xfrm>
            <a:custGeom>
              <a:rect b="b" l="l" r="r" t="t"/>
              <a:pathLst>
                <a:path extrusionOk="0" h="2613" w="2598">
                  <a:moveTo>
                    <a:pt x="1299" y="0"/>
                  </a:moveTo>
                  <a:cubicBezTo>
                    <a:pt x="584" y="0"/>
                    <a:pt x="0" y="584"/>
                    <a:pt x="0" y="1299"/>
                  </a:cubicBezTo>
                  <a:cubicBezTo>
                    <a:pt x="0" y="2029"/>
                    <a:pt x="584" y="2612"/>
                    <a:pt x="1299" y="2612"/>
                  </a:cubicBezTo>
                  <a:cubicBezTo>
                    <a:pt x="2014" y="2612"/>
                    <a:pt x="2597" y="2029"/>
                    <a:pt x="2597" y="1299"/>
                  </a:cubicBezTo>
                  <a:cubicBezTo>
                    <a:pt x="2597" y="584"/>
                    <a:pt x="2014" y="0"/>
                    <a:pt x="129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5"/>
            <p:cNvSpPr/>
            <p:nvPr/>
          </p:nvSpPr>
          <p:spPr>
            <a:xfrm>
              <a:off x="370157" y="3043770"/>
              <a:ext cx="169028" cy="169872"/>
            </a:xfrm>
            <a:custGeom>
              <a:rect b="b" l="l" r="r" t="t"/>
              <a:pathLst>
                <a:path extrusionOk="0" h="2817" w="2803">
                  <a:moveTo>
                    <a:pt x="1402" y="204"/>
                  </a:moveTo>
                  <a:cubicBezTo>
                    <a:pt x="2058" y="204"/>
                    <a:pt x="2598" y="744"/>
                    <a:pt x="2598" y="1401"/>
                  </a:cubicBezTo>
                  <a:cubicBezTo>
                    <a:pt x="2598" y="2072"/>
                    <a:pt x="2058" y="2612"/>
                    <a:pt x="1402" y="2612"/>
                  </a:cubicBezTo>
                  <a:cubicBezTo>
                    <a:pt x="731" y="2612"/>
                    <a:pt x="191" y="2072"/>
                    <a:pt x="191" y="1401"/>
                  </a:cubicBezTo>
                  <a:cubicBezTo>
                    <a:pt x="191" y="744"/>
                    <a:pt x="731" y="204"/>
                    <a:pt x="1402" y="204"/>
                  </a:cubicBezTo>
                  <a:close/>
                  <a:moveTo>
                    <a:pt x="1402" y="0"/>
                  </a:moveTo>
                  <a:cubicBezTo>
                    <a:pt x="628" y="0"/>
                    <a:pt x="1" y="642"/>
                    <a:pt x="1" y="1401"/>
                  </a:cubicBezTo>
                  <a:cubicBezTo>
                    <a:pt x="1" y="2174"/>
                    <a:pt x="628" y="2816"/>
                    <a:pt x="1402" y="2816"/>
                  </a:cubicBezTo>
                  <a:cubicBezTo>
                    <a:pt x="2175" y="2816"/>
                    <a:pt x="2803" y="2174"/>
                    <a:pt x="2803" y="1401"/>
                  </a:cubicBezTo>
                  <a:cubicBezTo>
                    <a:pt x="2803" y="642"/>
                    <a:pt x="2175" y="0"/>
                    <a:pt x="14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5"/>
            <p:cNvSpPr/>
            <p:nvPr/>
          </p:nvSpPr>
          <p:spPr>
            <a:xfrm>
              <a:off x="266375" y="2986542"/>
              <a:ext cx="428570" cy="336186"/>
            </a:xfrm>
            <a:custGeom>
              <a:rect b="b" l="l" r="r" t="t"/>
              <a:pathLst>
                <a:path extrusionOk="0" h="5575" w="7107">
                  <a:moveTo>
                    <a:pt x="6917" y="205"/>
                  </a:moveTo>
                  <a:lnTo>
                    <a:pt x="6917" y="5370"/>
                  </a:lnTo>
                  <a:lnTo>
                    <a:pt x="190" y="5370"/>
                  </a:lnTo>
                  <a:lnTo>
                    <a:pt x="190" y="205"/>
                  </a:lnTo>
                  <a:close/>
                  <a:moveTo>
                    <a:pt x="0" y="1"/>
                  </a:moveTo>
                  <a:lnTo>
                    <a:pt x="0" y="5575"/>
                  </a:lnTo>
                  <a:lnTo>
                    <a:pt x="7106" y="5575"/>
                  </a:lnTo>
                  <a:lnTo>
                    <a:pt x="710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5"/>
            <p:cNvSpPr/>
            <p:nvPr/>
          </p:nvSpPr>
          <p:spPr>
            <a:xfrm>
              <a:off x="396570" y="1108821"/>
              <a:ext cx="168123" cy="209491"/>
            </a:xfrm>
            <a:custGeom>
              <a:rect b="b" l="l" r="r" t="t"/>
              <a:pathLst>
                <a:path extrusionOk="0" h="3474" w="2788">
                  <a:moveTo>
                    <a:pt x="1" y="0"/>
                  </a:moveTo>
                  <a:lnTo>
                    <a:pt x="1" y="3473"/>
                  </a:lnTo>
                  <a:lnTo>
                    <a:pt x="1095" y="2145"/>
                  </a:lnTo>
                  <a:lnTo>
                    <a:pt x="2788" y="2174"/>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5"/>
            <p:cNvSpPr/>
            <p:nvPr/>
          </p:nvSpPr>
          <p:spPr>
            <a:xfrm>
              <a:off x="390419" y="1096459"/>
              <a:ext cx="191883" cy="237652"/>
            </a:xfrm>
            <a:custGeom>
              <a:rect b="b" l="l" r="r" t="t"/>
              <a:pathLst>
                <a:path extrusionOk="0" h="3941" w="3182">
                  <a:moveTo>
                    <a:pt x="205" y="410"/>
                  </a:moveTo>
                  <a:lnTo>
                    <a:pt x="2598" y="2277"/>
                  </a:lnTo>
                  <a:lnTo>
                    <a:pt x="1153" y="2248"/>
                  </a:lnTo>
                  <a:lnTo>
                    <a:pt x="205" y="3401"/>
                  </a:lnTo>
                  <a:lnTo>
                    <a:pt x="205" y="410"/>
                  </a:lnTo>
                  <a:close/>
                  <a:moveTo>
                    <a:pt x="1" y="1"/>
                  </a:moveTo>
                  <a:lnTo>
                    <a:pt x="1" y="3941"/>
                  </a:lnTo>
                  <a:lnTo>
                    <a:pt x="1255" y="2438"/>
                  </a:lnTo>
                  <a:lnTo>
                    <a:pt x="3182" y="2482"/>
                  </a:lnTo>
                  <a:lnTo>
                    <a:pt x="3182" y="2482"/>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5"/>
            <p:cNvSpPr/>
            <p:nvPr/>
          </p:nvSpPr>
          <p:spPr>
            <a:xfrm>
              <a:off x="390419" y="1096459"/>
              <a:ext cx="191883" cy="237652"/>
            </a:xfrm>
            <a:custGeom>
              <a:rect b="b" l="l" r="r" t="t"/>
              <a:pathLst>
                <a:path extrusionOk="0" h="3941" w="3182">
                  <a:moveTo>
                    <a:pt x="205" y="410"/>
                  </a:moveTo>
                  <a:lnTo>
                    <a:pt x="2598" y="2277"/>
                  </a:lnTo>
                  <a:lnTo>
                    <a:pt x="1153" y="2248"/>
                  </a:lnTo>
                  <a:lnTo>
                    <a:pt x="205" y="3401"/>
                  </a:lnTo>
                  <a:lnTo>
                    <a:pt x="205" y="410"/>
                  </a:lnTo>
                  <a:close/>
                  <a:moveTo>
                    <a:pt x="1" y="1"/>
                  </a:moveTo>
                  <a:lnTo>
                    <a:pt x="1" y="3941"/>
                  </a:lnTo>
                  <a:lnTo>
                    <a:pt x="1255" y="2438"/>
                  </a:lnTo>
                  <a:lnTo>
                    <a:pt x="3182" y="2482"/>
                  </a:lnTo>
                  <a:lnTo>
                    <a:pt x="3182" y="2482"/>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5"/>
            <p:cNvSpPr/>
            <p:nvPr/>
          </p:nvSpPr>
          <p:spPr>
            <a:xfrm>
              <a:off x="266375" y="1045442"/>
              <a:ext cx="428570" cy="335342"/>
            </a:xfrm>
            <a:custGeom>
              <a:rect b="b" l="l" r="r" t="t"/>
              <a:pathLst>
                <a:path extrusionOk="0" h="5561" w="7107">
                  <a:moveTo>
                    <a:pt x="6917" y="205"/>
                  </a:moveTo>
                  <a:lnTo>
                    <a:pt x="6917" y="5370"/>
                  </a:lnTo>
                  <a:lnTo>
                    <a:pt x="190" y="5370"/>
                  </a:lnTo>
                  <a:lnTo>
                    <a:pt x="190" y="205"/>
                  </a:lnTo>
                  <a:close/>
                  <a:moveTo>
                    <a:pt x="0" y="1"/>
                  </a:moveTo>
                  <a:lnTo>
                    <a:pt x="0" y="5560"/>
                  </a:lnTo>
                  <a:lnTo>
                    <a:pt x="7106" y="5560"/>
                  </a:lnTo>
                  <a:lnTo>
                    <a:pt x="710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1" name="Shape 721"/>
        <p:cNvGrpSpPr/>
        <p:nvPr/>
      </p:nvGrpSpPr>
      <p:grpSpPr>
        <a:xfrm>
          <a:off x="0" y="0"/>
          <a:ext cx="0" cy="0"/>
          <a:chOff x="0" y="0"/>
          <a:chExt cx="0" cy="0"/>
        </a:xfrm>
      </p:grpSpPr>
      <p:sp>
        <p:nvSpPr>
          <p:cNvPr id="722" name="Google Shape;722;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723" name="Google Shape;723;p6"/>
          <p:cNvGrpSpPr/>
          <p:nvPr/>
        </p:nvGrpSpPr>
        <p:grpSpPr>
          <a:xfrm>
            <a:off x="-319950" y="4381182"/>
            <a:ext cx="1331239" cy="1135324"/>
            <a:chOff x="-347950" y="4147807"/>
            <a:chExt cx="1331239" cy="1135324"/>
          </a:xfrm>
        </p:grpSpPr>
        <p:sp>
          <p:nvSpPr>
            <p:cNvPr id="724" name="Google Shape;724;p6"/>
            <p:cNvSpPr/>
            <p:nvPr/>
          </p:nvSpPr>
          <p:spPr>
            <a:xfrm>
              <a:off x="-347950" y="4155021"/>
              <a:ext cx="1331239" cy="1128110"/>
            </a:xfrm>
            <a:custGeom>
              <a:rect b="b" l="l" r="r" t="t"/>
              <a:pathLst>
                <a:path extrusionOk="0" h="18139" w="21406">
                  <a:moveTo>
                    <a:pt x="4436" y="1"/>
                  </a:moveTo>
                  <a:lnTo>
                    <a:pt x="0" y="11864"/>
                  </a:lnTo>
                  <a:lnTo>
                    <a:pt x="263" y="11966"/>
                  </a:lnTo>
                  <a:cubicBezTo>
                    <a:pt x="321" y="11995"/>
                    <a:pt x="6158" y="14155"/>
                    <a:pt x="8434" y="15862"/>
                  </a:cubicBezTo>
                  <a:cubicBezTo>
                    <a:pt x="8536" y="15935"/>
                    <a:pt x="8638" y="15993"/>
                    <a:pt x="8755" y="16022"/>
                  </a:cubicBezTo>
                  <a:cubicBezTo>
                    <a:pt x="8843" y="16052"/>
                    <a:pt x="8916" y="16066"/>
                    <a:pt x="9003" y="16081"/>
                  </a:cubicBezTo>
                  <a:cubicBezTo>
                    <a:pt x="9952" y="16198"/>
                    <a:pt x="14854" y="16796"/>
                    <a:pt x="17335" y="17627"/>
                  </a:cubicBezTo>
                  <a:cubicBezTo>
                    <a:pt x="17685" y="17744"/>
                    <a:pt x="17977" y="17861"/>
                    <a:pt x="18181" y="17978"/>
                  </a:cubicBezTo>
                  <a:lnTo>
                    <a:pt x="18502" y="18138"/>
                  </a:lnTo>
                  <a:lnTo>
                    <a:pt x="20574" y="9792"/>
                  </a:lnTo>
                  <a:lnTo>
                    <a:pt x="21406" y="5779"/>
                  </a:lnTo>
                  <a:lnTo>
                    <a:pt x="21245" y="5721"/>
                  </a:lnTo>
                  <a:cubicBezTo>
                    <a:pt x="21027" y="5648"/>
                    <a:pt x="16620" y="4247"/>
                    <a:pt x="13526" y="4086"/>
                  </a:cubicBezTo>
                  <a:cubicBezTo>
                    <a:pt x="12650" y="3558"/>
                    <a:pt x="12093" y="3497"/>
                    <a:pt x="11884" y="3497"/>
                  </a:cubicBezTo>
                  <a:cubicBezTo>
                    <a:pt x="11822" y="3497"/>
                    <a:pt x="11790" y="3503"/>
                    <a:pt x="11790" y="3503"/>
                  </a:cubicBezTo>
                  <a:lnTo>
                    <a:pt x="11703" y="3444"/>
                  </a:lnTo>
                  <a:cubicBezTo>
                    <a:pt x="9164" y="1693"/>
                    <a:pt x="4815" y="132"/>
                    <a:pt x="4596" y="59"/>
                  </a:cubicBezTo>
                  <a:lnTo>
                    <a:pt x="4436"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6"/>
            <p:cNvSpPr/>
            <p:nvPr/>
          </p:nvSpPr>
          <p:spPr>
            <a:xfrm>
              <a:off x="-308024" y="4147807"/>
              <a:ext cx="745036" cy="976484"/>
            </a:xfrm>
            <a:custGeom>
              <a:rect b="b" l="l" r="r" t="t"/>
              <a:pathLst>
                <a:path extrusionOk="0" h="15701" w="11980">
                  <a:moveTo>
                    <a:pt x="4261" y="0"/>
                  </a:moveTo>
                  <a:lnTo>
                    <a:pt x="0" y="11907"/>
                  </a:lnTo>
                  <a:cubicBezTo>
                    <a:pt x="0" y="11907"/>
                    <a:pt x="3779" y="12797"/>
                    <a:pt x="7996" y="15701"/>
                  </a:cubicBezTo>
                  <a:lnTo>
                    <a:pt x="11980" y="3896"/>
                  </a:lnTo>
                  <a:cubicBezTo>
                    <a:pt x="11980" y="3896"/>
                    <a:pt x="7048" y="613"/>
                    <a:pt x="4261" y="0"/>
                  </a:cubicBez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6"/>
            <p:cNvSpPr/>
            <p:nvPr/>
          </p:nvSpPr>
          <p:spPr>
            <a:xfrm>
              <a:off x="188317" y="4388242"/>
              <a:ext cx="770472" cy="855831"/>
            </a:xfrm>
            <a:custGeom>
              <a:rect b="b" l="l" r="r" t="t"/>
              <a:pathLst>
                <a:path extrusionOk="0" h="13761" w="12389">
                  <a:moveTo>
                    <a:pt x="3940" y="1"/>
                  </a:moveTo>
                  <a:lnTo>
                    <a:pt x="1" y="11820"/>
                  </a:lnTo>
                  <a:cubicBezTo>
                    <a:pt x="5122" y="12054"/>
                    <a:pt x="9398" y="13761"/>
                    <a:pt x="9398" y="13761"/>
                  </a:cubicBezTo>
                  <a:lnTo>
                    <a:pt x="12389" y="1708"/>
                  </a:lnTo>
                  <a:cubicBezTo>
                    <a:pt x="9792" y="512"/>
                    <a:pt x="3940" y="1"/>
                    <a:pt x="3940" y="1"/>
                  </a:cubicBez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6"/>
            <p:cNvSpPr/>
            <p:nvPr/>
          </p:nvSpPr>
          <p:spPr>
            <a:xfrm>
              <a:off x="759101" y="4441789"/>
              <a:ext cx="113497" cy="34579"/>
            </a:xfrm>
            <a:custGeom>
              <a:rect b="b" l="l" r="r" t="t"/>
              <a:pathLst>
                <a:path extrusionOk="0" h="556" w="1825">
                  <a:moveTo>
                    <a:pt x="1" y="1"/>
                  </a:moveTo>
                  <a:lnTo>
                    <a:pt x="1825" y="555"/>
                  </a:lnTo>
                </a:path>
              </a:pathLst>
            </a:custGeom>
            <a:solidFill>
              <a:srgbClr val="FFA7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6"/>
            <p:cNvSpPr/>
            <p:nvPr/>
          </p:nvSpPr>
          <p:spPr>
            <a:xfrm>
              <a:off x="754561" y="4436938"/>
              <a:ext cx="123509" cy="44157"/>
            </a:xfrm>
            <a:custGeom>
              <a:rect b="b" l="l" r="r" t="t"/>
              <a:pathLst>
                <a:path extrusionOk="0" h="710" w="1986">
                  <a:moveTo>
                    <a:pt x="71" y="0"/>
                  </a:moveTo>
                  <a:cubicBezTo>
                    <a:pt x="39" y="0"/>
                    <a:pt x="12" y="17"/>
                    <a:pt x="1" y="50"/>
                  </a:cubicBezTo>
                  <a:cubicBezTo>
                    <a:pt x="1" y="93"/>
                    <a:pt x="15" y="137"/>
                    <a:pt x="59" y="152"/>
                  </a:cubicBezTo>
                  <a:lnTo>
                    <a:pt x="1883" y="706"/>
                  </a:lnTo>
                  <a:cubicBezTo>
                    <a:pt x="1891" y="709"/>
                    <a:pt x="1899" y="710"/>
                    <a:pt x="1906" y="710"/>
                  </a:cubicBezTo>
                  <a:cubicBezTo>
                    <a:pt x="1941" y="710"/>
                    <a:pt x="1971" y="684"/>
                    <a:pt x="1971" y="648"/>
                  </a:cubicBezTo>
                  <a:cubicBezTo>
                    <a:pt x="1985" y="619"/>
                    <a:pt x="1971" y="575"/>
                    <a:pt x="1927" y="560"/>
                  </a:cubicBezTo>
                  <a:lnTo>
                    <a:pt x="103" y="6"/>
                  </a:lnTo>
                  <a:cubicBezTo>
                    <a:pt x="92" y="2"/>
                    <a:pt x="81" y="0"/>
                    <a:pt x="71" y="0"/>
                  </a:cubicBezTo>
                  <a:close/>
                </a:path>
              </a:pathLst>
            </a:custGeom>
            <a:solidFill>
              <a:srgbClr val="FF8C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6"/>
            <p:cNvSpPr/>
            <p:nvPr/>
          </p:nvSpPr>
          <p:spPr>
            <a:xfrm>
              <a:off x="189250" y="4388615"/>
              <a:ext cx="754116" cy="774732"/>
            </a:xfrm>
            <a:custGeom>
              <a:rect b="b" l="l" r="r" t="t"/>
              <a:pathLst>
                <a:path extrusionOk="0" h="12457" w="12126">
                  <a:moveTo>
                    <a:pt x="4576" y="1"/>
                  </a:moveTo>
                  <a:cubicBezTo>
                    <a:pt x="4372" y="1"/>
                    <a:pt x="4173" y="8"/>
                    <a:pt x="3984" y="24"/>
                  </a:cubicBezTo>
                  <a:cubicBezTo>
                    <a:pt x="3984" y="24"/>
                    <a:pt x="3969" y="9"/>
                    <a:pt x="3969" y="9"/>
                  </a:cubicBezTo>
                  <a:lnTo>
                    <a:pt x="0" y="11829"/>
                  </a:lnTo>
                  <a:cubicBezTo>
                    <a:pt x="0" y="11829"/>
                    <a:pt x="511" y="10326"/>
                    <a:pt x="511" y="10326"/>
                  </a:cubicBezTo>
                  <a:cubicBezTo>
                    <a:pt x="613" y="10399"/>
                    <a:pt x="745" y="10457"/>
                    <a:pt x="890" y="10472"/>
                  </a:cubicBezTo>
                  <a:cubicBezTo>
                    <a:pt x="2102" y="10618"/>
                    <a:pt x="5560" y="10778"/>
                    <a:pt x="9368" y="12456"/>
                  </a:cubicBezTo>
                  <a:lnTo>
                    <a:pt x="12126" y="1615"/>
                  </a:lnTo>
                  <a:lnTo>
                    <a:pt x="12068" y="1600"/>
                  </a:lnTo>
                  <a:cubicBezTo>
                    <a:pt x="12068" y="1600"/>
                    <a:pt x="7590" y="1"/>
                    <a:pt x="4576" y="1"/>
                  </a:cubicBez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6"/>
            <p:cNvSpPr/>
            <p:nvPr/>
          </p:nvSpPr>
          <p:spPr>
            <a:xfrm>
              <a:off x="-247264" y="4157758"/>
              <a:ext cx="680670" cy="965663"/>
            </a:xfrm>
            <a:custGeom>
              <a:rect b="b" l="l" r="r" t="t"/>
              <a:pathLst>
                <a:path extrusionOk="0" h="15527" w="10945">
                  <a:moveTo>
                    <a:pt x="3167" y="1"/>
                  </a:moveTo>
                  <a:lnTo>
                    <a:pt x="3449" y="92"/>
                  </a:lnTo>
                  <a:lnTo>
                    <a:pt x="3449" y="92"/>
                  </a:lnTo>
                  <a:cubicBezTo>
                    <a:pt x="3269" y="32"/>
                    <a:pt x="3167" y="1"/>
                    <a:pt x="3167" y="1"/>
                  </a:cubicBezTo>
                  <a:close/>
                  <a:moveTo>
                    <a:pt x="3449" y="92"/>
                  </a:moveTo>
                  <a:cubicBezTo>
                    <a:pt x="3511" y="112"/>
                    <a:pt x="3583" y="136"/>
                    <a:pt x="3663" y="163"/>
                  </a:cubicBezTo>
                  <a:lnTo>
                    <a:pt x="3663" y="163"/>
                  </a:lnTo>
                  <a:lnTo>
                    <a:pt x="3663" y="161"/>
                  </a:lnTo>
                  <a:lnTo>
                    <a:pt x="3449" y="92"/>
                  </a:lnTo>
                  <a:close/>
                  <a:moveTo>
                    <a:pt x="3663" y="163"/>
                  </a:moveTo>
                  <a:lnTo>
                    <a:pt x="1" y="10609"/>
                  </a:lnTo>
                  <a:cubicBezTo>
                    <a:pt x="4057" y="11557"/>
                    <a:pt x="6042" y="13294"/>
                    <a:pt x="7092" y="13906"/>
                  </a:cubicBezTo>
                  <a:cubicBezTo>
                    <a:pt x="7207" y="13978"/>
                    <a:pt x="7337" y="14022"/>
                    <a:pt x="7480" y="14023"/>
                  </a:cubicBezTo>
                  <a:lnTo>
                    <a:pt x="7480" y="14023"/>
                  </a:lnTo>
                  <a:lnTo>
                    <a:pt x="10944" y="3707"/>
                  </a:lnTo>
                  <a:lnTo>
                    <a:pt x="10915" y="3707"/>
                  </a:lnTo>
                  <a:cubicBezTo>
                    <a:pt x="9089" y="2084"/>
                    <a:pt x="5067" y="636"/>
                    <a:pt x="3663" y="163"/>
                  </a:cubicBezTo>
                  <a:close/>
                  <a:moveTo>
                    <a:pt x="7480" y="14023"/>
                  </a:moveTo>
                  <a:lnTo>
                    <a:pt x="6976" y="15526"/>
                  </a:lnTo>
                  <a:cubicBezTo>
                    <a:pt x="6976" y="15526"/>
                    <a:pt x="7486" y="14023"/>
                    <a:pt x="7486" y="14023"/>
                  </a:cubicBezTo>
                  <a:cubicBezTo>
                    <a:pt x="7484" y="14023"/>
                    <a:pt x="7482" y="14023"/>
                    <a:pt x="7480" y="14023"/>
                  </a:cubicBez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6"/>
            <p:cNvSpPr/>
            <p:nvPr/>
          </p:nvSpPr>
          <p:spPr>
            <a:xfrm>
              <a:off x="-236380" y="4831672"/>
              <a:ext cx="386635" cy="172273"/>
            </a:xfrm>
            <a:custGeom>
              <a:rect b="b" l="l" r="r" t="t"/>
              <a:pathLst>
                <a:path extrusionOk="0" h="2770" w="6217">
                  <a:moveTo>
                    <a:pt x="85" y="1"/>
                  </a:moveTo>
                  <a:cubicBezTo>
                    <a:pt x="54" y="1"/>
                    <a:pt x="26" y="17"/>
                    <a:pt x="15" y="50"/>
                  </a:cubicBezTo>
                  <a:cubicBezTo>
                    <a:pt x="1" y="79"/>
                    <a:pt x="30" y="123"/>
                    <a:pt x="59" y="137"/>
                  </a:cubicBezTo>
                  <a:cubicBezTo>
                    <a:pt x="118" y="167"/>
                    <a:pt x="4670" y="1801"/>
                    <a:pt x="6086" y="2749"/>
                  </a:cubicBezTo>
                  <a:cubicBezTo>
                    <a:pt x="6100" y="2764"/>
                    <a:pt x="6100" y="2764"/>
                    <a:pt x="6100" y="2764"/>
                  </a:cubicBezTo>
                  <a:cubicBezTo>
                    <a:pt x="6112" y="2768"/>
                    <a:pt x="6123" y="2770"/>
                    <a:pt x="6132" y="2770"/>
                  </a:cubicBezTo>
                  <a:cubicBezTo>
                    <a:pt x="6159" y="2770"/>
                    <a:pt x="6177" y="2756"/>
                    <a:pt x="6188" y="2735"/>
                  </a:cubicBezTo>
                  <a:cubicBezTo>
                    <a:pt x="6217" y="2691"/>
                    <a:pt x="6202" y="2647"/>
                    <a:pt x="6173" y="2633"/>
                  </a:cubicBezTo>
                  <a:cubicBezTo>
                    <a:pt x="4743" y="1670"/>
                    <a:pt x="307" y="65"/>
                    <a:pt x="118" y="6"/>
                  </a:cubicBezTo>
                  <a:cubicBezTo>
                    <a:pt x="107" y="3"/>
                    <a:pt x="96" y="1"/>
                    <a:pt x="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6"/>
            <p:cNvSpPr/>
            <p:nvPr/>
          </p:nvSpPr>
          <p:spPr>
            <a:xfrm>
              <a:off x="-254478" y="4852009"/>
              <a:ext cx="223262" cy="88065"/>
            </a:xfrm>
            <a:custGeom>
              <a:rect b="b" l="l" r="r" t="t"/>
              <a:pathLst>
                <a:path extrusionOk="0" h="1416" w="3590">
                  <a:moveTo>
                    <a:pt x="0" y="0"/>
                  </a:moveTo>
                  <a:lnTo>
                    <a:pt x="3590" y="1416"/>
                  </a:lnTo>
                  <a:cubicBezTo>
                    <a:pt x="3590" y="1416"/>
                    <a:pt x="1474" y="438"/>
                    <a:pt x="0" y="0"/>
                  </a:cubicBezTo>
                  <a:close/>
                </a:path>
              </a:pathLst>
            </a:custGeom>
            <a:solidFill>
              <a:srgbClr val="FFA7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6"/>
            <p:cNvSpPr/>
            <p:nvPr/>
          </p:nvSpPr>
          <p:spPr>
            <a:xfrm>
              <a:off x="-259018" y="4847469"/>
              <a:ext cx="233275" cy="97456"/>
            </a:xfrm>
            <a:custGeom>
              <a:rect b="b" l="l" r="r" t="t"/>
              <a:pathLst>
                <a:path extrusionOk="0" h="1567" w="3751">
                  <a:moveTo>
                    <a:pt x="102" y="0"/>
                  </a:moveTo>
                  <a:cubicBezTo>
                    <a:pt x="58" y="0"/>
                    <a:pt x="15" y="15"/>
                    <a:pt x="0" y="59"/>
                  </a:cubicBezTo>
                  <a:cubicBezTo>
                    <a:pt x="0" y="102"/>
                    <a:pt x="15" y="132"/>
                    <a:pt x="58" y="161"/>
                  </a:cubicBezTo>
                  <a:cubicBezTo>
                    <a:pt x="1503" y="584"/>
                    <a:pt x="3604" y="1547"/>
                    <a:pt x="3633" y="1562"/>
                  </a:cubicBezTo>
                  <a:cubicBezTo>
                    <a:pt x="3644" y="1565"/>
                    <a:pt x="3655" y="1567"/>
                    <a:pt x="3666" y="1567"/>
                  </a:cubicBezTo>
                  <a:cubicBezTo>
                    <a:pt x="3697" y="1567"/>
                    <a:pt x="3725" y="1551"/>
                    <a:pt x="3736" y="1518"/>
                  </a:cubicBezTo>
                  <a:cubicBezTo>
                    <a:pt x="3750" y="1474"/>
                    <a:pt x="3736" y="1430"/>
                    <a:pt x="3692" y="1416"/>
                  </a:cubicBezTo>
                  <a:cubicBezTo>
                    <a:pt x="3677" y="1401"/>
                    <a:pt x="1561" y="438"/>
                    <a:pt x="1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6"/>
            <p:cNvSpPr/>
            <p:nvPr/>
          </p:nvSpPr>
          <p:spPr>
            <a:xfrm>
              <a:off x="34956" y="4975399"/>
              <a:ext cx="102614" cy="50873"/>
            </a:xfrm>
            <a:custGeom>
              <a:rect b="b" l="l" r="r" t="t"/>
              <a:pathLst>
                <a:path extrusionOk="0" h="818" w="1650">
                  <a:moveTo>
                    <a:pt x="1650" y="818"/>
                  </a:moveTo>
                  <a:lnTo>
                    <a:pt x="1" y="1"/>
                  </a:lnTo>
                </a:path>
              </a:pathLst>
            </a:custGeom>
            <a:solidFill>
              <a:srgbClr val="FFA7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6"/>
            <p:cNvSpPr/>
            <p:nvPr/>
          </p:nvSpPr>
          <p:spPr>
            <a:xfrm>
              <a:off x="30416" y="4970485"/>
              <a:ext cx="112626" cy="60700"/>
            </a:xfrm>
            <a:custGeom>
              <a:rect b="b" l="l" r="r" t="t"/>
              <a:pathLst>
                <a:path extrusionOk="0" h="976" w="1811">
                  <a:moveTo>
                    <a:pt x="83" y="1"/>
                  </a:moveTo>
                  <a:cubicBezTo>
                    <a:pt x="52" y="1"/>
                    <a:pt x="26" y="15"/>
                    <a:pt x="15" y="36"/>
                  </a:cubicBezTo>
                  <a:cubicBezTo>
                    <a:pt x="1" y="80"/>
                    <a:pt x="15" y="123"/>
                    <a:pt x="45" y="138"/>
                  </a:cubicBezTo>
                  <a:lnTo>
                    <a:pt x="1693" y="970"/>
                  </a:lnTo>
                  <a:lnTo>
                    <a:pt x="1708" y="970"/>
                  </a:lnTo>
                  <a:cubicBezTo>
                    <a:pt x="1715" y="973"/>
                    <a:pt x="1724" y="975"/>
                    <a:pt x="1732" y="975"/>
                  </a:cubicBezTo>
                  <a:cubicBezTo>
                    <a:pt x="1757" y="975"/>
                    <a:pt x="1785" y="959"/>
                    <a:pt x="1796" y="926"/>
                  </a:cubicBezTo>
                  <a:cubicBezTo>
                    <a:pt x="1810" y="897"/>
                    <a:pt x="1796" y="853"/>
                    <a:pt x="1766" y="824"/>
                  </a:cubicBezTo>
                  <a:lnTo>
                    <a:pt x="118" y="7"/>
                  </a:lnTo>
                  <a:cubicBezTo>
                    <a:pt x="106" y="3"/>
                    <a:pt x="94" y="1"/>
                    <a:pt x="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6"/>
            <p:cNvSpPr/>
            <p:nvPr/>
          </p:nvSpPr>
          <p:spPr>
            <a:xfrm>
              <a:off x="-294404" y="4863515"/>
              <a:ext cx="476438" cy="214875"/>
            </a:xfrm>
            <a:custGeom>
              <a:rect b="b" l="l" r="r" t="t"/>
              <a:pathLst>
                <a:path extrusionOk="0" h="3455" w="7661">
                  <a:moveTo>
                    <a:pt x="93" y="1"/>
                  </a:moveTo>
                  <a:cubicBezTo>
                    <a:pt x="58" y="1"/>
                    <a:pt x="27" y="25"/>
                    <a:pt x="15" y="49"/>
                  </a:cubicBezTo>
                  <a:cubicBezTo>
                    <a:pt x="0" y="92"/>
                    <a:pt x="29" y="136"/>
                    <a:pt x="73" y="151"/>
                  </a:cubicBezTo>
                  <a:cubicBezTo>
                    <a:pt x="117" y="165"/>
                    <a:pt x="5603" y="1785"/>
                    <a:pt x="7515" y="3434"/>
                  </a:cubicBezTo>
                  <a:cubicBezTo>
                    <a:pt x="7529" y="3448"/>
                    <a:pt x="7529" y="3448"/>
                    <a:pt x="7544" y="3448"/>
                  </a:cubicBezTo>
                  <a:cubicBezTo>
                    <a:pt x="7552" y="3453"/>
                    <a:pt x="7561" y="3455"/>
                    <a:pt x="7570" y="3455"/>
                  </a:cubicBezTo>
                  <a:cubicBezTo>
                    <a:pt x="7590" y="3455"/>
                    <a:pt x="7611" y="3444"/>
                    <a:pt x="7631" y="3434"/>
                  </a:cubicBezTo>
                  <a:cubicBezTo>
                    <a:pt x="7661" y="3390"/>
                    <a:pt x="7646" y="3346"/>
                    <a:pt x="7617" y="3317"/>
                  </a:cubicBezTo>
                  <a:cubicBezTo>
                    <a:pt x="5676" y="1639"/>
                    <a:pt x="161" y="19"/>
                    <a:pt x="117" y="5"/>
                  </a:cubicBezTo>
                  <a:cubicBezTo>
                    <a:pt x="109" y="2"/>
                    <a:pt x="101" y="1"/>
                    <a:pt x="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6"/>
            <p:cNvSpPr/>
            <p:nvPr/>
          </p:nvSpPr>
          <p:spPr>
            <a:xfrm>
              <a:off x="315372" y="5063463"/>
              <a:ext cx="410205" cy="94657"/>
            </a:xfrm>
            <a:custGeom>
              <a:rect b="b" l="l" r="r" t="t"/>
              <a:pathLst>
                <a:path extrusionOk="0" h="1522" w="6596">
                  <a:moveTo>
                    <a:pt x="88" y="0"/>
                  </a:moveTo>
                  <a:cubicBezTo>
                    <a:pt x="44" y="0"/>
                    <a:pt x="1" y="29"/>
                    <a:pt x="1" y="73"/>
                  </a:cubicBezTo>
                  <a:cubicBezTo>
                    <a:pt x="1" y="102"/>
                    <a:pt x="30" y="131"/>
                    <a:pt x="59" y="146"/>
                  </a:cubicBezTo>
                  <a:lnTo>
                    <a:pt x="74" y="146"/>
                  </a:lnTo>
                  <a:cubicBezTo>
                    <a:pt x="1781" y="190"/>
                    <a:pt x="6450" y="1503"/>
                    <a:pt x="6494" y="1518"/>
                  </a:cubicBezTo>
                  <a:cubicBezTo>
                    <a:pt x="6502" y="1520"/>
                    <a:pt x="6509" y="1521"/>
                    <a:pt x="6517" y="1521"/>
                  </a:cubicBezTo>
                  <a:cubicBezTo>
                    <a:pt x="6552" y="1521"/>
                    <a:pt x="6584" y="1495"/>
                    <a:pt x="6596" y="1459"/>
                  </a:cubicBezTo>
                  <a:cubicBezTo>
                    <a:pt x="6596" y="1415"/>
                    <a:pt x="6581" y="1372"/>
                    <a:pt x="6538" y="1372"/>
                  </a:cubicBezTo>
                  <a:cubicBezTo>
                    <a:pt x="6348" y="1313"/>
                    <a:pt x="1795" y="44"/>
                    <a:pt x="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6"/>
            <p:cNvSpPr/>
            <p:nvPr/>
          </p:nvSpPr>
          <p:spPr>
            <a:xfrm>
              <a:off x="516807" y="5128765"/>
              <a:ext cx="232404" cy="58150"/>
            </a:xfrm>
            <a:custGeom>
              <a:rect b="b" l="l" r="r" t="t"/>
              <a:pathLst>
                <a:path extrusionOk="0" h="935" w="3737">
                  <a:moveTo>
                    <a:pt x="1" y="1"/>
                  </a:moveTo>
                  <a:lnTo>
                    <a:pt x="3736" y="934"/>
                  </a:lnTo>
                  <a:cubicBezTo>
                    <a:pt x="2277" y="438"/>
                    <a:pt x="1" y="1"/>
                    <a:pt x="1" y="1"/>
                  </a:cubicBezTo>
                  <a:close/>
                </a:path>
              </a:pathLst>
            </a:custGeom>
            <a:solidFill>
              <a:srgbClr val="FFA7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6"/>
            <p:cNvSpPr/>
            <p:nvPr/>
          </p:nvSpPr>
          <p:spPr>
            <a:xfrm>
              <a:off x="511396" y="5124225"/>
              <a:ext cx="243225" cy="67541"/>
            </a:xfrm>
            <a:custGeom>
              <a:rect b="b" l="l" r="r" t="t"/>
              <a:pathLst>
                <a:path extrusionOk="0" h="1086" w="3911">
                  <a:moveTo>
                    <a:pt x="102" y="1"/>
                  </a:moveTo>
                  <a:cubicBezTo>
                    <a:pt x="59" y="1"/>
                    <a:pt x="15" y="30"/>
                    <a:pt x="15" y="59"/>
                  </a:cubicBezTo>
                  <a:cubicBezTo>
                    <a:pt x="0" y="103"/>
                    <a:pt x="30" y="132"/>
                    <a:pt x="59" y="147"/>
                  </a:cubicBezTo>
                  <a:lnTo>
                    <a:pt x="73" y="147"/>
                  </a:lnTo>
                  <a:cubicBezTo>
                    <a:pt x="88" y="161"/>
                    <a:pt x="2364" y="584"/>
                    <a:pt x="3794" y="1080"/>
                  </a:cubicBezTo>
                  <a:cubicBezTo>
                    <a:pt x="3805" y="1084"/>
                    <a:pt x="3816" y="1086"/>
                    <a:pt x="3827" y="1086"/>
                  </a:cubicBezTo>
                  <a:cubicBezTo>
                    <a:pt x="3858" y="1086"/>
                    <a:pt x="3885" y="1069"/>
                    <a:pt x="3896" y="1037"/>
                  </a:cubicBezTo>
                  <a:cubicBezTo>
                    <a:pt x="3911" y="993"/>
                    <a:pt x="3882" y="949"/>
                    <a:pt x="3852" y="935"/>
                  </a:cubicBezTo>
                  <a:cubicBezTo>
                    <a:pt x="2408" y="438"/>
                    <a:pt x="117" y="1"/>
                    <a:pt x="1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6"/>
            <p:cNvSpPr/>
            <p:nvPr/>
          </p:nvSpPr>
          <p:spPr>
            <a:xfrm>
              <a:off x="209213" y="5097917"/>
              <a:ext cx="543603" cy="115554"/>
            </a:xfrm>
            <a:custGeom>
              <a:rect b="b" l="l" r="r" t="t"/>
              <a:pathLst>
                <a:path extrusionOk="0" h="1858" w="8741">
                  <a:moveTo>
                    <a:pt x="88" y="1"/>
                  </a:moveTo>
                  <a:cubicBezTo>
                    <a:pt x="44" y="1"/>
                    <a:pt x="15" y="30"/>
                    <a:pt x="0" y="73"/>
                  </a:cubicBezTo>
                  <a:cubicBezTo>
                    <a:pt x="0" y="103"/>
                    <a:pt x="15" y="146"/>
                    <a:pt x="59" y="146"/>
                  </a:cubicBezTo>
                  <a:cubicBezTo>
                    <a:pt x="59" y="146"/>
                    <a:pt x="59" y="161"/>
                    <a:pt x="73" y="161"/>
                  </a:cubicBezTo>
                  <a:cubicBezTo>
                    <a:pt x="132" y="161"/>
                    <a:pt x="5881" y="978"/>
                    <a:pt x="8639" y="1854"/>
                  </a:cubicBezTo>
                  <a:cubicBezTo>
                    <a:pt x="8647" y="1856"/>
                    <a:pt x="8655" y="1858"/>
                    <a:pt x="8662" y="1858"/>
                  </a:cubicBezTo>
                  <a:cubicBezTo>
                    <a:pt x="8697" y="1858"/>
                    <a:pt x="8729" y="1834"/>
                    <a:pt x="8741" y="1810"/>
                  </a:cubicBezTo>
                  <a:cubicBezTo>
                    <a:pt x="8741" y="1766"/>
                    <a:pt x="8726" y="1722"/>
                    <a:pt x="8682" y="1708"/>
                  </a:cubicBezTo>
                  <a:cubicBezTo>
                    <a:pt x="5910" y="832"/>
                    <a:pt x="146" y="15"/>
                    <a:pt x="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1" name="Google Shape;741;p6"/>
          <p:cNvGrpSpPr/>
          <p:nvPr/>
        </p:nvGrpSpPr>
        <p:grpSpPr>
          <a:xfrm>
            <a:off x="0" y="0"/>
            <a:ext cx="9144080" cy="5143448"/>
            <a:chOff x="0" y="0"/>
            <a:chExt cx="9144080" cy="5143448"/>
          </a:xfrm>
        </p:grpSpPr>
        <p:sp>
          <p:nvSpPr>
            <p:cNvPr id="742" name="Google Shape;742;p6"/>
            <p:cNvSpPr/>
            <p:nvPr/>
          </p:nvSpPr>
          <p:spPr>
            <a:xfrm>
              <a:off x="0" y="0"/>
              <a:ext cx="9144080" cy="247047"/>
            </a:xfrm>
            <a:custGeom>
              <a:rect b="b" l="l" r="r" t="t"/>
              <a:pathLst>
                <a:path extrusionOk="0" h="2978" w="123577">
                  <a:moveTo>
                    <a:pt x="123372" y="205"/>
                  </a:moveTo>
                  <a:lnTo>
                    <a:pt x="123372" y="2787"/>
                  </a:lnTo>
                  <a:lnTo>
                    <a:pt x="205" y="2787"/>
                  </a:lnTo>
                  <a:lnTo>
                    <a:pt x="205" y="205"/>
                  </a:lnTo>
                  <a:close/>
                  <a:moveTo>
                    <a:pt x="0" y="0"/>
                  </a:moveTo>
                  <a:lnTo>
                    <a:pt x="0" y="2977"/>
                  </a:lnTo>
                  <a:lnTo>
                    <a:pt x="123576" y="2977"/>
                  </a:lnTo>
                  <a:lnTo>
                    <a:pt x="12357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6"/>
            <p:cNvSpPr/>
            <p:nvPr/>
          </p:nvSpPr>
          <p:spPr>
            <a:xfrm>
              <a:off x="5208705"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6"/>
            <p:cNvSpPr/>
            <p:nvPr/>
          </p:nvSpPr>
          <p:spPr>
            <a:xfrm>
              <a:off x="5276482"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6"/>
            <p:cNvSpPr/>
            <p:nvPr/>
          </p:nvSpPr>
          <p:spPr>
            <a:xfrm>
              <a:off x="5343098" y="72589"/>
              <a:ext cx="17006" cy="161103"/>
            </a:xfrm>
            <a:custGeom>
              <a:rect b="b" l="l" r="r" t="t"/>
              <a:pathLst>
                <a:path extrusionOk="0" h="1942" w="205">
                  <a:moveTo>
                    <a:pt x="0" y="1"/>
                  </a:moveTo>
                  <a:lnTo>
                    <a:pt x="0"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6"/>
            <p:cNvSpPr/>
            <p:nvPr/>
          </p:nvSpPr>
          <p:spPr>
            <a:xfrm>
              <a:off x="5409630"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6"/>
            <p:cNvSpPr/>
            <p:nvPr/>
          </p:nvSpPr>
          <p:spPr>
            <a:xfrm>
              <a:off x="5477490"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6"/>
            <p:cNvSpPr/>
            <p:nvPr/>
          </p:nvSpPr>
          <p:spPr>
            <a:xfrm>
              <a:off x="5544023"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6"/>
            <p:cNvSpPr/>
            <p:nvPr/>
          </p:nvSpPr>
          <p:spPr>
            <a:xfrm>
              <a:off x="5610638"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6"/>
            <p:cNvSpPr/>
            <p:nvPr/>
          </p:nvSpPr>
          <p:spPr>
            <a:xfrm>
              <a:off x="5678415" y="72589"/>
              <a:ext cx="15762" cy="161103"/>
            </a:xfrm>
            <a:custGeom>
              <a:rect b="b" l="l" r="r" t="t"/>
              <a:pathLst>
                <a:path extrusionOk="0" h="1942" w="190">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6"/>
            <p:cNvSpPr/>
            <p:nvPr/>
          </p:nvSpPr>
          <p:spPr>
            <a:xfrm>
              <a:off x="5744948"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6"/>
            <p:cNvSpPr/>
            <p:nvPr/>
          </p:nvSpPr>
          <p:spPr>
            <a:xfrm>
              <a:off x="7219367"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6"/>
            <p:cNvSpPr/>
            <p:nvPr/>
          </p:nvSpPr>
          <p:spPr>
            <a:xfrm>
              <a:off x="5879340"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6"/>
            <p:cNvSpPr/>
            <p:nvPr/>
          </p:nvSpPr>
          <p:spPr>
            <a:xfrm>
              <a:off x="6347806" y="72589"/>
              <a:ext cx="17006" cy="161103"/>
            </a:xfrm>
            <a:custGeom>
              <a:rect b="b" l="l" r="r" t="t"/>
              <a:pathLst>
                <a:path extrusionOk="0" h="1942" w="205">
                  <a:moveTo>
                    <a:pt x="0" y="1"/>
                  </a:moveTo>
                  <a:lnTo>
                    <a:pt x="0"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6"/>
            <p:cNvSpPr/>
            <p:nvPr/>
          </p:nvSpPr>
          <p:spPr>
            <a:xfrm>
              <a:off x="5945956"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6"/>
            <p:cNvSpPr/>
            <p:nvPr/>
          </p:nvSpPr>
          <p:spPr>
            <a:xfrm>
              <a:off x="6013733" y="72589"/>
              <a:ext cx="15762" cy="161103"/>
            </a:xfrm>
            <a:custGeom>
              <a:rect b="b" l="l" r="r" t="t"/>
              <a:pathLst>
                <a:path extrusionOk="0" h="1942" w="190">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6"/>
            <p:cNvSpPr/>
            <p:nvPr/>
          </p:nvSpPr>
          <p:spPr>
            <a:xfrm>
              <a:off x="6080266"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6"/>
            <p:cNvSpPr/>
            <p:nvPr/>
          </p:nvSpPr>
          <p:spPr>
            <a:xfrm>
              <a:off x="6146881"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6"/>
            <p:cNvSpPr/>
            <p:nvPr/>
          </p:nvSpPr>
          <p:spPr>
            <a:xfrm>
              <a:off x="5812725"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6"/>
            <p:cNvSpPr/>
            <p:nvPr/>
          </p:nvSpPr>
          <p:spPr>
            <a:xfrm>
              <a:off x="4003072" y="72589"/>
              <a:ext cx="15845" cy="161103"/>
            </a:xfrm>
            <a:custGeom>
              <a:rect b="b" l="l" r="r" t="t"/>
              <a:pathLst>
                <a:path extrusionOk="0" h="1942" w="191">
                  <a:moveTo>
                    <a:pt x="1" y="1"/>
                  </a:moveTo>
                  <a:lnTo>
                    <a:pt x="1"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6"/>
            <p:cNvSpPr/>
            <p:nvPr/>
          </p:nvSpPr>
          <p:spPr>
            <a:xfrm>
              <a:off x="4137464"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6"/>
            <p:cNvSpPr/>
            <p:nvPr/>
          </p:nvSpPr>
          <p:spPr>
            <a:xfrm>
              <a:off x="4270612"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6"/>
            <p:cNvSpPr/>
            <p:nvPr/>
          </p:nvSpPr>
          <p:spPr>
            <a:xfrm>
              <a:off x="4338389" y="72589"/>
              <a:ext cx="15845" cy="161103"/>
            </a:xfrm>
            <a:custGeom>
              <a:rect b="b" l="l" r="r" t="t"/>
              <a:pathLst>
                <a:path extrusionOk="0" h="1942" w="191">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6"/>
            <p:cNvSpPr/>
            <p:nvPr/>
          </p:nvSpPr>
          <p:spPr>
            <a:xfrm>
              <a:off x="4404922"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6"/>
            <p:cNvSpPr/>
            <p:nvPr/>
          </p:nvSpPr>
          <p:spPr>
            <a:xfrm>
              <a:off x="4471537"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6"/>
            <p:cNvSpPr/>
            <p:nvPr/>
          </p:nvSpPr>
          <p:spPr>
            <a:xfrm>
              <a:off x="4539314"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6"/>
            <p:cNvSpPr/>
            <p:nvPr/>
          </p:nvSpPr>
          <p:spPr>
            <a:xfrm>
              <a:off x="4605930"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6"/>
            <p:cNvSpPr/>
            <p:nvPr/>
          </p:nvSpPr>
          <p:spPr>
            <a:xfrm>
              <a:off x="4672463" y="72589"/>
              <a:ext cx="17006" cy="161103"/>
            </a:xfrm>
            <a:custGeom>
              <a:rect b="b" l="l" r="r" t="t"/>
              <a:pathLst>
                <a:path extrusionOk="0" h="1942" w="205">
                  <a:moveTo>
                    <a:pt x="1" y="1"/>
                  </a:moveTo>
                  <a:lnTo>
                    <a:pt x="1"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6"/>
            <p:cNvSpPr/>
            <p:nvPr/>
          </p:nvSpPr>
          <p:spPr>
            <a:xfrm>
              <a:off x="4806855"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6"/>
            <p:cNvSpPr/>
            <p:nvPr/>
          </p:nvSpPr>
          <p:spPr>
            <a:xfrm>
              <a:off x="4874632"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6"/>
            <p:cNvSpPr/>
            <p:nvPr/>
          </p:nvSpPr>
          <p:spPr>
            <a:xfrm>
              <a:off x="4941248"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6"/>
            <p:cNvSpPr/>
            <p:nvPr/>
          </p:nvSpPr>
          <p:spPr>
            <a:xfrm>
              <a:off x="5075557"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6"/>
            <p:cNvSpPr/>
            <p:nvPr/>
          </p:nvSpPr>
          <p:spPr>
            <a:xfrm>
              <a:off x="5142173"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6"/>
            <p:cNvSpPr/>
            <p:nvPr/>
          </p:nvSpPr>
          <p:spPr>
            <a:xfrm>
              <a:off x="4740240"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6"/>
            <p:cNvSpPr/>
            <p:nvPr/>
          </p:nvSpPr>
          <p:spPr>
            <a:xfrm>
              <a:off x="3064979"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6"/>
            <p:cNvSpPr/>
            <p:nvPr/>
          </p:nvSpPr>
          <p:spPr>
            <a:xfrm>
              <a:off x="3131511"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6"/>
            <p:cNvSpPr/>
            <p:nvPr/>
          </p:nvSpPr>
          <p:spPr>
            <a:xfrm>
              <a:off x="3199288"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6"/>
            <p:cNvSpPr/>
            <p:nvPr/>
          </p:nvSpPr>
          <p:spPr>
            <a:xfrm>
              <a:off x="3265904"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6"/>
            <p:cNvSpPr/>
            <p:nvPr/>
          </p:nvSpPr>
          <p:spPr>
            <a:xfrm>
              <a:off x="3332436" y="72589"/>
              <a:ext cx="17089" cy="161103"/>
            </a:xfrm>
            <a:custGeom>
              <a:rect b="b" l="l" r="r" t="t"/>
              <a:pathLst>
                <a:path extrusionOk="0" h="1942" w="206">
                  <a:moveTo>
                    <a:pt x="1" y="1"/>
                  </a:moveTo>
                  <a:lnTo>
                    <a:pt x="1"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6"/>
            <p:cNvSpPr/>
            <p:nvPr/>
          </p:nvSpPr>
          <p:spPr>
            <a:xfrm>
              <a:off x="3400296"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6"/>
            <p:cNvSpPr/>
            <p:nvPr/>
          </p:nvSpPr>
          <p:spPr>
            <a:xfrm>
              <a:off x="3466829"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6"/>
            <p:cNvSpPr/>
            <p:nvPr/>
          </p:nvSpPr>
          <p:spPr>
            <a:xfrm>
              <a:off x="3533445"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6"/>
            <p:cNvSpPr/>
            <p:nvPr/>
          </p:nvSpPr>
          <p:spPr>
            <a:xfrm>
              <a:off x="3601222"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6"/>
            <p:cNvSpPr/>
            <p:nvPr/>
          </p:nvSpPr>
          <p:spPr>
            <a:xfrm>
              <a:off x="3734370"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6"/>
            <p:cNvSpPr/>
            <p:nvPr/>
          </p:nvSpPr>
          <p:spPr>
            <a:xfrm>
              <a:off x="5007780" y="72589"/>
              <a:ext cx="17006" cy="161103"/>
            </a:xfrm>
            <a:custGeom>
              <a:rect b="b" l="l" r="r" t="t"/>
              <a:pathLst>
                <a:path extrusionOk="0" h="1942" w="205">
                  <a:moveTo>
                    <a:pt x="1" y="1"/>
                  </a:moveTo>
                  <a:lnTo>
                    <a:pt x="1"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6"/>
            <p:cNvSpPr/>
            <p:nvPr/>
          </p:nvSpPr>
          <p:spPr>
            <a:xfrm>
              <a:off x="7018441" y="72589"/>
              <a:ext cx="15762" cy="161103"/>
            </a:xfrm>
            <a:custGeom>
              <a:rect b="b" l="l" r="r" t="t"/>
              <a:pathLst>
                <a:path extrusionOk="0" h="1942" w="190">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6"/>
            <p:cNvSpPr/>
            <p:nvPr/>
          </p:nvSpPr>
          <p:spPr>
            <a:xfrm>
              <a:off x="7084974"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6"/>
            <p:cNvSpPr/>
            <p:nvPr/>
          </p:nvSpPr>
          <p:spPr>
            <a:xfrm>
              <a:off x="7152751"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6"/>
            <p:cNvSpPr/>
            <p:nvPr/>
          </p:nvSpPr>
          <p:spPr>
            <a:xfrm>
              <a:off x="7285899"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6"/>
            <p:cNvSpPr/>
            <p:nvPr/>
          </p:nvSpPr>
          <p:spPr>
            <a:xfrm>
              <a:off x="7353676" y="72589"/>
              <a:ext cx="15845" cy="161103"/>
            </a:xfrm>
            <a:custGeom>
              <a:rect b="b" l="l" r="r" t="t"/>
              <a:pathLst>
                <a:path extrusionOk="0" h="1942" w="191">
                  <a:moveTo>
                    <a:pt x="1" y="1"/>
                  </a:moveTo>
                  <a:lnTo>
                    <a:pt x="1" y="1942"/>
                  </a:lnTo>
                  <a:lnTo>
                    <a:pt x="191" y="1942"/>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6"/>
            <p:cNvSpPr/>
            <p:nvPr/>
          </p:nvSpPr>
          <p:spPr>
            <a:xfrm>
              <a:off x="7420292"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6"/>
            <p:cNvSpPr/>
            <p:nvPr/>
          </p:nvSpPr>
          <p:spPr>
            <a:xfrm>
              <a:off x="7486907"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6"/>
            <p:cNvSpPr/>
            <p:nvPr/>
          </p:nvSpPr>
          <p:spPr>
            <a:xfrm>
              <a:off x="7554684"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6"/>
            <p:cNvSpPr/>
            <p:nvPr/>
          </p:nvSpPr>
          <p:spPr>
            <a:xfrm>
              <a:off x="7621217"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6"/>
            <p:cNvSpPr/>
            <p:nvPr/>
          </p:nvSpPr>
          <p:spPr>
            <a:xfrm>
              <a:off x="8157459"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6"/>
            <p:cNvSpPr/>
            <p:nvPr/>
          </p:nvSpPr>
          <p:spPr>
            <a:xfrm>
              <a:off x="7755609"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6"/>
            <p:cNvSpPr/>
            <p:nvPr/>
          </p:nvSpPr>
          <p:spPr>
            <a:xfrm>
              <a:off x="8090927"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6"/>
            <p:cNvSpPr/>
            <p:nvPr/>
          </p:nvSpPr>
          <p:spPr>
            <a:xfrm>
              <a:off x="7822142"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6"/>
            <p:cNvSpPr/>
            <p:nvPr/>
          </p:nvSpPr>
          <p:spPr>
            <a:xfrm>
              <a:off x="7890002"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6"/>
            <p:cNvSpPr/>
            <p:nvPr/>
          </p:nvSpPr>
          <p:spPr>
            <a:xfrm>
              <a:off x="7956534"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6"/>
            <p:cNvSpPr/>
            <p:nvPr/>
          </p:nvSpPr>
          <p:spPr>
            <a:xfrm>
              <a:off x="8023150" y="72589"/>
              <a:ext cx="17006" cy="161103"/>
            </a:xfrm>
            <a:custGeom>
              <a:rect b="b" l="l" r="r" t="t"/>
              <a:pathLst>
                <a:path extrusionOk="0" h="1942" w="205">
                  <a:moveTo>
                    <a:pt x="0" y="1"/>
                  </a:moveTo>
                  <a:lnTo>
                    <a:pt x="0" y="1942"/>
                  </a:lnTo>
                  <a:lnTo>
                    <a:pt x="204" y="1942"/>
                  </a:lnTo>
                  <a:lnTo>
                    <a:pt x="2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6"/>
            <p:cNvSpPr/>
            <p:nvPr/>
          </p:nvSpPr>
          <p:spPr>
            <a:xfrm>
              <a:off x="7688994" y="72589"/>
              <a:ext cx="15845" cy="161103"/>
            </a:xfrm>
            <a:custGeom>
              <a:rect b="b" l="l" r="r" t="t"/>
              <a:pathLst>
                <a:path extrusionOk="0" h="1942" w="191">
                  <a:moveTo>
                    <a:pt x="1" y="1"/>
                  </a:moveTo>
                  <a:lnTo>
                    <a:pt x="1" y="1942"/>
                  </a:lnTo>
                  <a:lnTo>
                    <a:pt x="191" y="1942"/>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6"/>
            <p:cNvSpPr/>
            <p:nvPr/>
          </p:nvSpPr>
          <p:spPr>
            <a:xfrm>
              <a:off x="6214658"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6"/>
            <p:cNvSpPr/>
            <p:nvPr/>
          </p:nvSpPr>
          <p:spPr>
            <a:xfrm>
              <a:off x="6281191"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6"/>
            <p:cNvSpPr/>
            <p:nvPr/>
          </p:nvSpPr>
          <p:spPr>
            <a:xfrm>
              <a:off x="6415583"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6"/>
            <p:cNvSpPr/>
            <p:nvPr/>
          </p:nvSpPr>
          <p:spPr>
            <a:xfrm>
              <a:off x="6482199"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6"/>
            <p:cNvSpPr/>
            <p:nvPr/>
          </p:nvSpPr>
          <p:spPr>
            <a:xfrm>
              <a:off x="6616508"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6"/>
            <p:cNvSpPr/>
            <p:nvPr/>
          </p:nvSpPr>
          <p:spPr>
            <a:xfrm>
              <a:off x="6683124" y="72589"/>
              <a:ext cx="17006" cy="161103"/>
            </a:xfrm>
            <a:custGeom>
              <a:rect b="b" l="l" r="r" t="t"/>
              <a:pathLst>
                <a:path extrusionOk="0" h="1942" w="205">
                  <a:moveTo>
                    <a:pt x="0" y="1"/>
                  </a:moveTo>
                  <a:lnTo>
                    <a:pt x="0"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6"/>
            <p:cNvSpPr/>
            <p:nvPr/>
          </p:nvSpPr>
          <p:spPr>
            <a:xfrm>
              <a:off x="6750901"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6"/>
            <p:cNvSpPr/>
            <p:nvPr/>
          </p:nvSpPr>
          <p:spPr>
            <a:xfrm>
              <a:off x="6884049"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6"/>
            <p:cNvSpPr/>
            <p:nvPr/>
          </p:nvSpPr>
          <p:spPr>
            <a:xfrm>
              <a:off x="6951826"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6"/>
            <p:cNvSpPr/>
            <p:nvPr/>
          </p:nvSpPr>
          <p:spPr>
            <a:xfrm>
              <a:off x="6548731"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6"/>
            <p:cNvSpPr/>
            <p:nvPr/>
          </p:nvSpPr>
          <p:spPr>
            <a:xfrm>
              <a:off x="6817433"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6"/>
            <p:cNvSpPr/>
            <p:nvPr/>
          </p:nvSpPr>
          <p:spPr>
            <a:xfrm>
              <a:off x="3802147"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6"/>
            <p:cNvSpPr/>
            <p:nvPr/>
          </p:nvSpPr>
          <p:spPr>
            <a:xfrm>
              <a:off x="3935295"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6"/>
            <p:cNvSpPr/>
            <p:nvPr/>
          </p:nvSpPr>
          <p:spPr>
            <a:xfrm>
              <a:off x="4069687"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6"/>
            <p:cNvSpPr/>
            <p:nvPr/>
          </p:nvSpPr>
          <p:spPr>
            <a:xfrm>
              <a:off x="4203997"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6"/>
            <p:cNvSpPr/>
            <p:nvPr/>
          </p:nvSpPr>
          <p:spPr>
            <a:xfrm>
              <a:off x="3667754" y="72589"/>
              <a:ext cx="17089" cy="161103"/>
            </a:xfrm>
            <a:custGeom>
              <a:rect b="b" l="l" r="r" t="t"/>
              <a:pathLst>
                <a:path extrusionOk="0" h="1942" w="206">
                  <a:moveTo>
                    <a:pt x="1" y="1"/>
                  </a:moveTo>
                  <a:lnTo>
                    <a:pt x="1"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6"/>
            <p:cNvSpPr/>
            <p:nvPr/>
          </p:nvSpPr>
          <p:spPr>
            <a:xfrm>
              <a:off x="1054318"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6"/>
            <p:cNvSpPr/>
            <p:nvPr/>
          </p:nvSpPr>
          <p:spPr>
            <a:xfrm>
              <a:off x="1120933"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6"/>
            <p:cNvSpPr/>
            <p:nvPr/>
          </p:nvSpPr>
          <p:spPr>
            <a:xfrm>
              <a:off x="1188710"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6"/>
            <p:cNvSpPr/>
            <p:nvPr/>
          </p:nvSpPr>
          <p:spPr>
            <a:xfrm>
              <a:off x="1255243"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6"/>
            <p:cNvSpPr/>
            <p:nvPr/>
          </p:nvSpPr>
          <p:spPr>
            <a:xfrm>
              <a:off x="1323020" y="72589"/>
              <a:ext cx="15845" cy="161103"/>
            </a:xfrm>
            <a:custGeom>
              <a:rect b="b" l="l" r="r" t="t"/>
              <a:pathLst>
                <a:path extrusionOk="0" h="1942" w="191">
                  <a:moveTo>
                    <a:pt x="1" y="1"/>
                  </a:moveTo>
                  <a:lnTo>
                    <a:pt x="1" y="1942"/>
                  </a:lnTo>
                  <a:lnTo>
                    <a:pt x="191" y="1942"/>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6"/>
            <p:cNvSpPr/>
            <p:nvPr/>
          </p:nvSpPr>
          <p:spPr>
            <a:xfrm>
              <a:off x="1456251"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6"/>
            <p:cNvSpPr/>
            <p:nvPr/>
          </p:nvSpPr>
          <p:spPr>
            <a:xfrm>
              <a:off x="1590560"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6"/>
            <p:cNvSpPr/>
            <p:nvPr/>
          </p:nvSpPr>
          <p:spPr>
            <a:xfrm>
              <a:off x="1724953"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6"/>
            <p:cNvSpPr/>
            <p:nvPr/>
          </p:nvSpPr>
          <p:spPr>
            <a:xfrm>
              <a:off x="1858101"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6"/>
            <p:cNvSpPr/>
            <p:nvPr/>
          </p:nvSpPr>
          <p:spPr>
            <a:xfrm>
              <a:off x="2126803"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6"/>
            <p:cNvSpPr/>
            <p:nvPr/>
          </p:nvSpPr>
          <p:spPr>
            <a:xfrm>
              <a:off x="2261195"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6"/>
            <p:cNvSpPr/>
            <p:nvPr/>
          </p:nvSpPr>
          <p:spPr>
            <a:xfrm>
              <a:off x="2394344"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6"/>
            <p:cNvSpPr/>
            <p:nvPr/>
          </p:nvSpPr>
          <p:spPr>
            <a:xfrm>
              <a:off x="2528736"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6"/>
            <p:cNvSpPr/>
            <p:nvPr/>
          </p:nvSpPr>
          <p:spPr>
            <a:xfrm>
              <a:off x="2663046" y="72589"/>
              <a:ext cx="15845" cy="161103"/>
            </a:xfrm>
            <a:custGeom>
              <a:rect b="b" l="l" r="r" t="t"/>
              <a:pathLst>
                <a:path extrusionOk="0" h="1942" w="191">
                  <a:moveTo>
                    <a:pt x="1" y="1"/>
                  </a:moveTo>
                  <a:lnTo>
                    <a:pt x="1"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6"/>
            <p:cNvSpPr/>
            <p:nvPr/>
          </p:nvSpPr>
          <p:spPr>
            <a:xfrm>
              <a:off x="1992493" y="72589"/>
              <a:ext cx="17006" cy="161103"/>
            </a:xfrm>
            <a:custGeom>
              <a:rect b="b" l="l" r="r" t="t"/>
              <a:pathLst>
                <a:path extrusionOk="0" h="1942" w="205">
                  <a:moveTo>
                    <a:pt x="0" y="1"/>
                  </a:moveTo>
                  <a:lnTo>
                    <a:pt x="0" y="1942"/>
                  </a:lnTo>
                  <a:lnTo>
                    <a:pt x="204" y="1942"/>
                  </a:lnTo>
                  <a:lnTo>
                    <a:pt x="2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6"/>
            <p:cNvSpPr/>
            <p:nvPr/>
          </p:nvSpPr>
          <p:spPr>
            <a:xfrm>
              <a:off x="1389635"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6"/>
            <p:cNvSpPr/>
            <p:nvPr/>
          </p:nvSpPr>
          <p:spPr>
            <a:xfrm>
              <a:off x="1524028"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6"/>
            <p:cNvSpPr/>
            <p:nvPr/>
          </p:nvSpPr>
          <p:spPr>
            <a:xfrm>
              <a:off x="1657176" y="72589"/>
              <a:ext cx="17006" cy="161103"/>
            </a:xfrm>
            <a:custGeom>
              <a:rect b="b" l="l" r="r" t="t"/>
              <a:pathLst>
                <a:path extrusionOk="0" h="1942" w="205">
                  <a:moveTo>
                    <a:pt x="0" y="1"/>
                  </a:moveTo>
                  <a:lnTo>
                    <a:pt x="0" y="1942"/>
                  </a:lnTo>
                  <a:lnTo>
                    <a:pt x="204" y="1942"/>
                  </a:lnTo>
                  <a:lnTo>
                    <a:pt x="2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6"/>
            <p:cNvSpPr/>
            <p:nvPr/>
          </p:nvSpPr>
          <p:spPr>
            <a:xfrm>
              <a:off x="1791485"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6"/>
            <p:cNvSpPr/>
            <p:nvPr/>
          </p:nvSpPr>
          <p:spPr>
            <a:xfrm>
              <a:off x="1925878"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6"/>
            <p:cNvSpPr/>
            <p:nvPr/>
          </p:nvSpPr>
          <p:spPr>
            <a:xfrm>
              <a:off x="2059026"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6"/>
            <p:cNvSpPr/>
            <p:nvPr/>
          </p:nvSpPr>
          <p:spPr>
            <a:xfrm>
              <a:off x="2193418"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6"/>
            <p:cNvSpPr/>
            <p:nvPr/>
          </p:nvSpPr>
          <p:spPr>
            <a:xfrm>
              <a:off x="2327728" y="72589"/>
              <a:ext cx="15845" cy="161103"/>
            </a:xfrm>
            <a:custGeom>
              <a:rect b="b" l="l" r="r" t="t"/>
              <a:pathLst>
                <a:path extrusionOk="0" h="1942" w="191">
                  <a:moveTo>
                    <a:pt x="1" y="1"/>
                  </a:moveTo>
                  <a:lnTo>
                    <a:pt x="1" y="1942"/>
                  </a:lnTo>
                  <a:lnTo>
                    <a:pt x="191" y="1942"/>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6"/>
            <p:cNvSpPr/>
            <p:nvPr/>
          </p:nvSpPr>
          <p:spPr>
            <a:xfrm>
              <a:off x="2462121"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6"/>
            <p:cNvSpPr/>
            <p:nvPr/>
          </p:nvSpPr>
          <p:spPr>
            <a:xfrm>
              <a:off x="2729661"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6"/>
            <p:cNvSpPr/>
            <p:nvPr/>
          </p:nvSpPr>
          <p:spPr>
            <a:xfrm>
              <a:off x="3868679"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6"/>
            <p:cNvSpPr/>
            <p:nvPr/>
          </p:nvSpPr>
          <p:spPr>
            <a:xfrm>
              <a:off x="8559393"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6"/>
            <p:cNvSpPr/>
            <p:nvPr/>
          </p:nvSpPr>
          <p:spPr>
            <a:xfrm>
              <a:off x="8693702"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6"/>
            <p:cNvSpPr/>
            <p:nvPr/>
          </p:nvSpPr>
          <p:spPr>
            <a:xfrm>
              <a:off x="8828095"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6"/>
            <p:cNvSpPr/>
            <p:nvPr/>
          </p:nvSpPr>
          <p:spPr>
            <a:xfrm>
              <a:off x="8291852"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6"/>
            <p:cNvSpPr/>
            <p:nvPr/>
          </p:nvSpPr>
          <p:spPr>
            <a:xfrm>
              <a:off x="8358385" y="72589"/>
              <a:ext cx="17089" cy="161103"/>
            </a:xfrm>
            <a:custGeom>
              <a:rect b="b" l="l" r="r" t="t"/>
              <a:pathLst>
                <a:path extrusionOk="0" h="1942" w="206">
                  <a:moveTo>
                    <a:pt x="1" y="1"/>
                  </a:moveTo>
                  <a:lnTo>
                    <a:pt x="1"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6"/>
            <p:cNvSpPr/>
            <p:nvPr/>
          </p:nvSpPr>
          <p:spPr>
            <a:xfrm>
              <a:off x="8492777"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6"/>
            <p:cNvSpPr/>
            <p:nvPr/>
          </p:nvSpPr>
          <p:spPr>
            <a:xfrm>
              <a:off x="8627170" y="72589"/>
              <a:ext cx="15762" cy="161103"/>
            </a:xfrm>
            <a:custGeom>
              <a:rect b="b" l="l" r="r" t="t"/>
              <a:pathLst>
                <a:path extrusionOk="0" h="1942" w="190">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6"/>
            <p:cNvSpPr/>
            <p:nvPr/>
          </p:nvSpPr>
          <p:spPr>
            <a:xfrm>
              <a:off x="8760318"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6"/>
            <p:cNvSpPr/>
            <p:nvPr/>
          </p:nvSpPr>
          <p:spPr>
            <a:xfrm>
              <a:off x="8224075"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6"/>
            <p:cNvSpPr/>
            <p:nvPr/>
          </p:nvSpPr>
          <p:spPr>
            <a:xfrm>
              <a:off x="8425000"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6"/>
            <p:cNvSpPr/>
            <p:nvPr/>
          </p:nvSpPr>
          <p:spPr>
            <a:xfrm>
              <a:off x="2796194"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6"/>
            <p:cNvSpPr/>
            <p:nvPr/>
          </p:nvSpPr>
          <p:spPr>
            <a:xfrm>
              <a:off x="2863971"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6"/>
            <p:cNvSpPr/>
            <p:nvPr/>
          </p:nvSpPr>
          <p:spPr>
            <a:xfrm>
              <a:off x="2930586"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6"/>
            <p:cNvSpPr/>
            <p:nvPr/>
          </p:nvSpPr>
          <p:spPr>
            <a:xfrm>
              <a:off x="2997202" y="72589"/>
              <a:ext cx="17006" cy="161103"/>
            </a:xfrm>
            <a:custGeom>
              <a:rect b="b" l="l" r="r" t="t"/>
              <a:pathLst>
                <a:path extrusionOk="0" h="1942" w="205">
                  <a:moveTo>
                    <a:pt x="0" y="1"/>
                  </a:moveTo>
                  <a:lnTo>
                    <a:pt x="0" y="1942"/>
                  </a:lnTo>
                  <a:lnTo>
                    <a:pt x="204" y="1942"/>
                  </a:lnTo>
                  <a:lnTo>
                    <a:pt x="2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6"/>
            <p:cNvSpPr/>
            <p:nvPr/>
          </p:nvSpPr>
          <p:spPr>
            <a:xfrm>
              <a:off x="2595269"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6"/>
            <p:cNvSpPr/>
            <p:nvPr/>
          </p:nvSpPr>
          <p:spPr>
            <a:xfrm>
              <a:off x="49609"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6"/>
            <p:cNvSpPr/>
            <p:nvPr/>
          </p:nvSpPr>
          <p:spPr>
            <a:xfrm>
              <a:off x="116225"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6"/>
            <p:cNvSpPr/>
            <p:nvPr/>
          </p:nvSpPr>
          <p:spPr>
            <a:xfrm>
              <a:off x="182757"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6"/>
            <p:cNvSpPr/>
            <p:nvPr/>
          </p:nvSpPr>
          <p:spPr>
            <a:xfrm>
              <a:off x="250534"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6"/>
            <p:cNvSpPr/>
            <p:nvPr/>
          </p:nvSpPr>
          <p:spPr>
            <a:xfrm>
              <a:off x="317150" y="72589"/>
              <a:ext cx="17006" cy="161103"/>
            </a:xfrm>
            <a:custGeom>
              <a:rect b="b" l="l" r="r" t="t"/>
              <a:pathLst>
                <a:path extrusionOk="0" h="1942" w="205">
                  <a:moveTo>
                    <a:pt x="0" y="1"/>
                  </a:moveTo>
                  <a:lnTo>
                    <a:pt x="0"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6"/>
            <p:cNvSpPr/>
            <p:nvPr/>
          </p:nvSpPr>
          <p:spPr>
            <a:xfrm>
              <a:off x="384927"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6"/>
            <p:cNvSpPr/>
            <p:nvPr/>
          </p:nvSpPr>
          <p:spPr>
            <a:xfrm>
              <a:off x="451542"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6"/>
            <p:cNvSpPr/>
            <p:nvPr/>
          </p:nvSpPr>
          <p:spPr>
            <a:xfrm>
              <a:off x="518075"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6"/>
            <p:cNvSpPr/>
            <p:nvPr/>
          </p:nvSpPr>
          <p:spPr>
            <a:xfrm>
              <a:off x="585852"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6"/>
            <p:cNvSpPr/>
            <p:nvPr/>
          </p:nvSpPr>
          <p:spPr>
            <a:xfrm>
              <a:off x="719000"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6"/>
            <p:cNvSpPr/>
            <p:nvPr/>
          </p:nvSpPr>
          <p:spPr>
            <a:xfrm>
              <a:off x="786777"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6"/>
            <p:cNvSpPr/>
            <p:nvPr/>
          </p:nvSpPr>
          <p:spPr>
            <a:xfrm>
              <a:off x="853392"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6"/>
            <p:cNvSpPr/>
            <p:nvPr/>
          </p:nvSpPr>
          <p:spPr>
            <a:xfrm>
              <a:off x="919925"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6"/>
            <p:cNvSpPr/>
            <p:nvPr/>
          </p:nvSpPr>
          <p:spPr>
            <a:xfrm>
              <a:off x="987785" y="72589"/>
              <a:ext cx="15762" cy="161103"/>
            </a:xfrm>
            <a:custGeom>
              <a:rect b="b" l="l" r="r" t="t"/>
              <a:pathLst>
                <a:path extrusionOk="0" h="1942" w="190">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6"/>
            <p:cNvSpPr/>
            <p:nvPr/>
          </p:nvSpPr>
          <p:spPr>
            <a:xfrm>
              <a:off x="652467" y="72589"/>
              <a:ext cx="17006" cy="161103"/>
            </a:xfrm>
            <a:custGeom>
              <a:rect b="b" l="l" r="r" t="t"/>
              <a:pathLst>
                <a:path extrusionOk="0" h="1942" w="205">
                  <a:moveTo>
                    <a:pt x="0" y="1"/>
                  </a:moveTo>
                  <a:lnTo>
                    <a:pt x="0"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6"/>
            <p:cNvSpPr/>
            <p:nvPr/>
          </p:nvSpPr>
          <p:spPr>
            <a:xfrm>
              <a:off x="8883678" y="0"/>
              <a:ext cx="260321" cy="5143448"/>
            </a:xfrm>
            <a:custGeom>
              <a:rect b="b" l="l" r="r" t="t"/>
              <a:pathLst>
                <a:path extrusionOk="0" h="62001" w="3138">
                  <a:moveTo>
                    <a:pt x="2934" y="205"/>
                  </a:moveTo>
                  <a:lnTo>
                    <a:pt x="2934" y="61796"/>
                  </a:lnTo>
                  <a:lnTo>
                    <a:pt x="205" y="61796"/>
                  </a:lnTo>
                  <a:lnTo>
                    <a:pt x="205" y="205"/>
                  </a:lnTo>
                  <a:close/>
                  <a:moveTo>
                    <a:pt x="1" y="0"/>
                  </a:moveTo>
                  <a:lnTo>
                    <a:pt x="1" y="62000"/>
                  </a:lnTo>
                  <a:lnTo>
                    <a:pt x="3138" y="62000"/>
                  </a:lnTo>
                  <a:lnTo>
                    <a:pt x="313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6"/>
            <p:cNvSpPr/>
            <p:nvPr/>
          </p:nvSpPr>
          <p:spPr>
            <a:xfrm>
              <a:off x="8927314" y="4978745"/>
              <a:ext cx="173132" cy="98139"/>
            </a:xfrm>
            <a:custGeom>
              <a:rect b="b" l="l" r="r" t="t"/>
              <a:pathLst>
                <a:path extrusionOk="0" h="1183" w="2087">
                  <a:moveTo>
                    <a:pt x="131" y="1"/>
                  </a:moveTo>
                  <a:lnTo>
                    <a:pt x="0" y="132"/>
                  </a:lnTo>
                  <a:lnTo>
                    <a:pt x="1036" y="1183"/>
                  </a:lnTo>
                  <a:lnTo>
                    <a:pt x="2087" y="132"/>
                  </a:lnTo>
                  <a:lnTo>
                    <a:pt x="1941" y="1"/>
                  </a:lnTo>
                  <a:lnTo>
                    <a:pt x="1036" y="905"/>
                  </a:lnTo>
                  <a:lnTo>
                    <a:pt x="1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6"/>
            <p:cNvSpPr/>
            <p:nvPr/>
          </p:nvSpPr>
          <p:spPr>
            <a:xfrm>
              <a:off x="8986630" y="791671"/>
              <a:ext cx="53342" cy="2791437"/>
            </a:xfrm>
            <a:custGeom>
              <a:rect b="b" l="l" r="r" t="t"/>
              <a:pathLst>
                <a:path extrusionOk="0" h="33649" w="643">
                  <a:moveTo>
                    <a:pt x="321" y="0"/>
                  </a:moveTo>
                  <a:cubicBezTo>
                    <a:pt x="146" y="0"/>
                    <a:pt x="0" y="146"/>
                    <a:pt x="0" y="321"/>
                  </a:cubicBezTo>
                  <a:lnTo>
                    <a:pt x="0" y="33342"/>
                  </a:lnTo>
                  <a:cubicBezTo>
                    <a:pt x="0" y="33517"/>
                    <a:pt x="146" y="33649"/>
                    <a:pt x="321" y="33649"/>
                  </a:cubicBezTo>
                  <a:cubicBezTo>
                    <a:pt x="496" y="33649"/>
                    <a:pt x="642" y="33517"/>
                    <a:pt x="642" y="33342"/>
                  </a:cubicBezTo>
                  <a:lnTo>
                    <a:pt x="642" y="321"/>
                  </a:lnTo>
                  <a:cubicBezTo>
                    <a:pt x="642" y="146"/>
                    <a:pt x="496" y="0"/>
                    <a:pt x="3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6"/>
            <p:cNvSpPr/>
            <p:nvPr/>
          </p:nvSpPr>
          <p:spPr>
            <a:xfrm>
              <a:off x="8927314" y="66533"/>
              <a:ext cx="173132" cy="98139"/>
            </a:xfrm>
            <a:custGeom>
              <a:rect b="b" l="l" r="r" t="t"/>
              <a:pathLst>
                <a:path extrusionOk="0" h="1183" w="2087">
                  <a:moveTo>
                    <a:pt x="1036" y="1"/>
                  </a:moveTo>
                  <a:lnTo>
                    <a:pt x="0" y="1052"/>
                  </a:lnTo>
                  <a:lnTo>
                    <a:pt x="131" y="1183"/>
                  </a:lnTo>
                  <a:lnTo>
                    <a:pt x="1036" y="278"/>
                  </a:lnTo>
                  <a:lnTo>
                    <a:pt x="1941" y="1183"/>
                  </a:lnTo>
                  <a:lnTo>
                    <a:pt x="2087" y="1052"/>
                  </a:lnTo>
                  <a:lnTo>
                    <a:pt x="10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79" name="Shape 879"/>
        <p:cNvGrpSpPr/>
        <p:nvPr/>
      </p:nvGrpSpPr>
      <p:grpSpPr>
        <a:xfrm>
          <a:off x="0" y="0"/>
          <a:ext cx="0" cy="0"/>
          <a:chOff x="0" y="0"/>
          <a:chExt cx="0" cy="0"/>
        </a:xfrm>
      </p:grpSpPr>
      <p:grpSp>
        <p:nvGrpSpPr>
          <p:cNvPr id="880" name="Google Shape;880;p7"/>
          <p:cNvGrpSpPr/>
          <p:nvPr/>
        </p:nvGrpSpPr>
        <p:grpSpPr>
          <a:xfrm>
            <a:off x="0" y="0"/>
            <a:ext cx="9144080" cy="5143448"/>
            <a:chOff x="0" y="0"/>
            <a:chExt cx="9144080" cy="5143448"/>
          </a:xfrm>
        </p:grpSpPr>
        <p:sp>
          <p:nvSpPr>
            <p:cNvPr id="881" name="Google Shape;881;p7"/>
            <p:cNvSpPr/>
            <p:nvPr/>
          </p:nvSpPr>
          <p:spPr>
            <a:xfrm>
              <a:off x="0" y="0"/>
              <a:ext cx="9144080" cy="247047"/>
            </a:xfrm>
            <a:custGeom>
              <a:rect b="b" l="l" r="r" t="t"/>
              <a:pathLst>
                <a:path extrusionOk="0" h="2978" w="123577">
                  <a:moveTo>
                    <a:pt x="123372" y="205"/>
                  </a:moveTo>
                  <a:lnTo>
                    <a:pt x="123372" y="2787"/>
                  </a:lnTo>
                  <a:lnTo>
                    <a:pt x="205" y="2787"/>
                  </a:lnTo>
                  <a:lnTo>
                    <a:pt x="205" y="205"/>
                  </a:lnTo>
                  <a:close/>
                  <a:moveTo>
                    <a:pt x="0" y="0"/>
                  </a:moveTo>
                  <a:lnTo>
                    <a:pt x="0" y="2977"/>
                  </a:lnTo>
                  <a:lnTo>
                    <a:pt x="123576" y="2977"/>
                  </a:lnTo>
                  <a:lnTo>
                    <a:pt x="12357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7"/>
            <p:cNvSpPr/>
            <p:nvPr/>
          </p:nvSpPr>
          <p:spPr>
            <a:xfrm>
              <a:off x="5208705"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7"/>
            <p:cNvSpPr/>
            <p:nvPr/>
          </p:nvSpPr>
          <p:spPr>
            <a:xfrm>
              <a:off x="5276482"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7"/>
            <p:cNvSpPr/>
            <p:nvPr/>
          </p:nvSpPr>
          <p:spPr>
            <a:xfrm>
              <a:off x="5343098" y="72589"/>
              <a:ext cx="17006" cy="161103"/>
            </a:xfrm>
            <a:custGeom>
              <a:rect b="b" l="l" r="r" t="t"/>
              <a:pathLst>
                <a:path extrusionOk="0" h="1942" w="205">
                  <a:moveTo>
                    <a:pt x="0" y="1"/>
                  </a:moveTo>
                  <a:lnTo>
                    <a:pt x="0"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7"/>
            <p:cNvSpPr/>
            <p:nvPr/>
          </p:nvSpPr>
          <p:spPr>
            <a:xfrm>
              <a:off x="5409630"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7"/>
            <p:cNvSpPr/>
            <p:nvPr/>
          </p:nvSpPr>
          <p:spPr>
            <a:xfrm>
              <a:off x="5477490"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7"/>
            <p:cNvSpPr/>
            <p:nvPr/>
          </p:nvSpPr>
          <p:spPr>
            <a:xfrm>
              <a:off x="5544023"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7"/>
            <p:cNvSpPr/>
            <p:nvPr/>
          </p:nvSpPr>
          <p:spPr>
            <a:xfrm>
              <a:off x="5610638"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7"/>
            <p:cNvSpPr/>
            <p:nvPr/>
          </p:nvSpPr>
          <p:spPr>
            <a:xfrm>
              <a:off x="5678415" y="72589"/>
              <a:ext cx="15762" cy="161103"/>
            </a:xfrm>
            <a:custGeom>
              <a:rect b="b" l="l" r="r" t="t"/>
              <a:pathLst>
                <a:path extrusionOk="0" h="1942" w="190">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7"/>
            <p:cNvSpPr/>
            <p:nvPr/>
          </p:nvSpPr>
          <p:spPr>
            <a:xfrm>
              <a:off x="5744948"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7"/>
            <p:cNvSpPr/>
            <p:nvPr/>
          </p:nvSpPr>
          <p:spPr>
            <a:xfrm>
              <a:off x="7219367"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7"/>
            <p:cNvSpPr/>
            <p:nvPr/>
          </p:nvSpPr>
          <p:spPr>
            <a:xfrm>
              <a:off x="5879340"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7"/>
            <p:cNvSpPr/>
            <p:nvPr/>
          </p:nvSpPr>
          <p:spPr>
            <a:xfrm>
              <a:off x="6347806" y="72589"/>
              <a:ext cx="17006" cy="161103"/>
            </a:xfrm>
            <a:custGeom>
              <a:rect b="b" l="l" r="r" t="t"/>
              <a:pathLst>
                <a:path extrusionOk="0" h="1942" w="205">
                  <a:moveTo>
                    <a:pt x="0" y="1"/>
                  </a:moveTo>
                  <a:lnTo>
                    <a:pt x="0"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7"/>
            <p:cNvSpPr/>
            <p:nvPr/>
          </p:nvSpPr>
          <p:spPr>
            <a:xfrm>
              <a:off x="5945956"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7"/>
            <p:cNvSpPr/>
            <p:nvPr/>
          </p:nvSpPr>
          <p:spPr>
            <a:xfrm>
              <a:off x="6013733" y="72589"/>
              <a:ext cx="15762" cy="161103"/>
            </a:xfrm>
            <a:custGeom>
              <a:rect b="b" l="l" r="r" t="t"/>
              <a:pathLst>
                <a:path extrusionOk="0" h="1942" w="190">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7"/>
            <p:cNvSpPr/>
            <p:nvPr/>
          </p:nvSpPr>
          <p:spPr>
            <a:xfrm>
              <a:off x="6080266"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7"/>
            <p:cNvSpPr/>
            <p:nvPr/>
          </p:nvSpPr>
          <p:spPr>
            <a:xfrm>
              <a:off x="6146881"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7"/>
            <p:cNvSpPr/>
            <p:nvPr/>
          </p:nvSpPr>
          <p:spPr>
            <a:xfrm>
              <a:off x="5812725"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7"/>
            <p:cNvSpPr/>
            <p:nvPr/>
          </p:nvSpPr>
          <p:spPr>
            <a:xfrm>
              <a:off x="4003072" y="72589"/>
              <a:ext cx="15845" cy="161103"/>
            </a:xfrm>
            <a:custGeom>
              <a:rect b="b" l="l" r="r" t="t"/>
              <a:pathLst>
                <a:path extrusionOk="0" h="1942" w="191">
                  <a:moveTo>
                    <a:pt x="1" y="1"/>
                  </a:moveTo>
                  <a:lnTo>
                    <a:pt x="1"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7"/>
            <p:cNvSpPr/>
            <p:nvPr/>
          </p:nvSpPr>
          <p:spPr>
            <a:xfrm>
              <a:off x="4137464"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7"/>
            <p:cNvSpPr/>
            <p:nvPr/>
          </p:nvSpPr>
          <p:spPr>
            <a:xfrm>
              <a:off x="4270612"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7"/>
            <p:cNvSpPr/>
            <p:nvPr/>
          </p:nvSpPr>
          <p:spPr>
            <a:xfrm>
              <a:off x="4338389" y="72589"/>
              <a:ext cx="15845" cy="161103"/>
            </a:xfrm>
            <a:custGeom>
              <a:rect b="b" l="l" r="r" t="t"/>
              <a:pathLst>
                <a:path extrusionOk="0" h="1942" w="191">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7"/>
            <p:cNvSpPr/>
            <p:nvPr/>
          </p:nvSpPr>
          <p:spPr>
            <a:xfrm>
              <a:off x="4404922"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7"/>
            <p:cNvSpPr/>
            <p:nvPr/>
          </p:nvSpPr>
          <p:spPr>
            <a:xfrm>
              <a:off x="4471537"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7"/>
            <p:cNvSpPr/>
            <p:nvPr/>
          </p:nvSpPr>
          <p:spPr>
            <a:xfrm>
              <a:off x="4539314"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7"/>
            <p:cNvSpPr/>
            <p:nvPr/>
          </p:nvSpPr>
          <p:spPr>
            <a:xfrm>
              <a:off x="4605930"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7"/>
            <p:cNvSpPr/>
            <p:nvPr/>
          </p:nvSpPr>
          <p:spPr>
            <a:xfrm>
              <a:off x="4672463" y="72589"/>
              <a:ext cx="17006" cy="161103"/>
            </a:xfrm>
            <a:custGeom>
              <a:rect b="b" l="l" r="r" t="t"/>
              <a:pathLst>
                <a:path extrusionOk="0" h="1942" w="205">
                  <a:moveTo>
                    <a:pt x="1" y="1"/>
                  </a:moveTo>
                  <a:lnTo>
                    <a:pt x="1"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7"/>
            <p:cNvSpPr/>
            <p:nvPr/>
          </p:nvSpPr>
          <p:spPr>
            <a:xfrm>
              <a:off x="4806855"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7"/>
            <p:cNvSpPr/>
            <p:nvPr/>
          </p:nvSpPr>
          <p:spPr>
            <a:xfrm>
              <a:off x="4874632"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7"/>
            <p:cNvSpPr/>
            <p:nvPr/>
          </p:nvSpPr>
          <p:spPr>
            <a:xfrm>
              <a:off x="4941248"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7"/>
            <p:cNvSpPr/>
            <p:nvPr/>
          </p:nvSpPr>
          <p:spPr>
            <a:xfrm>
              <a:off x="5075557"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7"/>
            <p:cNvSpPr/>
            <p:nvPr/>
          </p:nvSpPr>
          <p:spPr>
            <a:xfrm>
              <a:off x="5142173"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7"/>
            <p:cNvSpPr/>
            <p:nvPr/>
          </p:nvSpPr>
          <p:spPr>
            <a:xfrm>
              <a:off x="4740240"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7"/>
            <p:cNvSpPr/>
            <p:nvPr/>
          </p:nvSpPr>
          <p:spPr>
            <a:xfrm>
              <a:off x="3064979"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7"/>
            <p:cNvSpPr/>
            <p:nvPr/>
          </p:nvSpPr>
          <p:spPr>
            <a:xfrm>
              <a:off x="3131511"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7"/>
            <p:cNvSpPr/>
            <p:nvPr/>
          </p:nvSpPr>
          <p:spPr>
            <a:xfrm>
              <a:off x="3199288"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7"/>
            <p:cNvSpPr/>
            <p:nvPr/>
          </p:nvSpPr>
          <p:spPr>
            <a:xfrm>
              <a:off x="3265904"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7"/>
            <p:cNvSpPr/>
            <p:nvPr/>
          </p:nvSpPr>
          <p:spPr>
            <a:xfrm>
              <a:off x="3332436" y="72589"/>
              <a:ext cx="17089" cy="161103"/>
            </a:xfrm>
            <a:custGeom>
              <a:rect b="b" l="l" r="r" t="t"/>
              <a:pathLst>
                <a:path extrusionOk="0" h="1942" w="206">
                  <a:moveTo>
                    <a:pt x="1" y="1"/>
                  </a:moveTo>
                  <a:lnTo>
                    <a:pt x="1"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7"/>
            <p:cNvSpPr/>
            <p:nvPr/>
          </p:nvSpPr>
          <p:spPr>
            <a:xfrm>
              <a:off x="3400296"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7"/>
            <p:cNvSpPr/>
            <p:nvPr/>
          </p:nvSpPr>
          <p:spPr>
            <a:xfrm>
              <a:off x="3466829"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7"/>
            <p:cNvSpPr/>
            <p:nvPr/>
          </p:nvSpPr>
          <p:spPr>
            <a:xfrm>
              <a:off x="3533445"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7"/>
            <p:cNvSpPr/>
            <p:nvPr/>
          </p:nvSpPr>
          <p:spPr>
            <a:xfrm>
              <a:off x="3601222"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7"/>
            <p:cNvSpPr/>
            <p:nvPr/>
          </p:nvSpPr>
          <p:spPr>
            <a:xfrm>
              <a:off x="3734370"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7"/>
            <p:cNvSpPr/>
            <p:nvPr/>
          </p:nvSpPr>
          <p:spPr>
            <a:xfrm>
              <a:off x="5007780" y="72589"/>
              <a:ext cx="17006" cy="161103"/>
            </a:xfrm>
            <a:custGeom>
              <a:rect b="b" l="l" r="r" t="t"/>
              <a:pathLst>
                <a:path extrusionOk="0" h="1942" w="205">
                  <a:moveTo>
                    <a:pt x="1" y="1"/>
                  </a:moveTo>
                  <a:lnTo>
                    <a:pt x="1"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7"/>
            <p:cNvSpPr/>
            <p:nvPr/>
          </p:nvSpPr>
          <p:spPr>
            <a:xfrm>
              <a:off x="7018441" y="72589"/>
              <a:ext cx="15762" cy="161103"/>
            </a:xfrm>
            <a:custGeom>
              <a:rect b="b" l="l" r="r" t="t"/>
              <a:pathLst>
                <a:path extrusionOk="0" h="1942" w="190">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7"/>
            <p:cNvSpPr/>
            <p:nvPr/>
          </p:nvSpPr>
          <p:spPr>
            <a:xfrm>
              <a:off x="7084974"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7"/>
            <p:cNvSpPr/>
            <p:nvPr/>
          </p:nvSpPr>
          <p:spPr>
            <a:xfrm>
              <a:off x="7152751"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7"/>
            <p:cNvSpPr/>
            <p:nvPr/>
          </p:nvSpPr>
          <p:spPr>
            <a:xfrm>
              <a:off x="7285899"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7"/>
            <p:cNvSpPr/>
            <p:nvPr/>
          </p:nvSpPr>
          <p:spPr>
            <a:xfrm>
              <a:off x="7353676" y="72589"/>
              <a:ext cx="15845" cy="161103"/>
            </a:xfrm>
            <a:custGeom>
              <a:rect b="b" l="l" r="r" t="t"/>
              <a:pathLst>
                <a:path extrusionOk="0" h="1942" w="191">
                  <a:moveTo>
                    <a:pt x="1" y="1"/>
                  </a:moveTo>
                  <a:lnTo>
                    <a:pt x="1" y="1942"/>
                  </a:lnTo>
                  <a:lnTo>
                    <a:pt x="191" y="1942"/>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7"/>
            <p:cNvSpPr/>
            <p:nvPr/>
          </p:nvSpPr>
          <p:spPr>
            <a:xfrm>
              <a:off x="7420292"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7"/>
            <p:cNvSpPr/>
            <p:nvPr/>
          </p:nvSpPr>
          <p:spPr>
            <a:xfrm>
              <a:off x="7486907"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7"/>
            <p:cNvSpPr/>
            <p:nvPr/>
          </p:nvSpPr>
          <p:spPr>
            <a:xfrm>
              <a:off x="7554684"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7"/>
            <p:cNvSpPr/>
            <p:nvPr/>
          </p:nvSpPr>
          <p:spPr>
            <a:xfrm>
              <a:off x="7621217"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7"/>
            <p:cNvSpPr/>
            <p:nvPr/>
          </p:nvSpPr>
          <p:spPr>
            <a:xfrm>
              <a:off x="8157459"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7"/>
            <p:cNvSpPr/>
            <p:nvPr/>
          </p:nvSpPr>
          <p:spPr>
            <a:xfrm>
              <a:off x="7755609"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7"/>
            <p:cNvSpPr/>
            <p:nvPr/>
          </p:nvSpPr>
          <p:spPr>
            <a:xfrm>
              <a:off x="8090927"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7"/>
            <p:cNvSpPr/>
            <p:nvPr/>
          </p:nvSpPr>
          <p:spPr>
            <a:xfrm>
              <a:off x="7822142"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7"/>
            <p:cNvSpPr/>
            <p:nvPr/>
          </p:nvSpPr>
          <p:spPr>
            <a:xfrm>
              <a:off x="7890002"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7"/>
            <p:cNvSpPr/>
            <p:nvPr/>
          </p:nvSpPr>
          <p:spPr>
            <a:xfrm>
              <a:off x="7956534"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7"/>
            <p:cNvSpPr/>
            <p:nvPr/>
          </p:nvSpPr>
          <p:spPr>
            <a:xfrm>
              <a:off x="8023150" y="72589"/>
              <a:ext cx="17006" cy="161103"/>
            </a:xfrm>
            <a:custGeom>
              <a:rect b="b" l="l" r="r" t="t"/>
              <a:pathLst>
                <a:path extrusionOk="0" h="1942" w="205">
                  <a:moveTo>
                    <a:pt x="0" y="1"/>
                  </a:moveTo>
                  <a:lnTo>
                    <a:pt x="0" y="1942"/>
                  </a:lnTo>
                  <a:lnTo>
                    <a:pt x="204" y="1942"/>
                  </a:lnTo>
                  <a:lnTo>
                    <a:pt x="2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7"/>
            <p:cNvSpPr/>
            <p:nvPr/>
          </p:nvSpPr>
          <p:spPr>
            <a:xfrm>
              <a:off x="7688994" y="72589"/>
              <a:ext cx="15845" cy="161103"/>
            </a:xfrm>
            <a:custGeom>
              <a:rect b="b" l="l" r="r" t="t"/>
              <a:pathLst>
                <a:path extrusionOk="0" h="1942" w="191">
                  <a:moveTo>
                    <a:pt x="1" y="1"/>
                  </a:moveTo>
                  <a:lnTo>
                    <a:pt x="1" y="1942"/>
                  </a:lnTo>
                  <a:lnTo>
                    <a:pt x="191" y="1942"/>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7"/>
            <p:cNvSpPr/>
            <p:nvPr/>
          </p:nvSpPr>
          <p:spPr>
            <a:xfrm>
              <a:off x="6214658"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7"/>
            <p:cNvSpPr/>
            <p:nvPr/>
          </p:nvSpPr>
          <p:spPr>
            <a:xfrm>
              <a:off x="6281191"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7"/>
            <p:cNvSpPr/>
            <p:nvPr/>
          </p:nvSpPr>
          <p:spPr>
            <a:xfrm>
              <a:off x="6415583"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7"/>
            <p:cNvSpPr/>
            <p:nvPr/>
          </p:nvSpPr>
          <p:spPr>
            <a:xfrm>
              <a:off x="6482199"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7"/>
            <p:cNvSpPr/>
            <p:nvPr/>
          </p:nvSpPr>
          <p:spPr>
            <a:xfrm>
              <a:off x="6616508"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7"/>
            <p:cNvSpPr/>
            <p:nvPr/>
          </p:nvSpPr>
          <p:spPr>
            <a:xfrm>
              <a:off x="6683124" y="72589"/>
              <a:ext cx="17006" cy="161103"/>
            </a:xfrm>
            <a:custGeom>
              <a:rect b="b" l="l" r="r" t="t"/>
              <a:pathLst>
                <a:path extrusionOk="0" h="1942" w="205">
                  <a:moveTo>
                    <a:pt x="0" y="1"/>
                  </a:moveTo>
                  <a:lnTo>
                    <a:pt x="0"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7"/>
            <p:cNvSpPr/>
            <p:nvPr/>
          </p:nvSpPr>
          <p:spPr>
            <a:xfrm>
              <a:off x="6750901"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7"/>
            <p:cNvSpPr/>
            <p:nvPr/>
          </p:nvSpPr>
          <p:spPr>
            <a:xfrm>
              <a:off x="6884049"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7"/>
            <p:cNvSpPr/>
            <p:nvPr/>
          </p:nvSpPr>
          <p:spPr>
            <a:xfrm>
              <a:off x="6951826"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7"/>
            <p:cNvSpPr/>
            <p:nvPr/>
          </p:nvSpPr>
          <p:spPr>
            <a:xfrm>
              <a:off x="6548731"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7"/>
            <p:cNvSpPr/>
            <p:nvPr/>
          </p:nvSpPr>
          <p:spPr>
            <a:xfrm>
              <a:off x="6817433"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7"/>
            <p:cNvSpPr/>
            <p:nvPr/>
          </p:nvSpPr>
          <p:spPr>
            <a:xfrm>
              <a:off x="3802147"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7"/>
            <p:cNvSpPr/>
            <p:nvPr/>
          </p:nvSpPr>
          <p:spPr>
            <a:xfrm>
              <a:off x="3935295"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7"/>
            <p:cNvSpPr/>
            <p:nvPr/>
          </p:nvSpPr>
          <p:spPr>
            <a:xfrm>
              <a:off x="4069687"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7"/>
            <p:cNvSpPr/>
            <p:nvPr/>
          </p:nvSpPr>
          <p:spPr>
            <a:xfrm>
              <a:off x="4203997"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7"/>
            <p:cNvSpPr/>
            <p:nvPr/>
          </p:nvSpPr>
          <p:spPr>
            <a:xfrm>
              <a:off x="3667754" y="72589"/>
              <a:ext cx="17089" cy="161103"/>
            </a:xfrm>
            <a:custGeom>
              <a:rect b="b" l="l" r="r" t="t"/>
              <a:pathLst>
                <a:path extrusionOk="0" h="1942" w="206">
                  <a:moveTo>
                    <a:pt x="1" y="1"/>
                  </a:moveTo>
                  <a:lnTo>
                    <a:pt x="1"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7"/>
            <p:cNvSpPr/>
            <p:nvPr/>
          </p:nvSpPr>
          <p:spPr>
            <a:xfrm>
              <a:off x="1054318"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7"/>
            <p:cNvSpPr/>
            <p:nvPr/>
          </p:nvSpPr>
          <p:spPr>
            <a:xfrm>
              <a:off x="1120933"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7"/>
            <p:cNvSpPr/>
            <p:nvPr/>
          </p:nvSpPr>
          <p:spPr>
            <a:xfrm>
              <a:off x="1188710"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7"/>
            <p:cNvSpPr/>
            <p:nvPr/>
          </p:nvSpPr>
          <p:spPr>
            <a:xfrm>
              <a:off x="1255243"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7"/>
            <p:cNvSpPr/>
            <p:nvPr/>
          </p:nvSpPr>
          <p:spPr>
            <a:xfrm>
              <a:off x="1323020" y="72589"/>
              <a:ext cx="15845" cy="161103"/>
            </a:xfrm>
            <a:custGeom>
              <a:rect b="b" l="l" r="r" t="t"/>
              <a:pathLst>
                <a:path extrusionOk="0" h="1942" w="191">
                  <a:moveTo>
                    <a:pt x="1" y="1"/>
                  </a:moveTo>
                  <a:lnTo>
                    <a:pt x="1" y="1942"/>
                  </a:lnTo>
                  <a:lnTo>
                    <a:pt x="191" y="1942"/>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7"/>
            <p:cNvSpPr/>
            <p:nvPr/>
          </p:nvSpPr>
          <p:spPr>
            <a:xfrm>
              <a:off x="1456251"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7"/>
            <p:cNvSpPr/>
            <p:nvPr/>
          </p:nvSpPr>
          <p:spPr>
            <a:xfrm>
              <a:off x="1590560"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7"/>
            <p:cNvSpPr/>
            <p:nvPr/>
          </p:nvSpPr>
          <p:spPr>
            <a:xfrm>
              <a:off x="1724953"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7"/>
            <p:cNvSpPr/>
            <p:nvPr/>
          </p:nvSpPr>
          <p:spPr>
            <a:xfrm>
              <a:off x="1858101"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7"/>
            <p:cNvSpPr/>
            <p:nvPr/>
          </p:nvSpPr>
          <p:spPr>
            <a:xfrm>
              <a:off x="2126803"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7"/>
            <p:cNvSpPr/>
            <p:nvPr/>
          </p:nvSpPr>
          <p:spPr>
            <a:xfrm>
              <a:off x="2261195"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7"/>
            <p:cNvSpPr/>
            <p:nvPr/>
          </p:nvSpPr>
          <p:spPr>
            <a:xfrm>
              <a:off x="2394344"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7"/>
            <p:cNvSpPr/>
            <p:nvPr/>
          </p:nvSpPr>
          <p:spPr>
            <a:xfrm>
              <a:off x="2528736"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7"/>
            <p:cNvSpPr/>
            <p:nvPr/>
          </p:nvSpPr>
          <p:spPr>
            <a:xfrm>
              <a:off x="2663046" y="72589"/>
              <a:ext cx="15845" cy="161103"/>
            </a:xfrm>
            <a:custGeom>
              <a:rect b="b" l="l" r="r" t="t"/>
              <a:pathLst>
                <a:path extrusionOk="0" h="1942" w="191">
                  <a:moveTo>
                    <a:pt x="1" y="1"/>
                  </a:moveTo>
                  <a:lnTo>
                    <a:pt x="1"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7"/>
            <p:cNvSpPr/>
            <p:nvPr/>
          </p:nvSpPr>
          <p:spPr>
            <a:xfrm>
              <a:off x="1992493" y="72589"/>
              <a:ext cx="17006" cy="161103"/>
            </a:xfrm>
            <a:custGeom>
              <a:rect b="b" l="l" r="r" t="t"/>
              <a:pathLst>
                <a:path extrusionOk="0" h="1942" w="205">
                  <a:moveTo>
                    <a:pt x="0" y="1"/>
                  </a:moveTo>
                  <a:lnTo>
                    <a:pt x="0" y="1942"/>
                  </a:lnTo>
                  <a:lnTo>
                    <a:pt x="204" y="1942"/>
                  </a:lnTo>
                  <a:lnTo>
                    <a:pt x="2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7"/>
            <p:cNvSpPr/>
            <p:nvPr/>
          </p:nvSpPr>
          <p:spPr>
            <a:xfrm>
              <a:off x="1389635"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7"/>
            <p:cNvSpPr/>
            <p:nvPr/>
          </p:nvSpPr>
          <p:spPr>
            <a:xfrm>
              <a:off x="1524028"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7"/>
            <p:cNvSpPr/>
            <p:nvPr/>
          </p:nvSpPr>
          <p:spPr>
            <a:xfrm>
              <a:off x="1657176" y="72589"/>
              <a:ext cx="17006" cy="161103"/>
            </a:xfrm>
            <a:custGeom>
              <a:rect b="b" l="l" r="r" t="t"/>
              <a:pathLst>
                <a:path extrusionOk="0" h="1942" w="205">
                  <a:moveTo>
                    <a:pt x="0" y="1"/>
                  </a:moveTo>
                  <a:lnTo>
                    <a:pt x="0" y="1942"/>
                  </a:lnTo>
                  <a:lnTo>
                    <a:pt x="204" y="1942"/>
                  </a:lnTo>
                  <a:lnTo>
                    <a:pt x="2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7"/>
            <p:cNvSpPr/>
            <p:nvPr/>
          </p:nvSpPr>
          <p:spPr>
            <a:xfrm>
              <a:off x="1791485"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7"/>
            <p:cNvSpPr/>
            <p:nvPr/>
          </p:nvSpPr>
          <p:spPr>
            <a:xfrm>
              <a:off x="1925878"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7"/>
            <p:cNvSpPr/>
            <p:nvPr/>
          </p:nvSpPr>
          <p:spPr>
            <a:xfrm>
              <a:off x="2059026"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7"/>
            <p:cNvSpPr/>
            <p:nvPr/>
          </p:nvSpPr>
          <p:spPr>
            <a:xfrm>
              <a:off x="2193418"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7"/>
            <p:cNvSpPr/>
            <p:nvPr/>
          </p:nvSpPr>
          <p:spPr>
            <a:xfrm>
              <a:off x="2327728" y="72589"/>
              <a:ext cx="15845" cy="161103"/>
            </a:xfrm>
            <a:custGeom>
              <a:rect b="b" l="l" r="r" t="t"/>
              <a:pathLst>
                <a:path extrusionOk="0" h="1942" w="191">
                  <a:moveTo>
                    <a:pt x="1" y="1"/>
                  </a:moveTo>
                  <a:lnTo>
                    <a:pt x="1" y="1942"/>
                  </a:lnTo>
                  <a:lnTo>
                    <a:pt x="191" y="1942"/>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7"/>
            <p:cNvSpPr/>
            <p:nvPr/>
          </p:nvSpPr>
          <p:spPr>
            <a:xfrm>
              <a:off x="2462121"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7"/>
            <p:cNvSpPr/>
            <p:nvPr/>
          </p:nvSpPr>
          <p:spPr>
            <a:xfrm>
              <a:off x="2729661"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7"/>
            <p:cNvSpPr/>
            <p:nvPr/>
          </p:nvSpPr>
          <p:spPr>
            <a:xfrm>
              <a:off x="3868679"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7"/>
            <p:cNvSpPr/>
            <p:nvPr/>
          </p:nvSpPr>
          <p:spPr>
            <a:xfrm>
              <a:off x="8559393"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7"/>
            <p:cNvSpPr/>
            <p:nvPr/>
          </p:nvSpPr>
          <p:spPr>
            <a:xfrm>
              <a:off x="8693702"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7"/>
            <p:cNvSpPr/>
            <p:nvPr/>
          </p:nvSpPr>
          <p:spPr>
            <a:xfrm>
              <a:off x="8828095"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7"/>
            <p:cNvSpPr/>
            <p:nvPr/>
          </p:nvSpPr>
          <p:spPr>
            <a:xfrm>
              <a:off x="8291852" y="128337"/>
              <a:ext cx="15845" cy="105356"/>
            </a:xfrm>
            <a:custGeom>
              <a:rect b="b" l="l" r="r" t="t"/>
              <a:pathLst>
                <a:path extrusionOk="0" h="1270" w="191">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7"/>
            <p:cNvSpPr/>
            <p:nvPr/>
          </p:nvSpPr>
          <p:spPr>
            <a:xfrm>
              <a:off x="8358385" y="72589"/>
              <a:ext cx="17089" cy="161103"/>
            </a:xfrm>
            <a:custGeom>
              <a:rect b="b" l="l" r="r" t="t"/>
              <a:pathLst>
                <a:path extrusionOk="0" h="1942" w="206">
                  <a:moveTo>
                    <a:pt x="1" y="1"/>
                  </a:moveTo>
                  <a:lnTo>
                    <a:pt x="1"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7"/>
            <p:cNvSpPr/>
            <p:nvPr/>
          </p:nvSpPr>
          <p:spPr>
            <a:xfrm>
              <a:off x="8492777"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7"/>
            <p:cNvSpPr/>
            <p:nvPr/>
          </p:nvSpPr>
          <p:spPr>
            <a:xfrm>
              <a:off x="8627170" y="72589"/>
              <a:ext cx="15762" cy="161103"/>
            </a:xfrm>
            <a:custGeom>
              <a:rect b="b" l="l" r="r" t="t"/>
              <a:pathLst>
                <a:path extrusionOk="0" h="1942" w="190">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7"/>
            <p:cNvSpPr/>
            <p:nvPr/>
          </p:nvSpPr>
          <p:spPr>
            <a:xfrm>
              <a:off x="8760318"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7"/>
            <p:cNvSpPr/>
            <p:nvPr/>
          </p:nvSpPr>
          <p:spPr>
            <a:xfrm>
              <a:off x="8224075"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7"/>
            <p:cNvSpPr/>
            <p:nvPr/>
          </p:nvSpPr>
          <p:spPr>
            <a:xfrm>
              <a:off x="8425000"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7"/>
            <p:cNvSpPr/>
            <p:nvPr/>
          </p:nvSpPr>
          <p:spPr>
            <a:xfrm>
              <a:off x="2796194"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7"/>
            <p:cNvSpPr/>
            <p:nvPr/>
          </p:nvSpPr>
          <p:spPr>
            <a:xfrm>
              <a:off x="2863971"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7"/>
            <p:cNvSpPr/>
            <p:nvPr/>
          </p:nvSpPr>
          <p:spPr>
            <a:xfrm>
              <a:off x="2930586"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7"/>
            <p:cNvSpPr/>
            <p:nvPr/>
          </p:nvSpPr>
          <p:spPr>
            <a:xfrm>
              <a:off x="2997202" y="72589"/>
              <a:ext cx="17006" cy="161103"/>
            </a:xfrm>
            <a:custGeom>
              <a:rect b="b" l="l" r="r" t="t"/>
              <a:pathLst>
                <a:path extrusionOk="0" h="1942" w="205">
                  <a:moveTo>
                    <a:pt x="0" y="1"/>
                  </a:moveTo>
                  <a:lnTo>
                    <a:pt x="0" y="1942"/>
                  </a:lnTo>
                  <a:lnTo>
                    <a:pt x="204" y="1942"/>
                  </a:lnTo>
                  <a:lnTo>
                    <a:pt x="2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7"/>
            <p:cNvSpPr/>
            <p:nvPr/>
          </p:nvSpPr>
          <p:spPr>
            <a:xfrm>
              <a:off x="2595269"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7"/>
            <p:cNvSpPr/>
            <p:nvPr/>
          </p:nvSpPr>
          <p:spPr>
            <a:xfrm>
              <a:off x="49609"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7"/>
            <p:cNvSpPr/>
            <p:nvPr/>
          </p:nvSpPr>
          <p:spPr>
            <a:xfrm>
              <a:off x="116225" y="128337"/>
              <a:ext cx="17006" cy="105356"/>
            </a:xfrm>
            <a:custGeom>
              <a:rect b="b" l="l" r="r" t="t"/>
              <a:pathLst>
                <a:path extrusionOk="0" h="1270" w="205">
                  <a:moveTo>
                    <a:pt x="0" y="0"/>
                  </a:moveTo>
                  <a:lnTo>
                    <a:pt x="0" y="1270"/>
                  </a:lnTo>
                  <a:lnTo>
                    <a:pt x="204" y="1270"/>
                  </a:lnTo>
                  <a:lnTo>
                    <a:pt x="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7"/>
            <p:cNvSpPr/>
            <p:nvPr/>
          </p:nvSpPr>
          <p:spPr>
            <a:xfrm>
              <a:off x="182757"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7"/>
            <p:cNvSpPr/>
            <p:nvPr/>
          </p:nvSpPr>
          <p:spPr>
            <a:xfrm>
              <a:off x="250534"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7"/>
            <p:cNvSpPr/>
            <p:nvPr/>
          </p:nvSpPr>
          <p:spPr>
            <a:xfrm>
              <a:off x="317150" y="72589"/>
              <a:ext cx="17006" cy="161103"/>
            </a:xfrm>
            <a:custGeom>
              <a:rect b="b" l="l" r="r" t="t"/>
              <a:pathLst>
                <a:path extrusionOk="0" h="1942" w="205">
                  <a:moveTo>
                    <a:pt x="0" y="1"/>
                  </a:moveTo>
                  <a:lnTo>
                    <a:pt x="0"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7"/>
            <p:cNvSpPr/>
            <p:nvPr/>
          </p:nvSpPr>
          <p:spPr>
            <a:xfrm>
              <a:off x="384927"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7"/>
            <p:cNvSpPr/>
            <p:nvPr/>
          </p:nvSpPr>
          <p:spPr>
            <a:xfrm>
              <a:off x="451542" y="128337"/>
              <a:ext cx="15762" cy="105356"/>
            </a:xfrm>
            <a:custGeom>
              <a:rect b="b" l="l" r="r" t="t"/>
              <a:pathLst>
                <a:path extrusionOk="0" h="1270" w="190">
                  <a:moveTo>
                    <a:pt x="0" y="0"/>
                  </a:moveTo>
                  <a:lnTo>
                    <a:pt x="0"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7"/>
            <p:cNvSpPr/>
            <p:nvPr/>
          </p:nvSpPr>
          <p:spPr>
            <a:xfrm>
              <a:off x="518075" y="128337"/>
              <a:ext cx="17006" cy="105356"/>
            </a:xfrm>
            <a:custGeom>
              <a:rect b="b" l="l" r="r" t="t"/>
              <a:pathLst>
                <a:path extrusionOk="0" h="1270" w="205">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7"/>
            <p:cNvSpPr/>
            <p:nvPr/>
          </p:nvSpPr>
          <p:spPr>
            <a:xfrm>
              <a:off x="585852" y="128337"/>
              <a:ext cx="15845" cy="105356"/>
            </a:xfrm>
            <a:custGeom>
              <a:rect b="b" l="l" r="r" t="t"/>
              <a:pathLst>
                <a:path extrusionOk="0" h="1270" w="191">
                  <a:moveTo>
                    <a:pt x="1" y="0"/>
                  </a:moveTo>
                  <a:lnTo>
                    <a:pt x="1" y="1270"/>
                  </a:lnTo>
                  <a:lnTo>
                    <a:pt x="190" y="1270"/>
                  </a:lnTo>
                  <a:lnTo>
                    <a:pt x="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7"/>
            <p:cNvSpPr/>
            <p:nvPr/>
          </p:nvSpPr>
          <p:spPr>
            <a:xfrm>
              <a:off x="719000"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7"/>
            <p:cNvSpPr/>
            <p:nvPr/>
          </p:nvSpPr>
          <p:spPr>
            <a:xfrm>
              <a:off x="786777" y="128337"/>
              <a:ext cx="15845" cy="105356"/>
            </a:xfrm>
            <a:custGeom>
              <a:rect b="b" l="l" r="r" t="t"/>
              <a:pathLst>
                <a:path extrusionOk="0" h="1270" w="191">
                  <a:moveTo>
                    <a:pt x="1" y="0"/>
                  </a:moveTo>
                  <a:lnTo>
                    <a:pt x="1" y="1270"/>
                  </a:lnTo>
                  <a:lnTo>
                    <a:pt x="191" y="1270"/>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7"/>
            <p:cNvSpPr/>
            <p:nvPr/>
          </p:nvSpPr>
          <p:spPr>
            <a:xfrm>
              <a:off x="853392" y="128337"/>
              <a:ext cx="17006" cy="105356"/>
            </a:xfrm>
            <a:custGeom>
              <a:rect b="b" l="l" r="r" t="t"/>
              <a:pathLst>
                <a:path extrusionOk="0" h="1270" w="205">
                  <a:moveTo>
                    <a:pt x="0" y="0"/>
                  </a:moveTo>
                  <a:lnTo>
                    <a:pt x="0"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7"/>
            <p:cNvSpPr/>
            <p:nvPr/>
          </p:nvSpPr>
          <p:spPr>
            <a:xfrm>
              <a:off x="919925" y="128337"/>
              <a:ext cx="17089" cy="105356"/>
            </a:xfrm>
            <a:custGeom>
              <a:rect b="b" l="l" r="r" t="t"/>
              <a:pathLst>
                <a:path extrusionOk="0" h="1270" w="206">
                  <a:moveTo>
                    <a:pt x="1" y="0"/>
                  </a:moveTo>
                  <a:lnTo>
                    <a:pt x="1" y="1270"/>
                  </a:lnTo>
                  <a:lnTo>
                    <a:pt x="205" y="1270"/>
                  </a:lnTo>
                  <a:lnTo>
                    <a:pt x="2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7"/>
            <p:cNvSpPr/>
            <p:nvPr/>
          </p:nvSpPr>
          <p:spPr>
            <a:xfrm>
              <a:off x="987785" y="72589"/>
              <a:ext cx="15762" cy="161103"/>
            </a:xfrm>
            <a:custGeom>
              <a:rect b="b" l="l" r="r" t="t"/>
              <a:pathLst>
                <a:path extrusionOk="0" h="1942" w="190">
                  <a:moveTo>
                    <a:pt x="0" y="1"/>
                  </a:moveTo>
                  <a:lnTo>
                    <a:pt x="0" y="1942"/>
                  </a:lnTo>
                  <a:lnTo>
                    <a:pt x="190" y="1942"/>
                  </a:lnTo>
                  <a:lnTo>
                    <a:pt x="1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7"/>
            <p:cNvSpPr/>
            <p:nvPr/>
          </p:nvSpPr>
          <p:spPr>
            <a:xfrm>
              <a:off x="652467" y="72589"/>
              <a:ext cx="17006" cy="161103"/>
            </a:xfrm>
            <a:custGeom>
              <a:rect b="b" l="l" r="r" t="t"/>
              <a:pathLst>
                <a:path extrusionOk="0" h="1942" w="205">
                  <a:moveTo>
                    <a:pt x="0" y="1"/>
                  </a:moveTo>
                  <a:lnTo>
                    <a:pt x="0" y="1942"/>
                  </a:lnTo>
                  <a:lnTo>
                    <a:pt x="205" y="1942"/>
                  </a:lnTo>
                  <a:lnTo>
                    <a:pt x="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7"/>
            <p:cNvSpPr/>
            <p:nvPr/>
          </p:nvSpPr>
          <p:spPr>
            <a:xfrm>
              <a:off x="8883678" y="0"/>
              <a:ext cx="260321" cy="5143448"/>
            </a:xfrm>
            <a:custGeom>
              <a:rect b="b" l="l" r="r" t="t"/>
              <a:pathLst>
                <a:path extrusionOk="0" h="62001" w="3138">
                  <a:moveTo>
                    <a:pt x="2934" y="205"/>
                  </a:moveTo>
                  <a:lnTo>
                    <a:pt x="2934" y="61796"/>
                  </a:lnTo>
                  <a:lnTo>
                    <a:pt x="205" y="61796"/>
                  </a:lnTo>
                  <a:lnTo>
                    <a:pt x="205" y="205"/>
                  </a:lnTo>
                  <a:close/>
                  <a:moveTo>
                    <a:pt x="1" y="0"/>
                  </a:moveTo>
                  <a:lnTo>
                    <a:pt x="1" y="62000"/>
                  </a:lnTo>
                  <a:lnTo>
                    <a:pt x="3138" y="62000"/>
                  </a:lnTo>
                  <a:lnTo>
                    <a:pt x="313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7"/>
            <p:cNvSpPr/>
            <p:nvPr/>
          </p:nvSpPr>
          <p:spPr>
            <a:xfrm>
              <a:off x="8927314" y="4978745"/>
              <a:ext cx="173132" cy="98139"/>
            </a:xfrm>
            <a:custGeom>
              <a:rect b="b" l="l" r="r" t="t"/>
              <a:pathLst>
                <a:path extrusionOk="0" h="1183" w="2087">
                  <a:moveTo>
                    <a:pt x="131" y="1"/>
                  </a:moveTo>
                  <a:lnTo>
                    <a:pt x="0" y="132"/>
                  </a:lnTo>
                  <a:lnTo>
                    <a:pt x="1036" y="1183"/>
                  </a:lnTo>
                  <a:lnTo>
                    <a:pt x="2087" y="132"/>
                  </a:lnTo>
                  <a:lnTo>
                    <a:pt x="1941" y="1"/>
                  </a:lnTo>
                  <a:lnTo>
                    <a:pt x="1036" y="905"/>
                  </a:lnTo>
                  <a:lnTo>
                    <a:pt x="1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7"/>
            <p:cNvSpPr/>
            <p:nvPr/>
          </p:nvSpPr>
          <p:spPr>
            <a:xfrm>
              <a:off x="8986630" y="791671"/>
              <a:ext cx="53342" cy="2791437"/>
            </a:xfrm>
            <a:custGeom>
              <a:rect b="b" l="l" r="r" t="t"/>
              <a:pathLst>
                <a:path extrusionOk="0" h="33649" w="643">
                  <a:moveTo>
                    <a:pt x="321" y="0"/>
                  </a:moveTo>
                  <a:cubicBezTo>
                    <a:pt x="146" y="0"/>
                    <a:pt x="0" y="146"/>
                    <a:pt x="0" y="321"/>
                  </a:cubicBezTo>
                  <a:lnTo>
                    <a:pt x="0" y="33342"/>
                  </a:lnTo>
                  <a:cubicBezTo>
                    <a:pt x="0" y="33517"/>
                    <a:pt x="146" y="33649"/>
                    <a:pt x="321" y="33649"/>
                  </a:cubicBezTo>
                  <a:cubicBezTo>
                    <a:pt x="496" y="33649"/>
                    <a:pt x="642" y="33517"/>
                    <a:pt x="642" y="33342"/>
                  </a:cubicBezTo>
                  <a:lnTo>
                    <a:pt x="642" y="321"/>
                  </a:lnTo>
                  <a:cubicBezTo>
                    <a:pt x="642" y="146"/>
                    <a:pt x="496" y="0"/>
                    <a:pt x="3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7"/>
            <p:cNvSpPr/>
            <p:nvPr/>
          </p:nvSpPr>
          <p:spPr>
            <a:xfrm>
              <a:off x="8927314" y="66533"/>
              <a:ext cx="173132" cy="98139"/>
            </a:xfrm>
            <a:custGeom>
              <a:rect b="b" l="l" r="r" t="t"/>
              <a:pathLst>
                <a:path extrusionOk="0" h="1183" w="2087">
                  <a:moveTo>
                    <a:pt x="1036" y="1"/>
                  </a:moveTo>
                  <a:lnTo>
                    <a:pt x="0" y="1052"/>
                  </a:lnTo>
                  <a:lnTo>
                    <a:pt x="131" y="1183"/>
                  </a:lnTo>
                  <a:lnTo>
                    <a:pt x="1036" y="278"/>
                  </a:lnTo>
                  <a:lnTo>
                    <a:pt x="1941" y="1183"/>
                  </a:lnTo>
                  <a:lnTo>
                    <a:pt x="2087" y="1052"/>
                  </a:lnTo>
                  <a:lnTo>
                    <a:pt x="10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8" name="Google Shape;1018;p7"/>
          <p:cNvSpPr txBox="1"/>
          <p:nvPr>
            <p:ph type="title"/>
          </p:nvPr>
        </p:nvSpPr>
        <p:spPr>
          <a:xfrm>
            <a:off x="713225" y="948150"/>
            <a:ext cx="42948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19" name="Google Shape;1019;p7"/>
          <p:cNvSpPr txBox="1"/>
          <p:nvPr>
            <p:ph idx="1" type="subTitle"/>
          </p:nvPr>
        </p:nvSpPr>
        <p:spPr>
          <a:xfrm>
            <a:off x="713225" y="1520850"/>
            <a:ext cx="4294800" cy="267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Char char="●"/>
              <a:defRPr/>
            </a:lvl1pPr>
            <a:lvl2pPr lvl="1" rtl="0" algn="ctr">
              <a:lnSpc>
                <a:spcPct val="100000"/>
              </a:lnSpc>
              <a:spcBef>
                <a:spcPts val="1000"/>
              </a:spcBef>
              <a:spcAft>
                <a:spcPts val="0"/>
              </a:spcAft>
              <a:buClr>
                <a:srgbClr val="E76A28"/>
              </a:buClr>
              <a:buSzPts val="1200"/>
              <a:buChar char="○"/>
              <a:defRPr/>
            </a:lvl2pPr>
            <a:lvl3pPr lvl="2" rtl="0" algn="ctr">
              <a:lnSpc>
                <a:spcPct val="100000"/>
              </a:lnSpc>
              <a:spcBef>
                <a:spcPts val="1600"/>
              </a:spcBef>
              <a:spcAft>
                <a:spcPts val="0"/>
              </a:spcAft>
              <a:buClr>
                <a:srgbClr val="E76A28"/>
              </a:buClr>
              <a:buSzPts val="1200"/>
              <a:buChar char="■"/>
              <a:defRPr/>
            </a:lvl3pPr>
            <a:lvl4pPr lvl="3" rtl="0" algn="ctr">
              <a:lnSpc>
                <a:spcPct val="100000"/>
              </a:lnSpc>
              <a:spcBef>
                <a:spcPts val="1600"/>
              </a:spcBef>
              <a:spcAft>
                <a:spcPts val="0"/>
              </a:spcAft>
              <a:buClr>
                <a:srgbClr val="E76A28"/>
              </a:buClr>
              <a:buSzPts val="1200"/>
              <a:buChar char="●"/>
              <a:defRPr/>
            </a:lvl4pPr>
            <a:lvl5pPr lvl="4" rtl="0" algn="ctr">
              <a:lnSpc>
                <a:spcPct val="100000"/>
              </a:lnSpc>
              <a:spcBef>
                <a:spcPts val="1600"/>
              </a:spcBef>
              <a:spcAft>
                <a:spcPts val="0"/>
              </a:spcAft>
              <a:buClr>
                <a:srgbClr val="E76A28"/>
              </a:buClr>
              <a:buSzPts val="1200"/>
              <a:buChar char="○"/>
              <a:defRPr/>
            </a:lvl5pPr>
            <a:lvl6pPr lvl="5" rtl="0" algn="ctr">
              <a:lnSpc>
                <a:spcPct val="100000"/>
              </a:lnSpc>
              <a:spcBef>
                <a:spcPts val="1600"/>
              </a:spcBef>
              <a:spcAft>
                <a:spcPts val="0"/>
              </a:spcAft>
              <a:buClr>
                <a:srgbClr val="999999"/>
              </a:buClr>
              <a:buSzPts val="1200"/>
              <a:buChar char="■"/>
              <a:defRPr/>
            </a:lvl6pPr>
            <a:lvl7pPr lvl="6" rtl="0" algn="ctr">
              <a:lnSpc>
                <a:spcPct val="100000"/>
              </a:lnSpc>
              <a:spcBef>
                <a:spcPts val="1600"/>
              </a:spcBef>
              <a:spcAft>
                <a:spcPts val="0"/>
              </a:spcAft>
              <a:buClr>
                <a:srgbClr val="999999"/>
              </a:buClr>
              <a:buSzPts val="1200"/>
              <a:buChar char="●"/>
              <a:defRPr/>
            </a:lvl7pPr>
            <a:lvl8pPr lvl="7" rtl="0" algn="ctr">
              <a:lnSpc>
                <a:spcPct val="100000"/>
              </a:lnSpc>
              <a:spcBef>
                <a:spcPts val="1600"/>
              </a:spcBef>
              <a:spcAft>
                <a:spcPts val="0"/>
              </a:spcAft>
              <a:buClr>
                <a:srgbClr val="999999"/>
              </a:buClr>
              <a:buSzPts val="1200"/>
              <a:buChar char="○"/>
              <a:defRPr/>
            </a:lvl8pPr>
            <a:lvl9pPr lvl="8" rtl="0" algn="ctr">
              <a:lnSpc>
                <a:spcPct val="100000"/>
              </a:lnSpc>
              <a:spcBef>
                <a:spcPts val="1600"/>
              </a:spcBef>
              <a:spcAft>
                <a:spcPts val="1600"/>
              </a:spcAft>
              <a:buClr>
                <a:srgbClr val="999999"/>
              </a:buClr>
              <a:buSzPts val="1200"/>
              <a:buChar char="■"/>
              <a:defRPr/>
            </a:lvl9pPr>
          </a:lstStyle>
          <a:p/>
        </p:txBody>
      </p:sp>
      <p:sp>
        <p:nvSpPr>
          <p:cNvPr id="1020" name="Google Shape;1020;p7"/>
          <p:cNvSpPr/>
          <p:nvPr>
            <p:ph idx="2" type="pic"/>
          </p:nvPr>
        </p:nvSpPr>
        <p:spPr>
          <a:xfrm>
            <a:off x="5617150" y="901388"/>
            <a:ext cx="2645100" cy="3698400"/>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21" name="Shape 1021"/>
        <p:cNvGrpSpPr/>
        <p:nvPr/>
      </p:nvGrpSpPr>
      <p:grpSpPr>
        <a:xfrm>
          <a:off x="0" y="0"/>
          <a:ext cx="0" cy="0"/>
          <a:chOff x="0" y="0"/>
          <a:chExt cx="0" cy="0"/>
        </a:xfrm>
      </p:grpSpPr>
      <p:sp>
        <p:nvSpPr>
          <p:cNvPr id="1022" name="Google Shape;1022;p8"/>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23" name="Shape 1023"/>
        <p:cNvGrpSpPr/>
        <p:nvPr/>
      </p:nvGrpSpPr>
      <p:grpSpPr>
        <a:xfrm>
          <a:off x="0" y="0"/>
          <a:ext cx="0" cy="0"/>
          <a:chOff x="0" y="0"/>
          <a:chExt cx="0" cy="0"/>
        </a:xfrm>
      </p:grpSpPr>
      <p:sp>
        <p:nvSpPr>
          <p:cNvPr id="1024" name="Google Shape;1024;p9"/>
          <p:cNvSpPr txBox="1"/>
          <p:nvPr>
            <p:ph type="title"/>
          </p:nvPr>
        </p:nvSpPr>
        <p:spPr>
          <a:xfrm>
            <a:off x="2135550" y="1189100"/>
            <a:ext cx="48729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025" name="Google Shape;1025;p9"/>
          <p:cNvSpPr txBox="1"/>
          <p:nvPr>
            <p:ph idx="1" type="subTitle"/>
          </p:nvPr>
        </p:nvSpPr>
        <p:spPr>
          <a:xfrm>
            <a:off x="2135550" y="3153500"/>
            <a:ext cx="48729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26" name="Shape 1026"/>
        <p:cNvGrpSpPr/>
        <p:nvPr/>
      </p:nvGrpSpPr>
      <p:grpSpPr>
        <a:xfrm>
          <a:off x="0" y="0"/>
          <a:ext cx="0" cy="0"/>
          <a:chOff x="0" y="0"/>
          <a:chExt cx="0" cy="0"/>
        </a:xfrm>
      </p:grpSpPr>
      <p:sp>
        <p:nvSpPr>
          <p:cNvPr id="1027" name="Google Shape;1027;p10"/>
          <p:cNvSpPr/>
          <p:nvPr>
            <p:ph idx="2" type="pic"/>
          </p:nvPr>
        </p:nvSpPr>
        <p:spPr>
          <a:xfrm>
            <a:off x="0" y="175"/>
            <a:ext cx="9144000" cy="5143500"/>
          </a:xfrm>
          <a:prstGeom prst="rect">
            <a:avLst/>
          </a:prstGeom>
          <a:noFill/>
          <a:ln>
            <a:noFill/>
          </a:ln>
        </p:spPr>
      </p:sp>
      <p:sp>
        <p:nvSpPr>
          <p:cNvPr id="1028" name="Google Shape;1028;p10"/>
          <p:cNvSpPr txBox="1"/>
          <p:nvPr>
            <p:ph type="title"/>
          </p:nvPr>
        </p:nvSpPr>
        <p:spPr>
          <a:xfrm>
            <a:off x="776125" y="3803500"/>
            <a:ext cx="3828000" cy="783600"/>
          </a:xfrm>
          <a:prstGeom prst="rect">
            <a:avLst/>
          </a:prstGeom>
          <a:solidFill>
            <a:schemeClr val="lt1"/>
          </a:solidFill>
        </p:spPr>
        <p:txBody>
          <a:bodyPr anchorCtr="0" anchor="t" bIns="91425" lIns="91425" spcFirstLastPara="1" rIns="91425" wrap="square" tIns="91425">
            <a:noAutofit/>
          </a:bodyPr>
          <a:lstStyle>
            <a:lvl1pPr lvl="0" rtl="0" algn="ctr">
              <a:spcBef>
                <a:spcPts val="0"/>
              </a:spcBef>
              <a:spcAft>
                <a:spcPts val="0"/>
              </a:spcAft>
              <a:buSzPts val="30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2.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Outfit"/>
              <a:buNone/>
              <a:defRPr b="1" sz="3000">
                <a:solidFill>
                  <a:schemeClr val="dk1"/>
                </a:solidFill>
                <a:latin typeface="Outfit"/>
                <a:ea typeface="Outfit"/>
                <a:cs typeface="Outfit"/>
                <a:sym typeface="Outfit"/>
              </a:defRPr>
            </a:lvl1pPr>
            <a:lvl2pPr lvl="1"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2pPr>
            <a:lvl3pPr lvl="2"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3pPr>
            <a:lvl4pPr lvl="3"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4pPr>
            <a:lvl5pPr lvl="4"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5pPr>
            <a:lvl6pPr lvl="5"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6pPr>
            <a:lvl7pPr lvl="6"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7pPr>
            <a:lvl8pPr lvl="7"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8pPr>
            <a:lvl9pPr lvl="8"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1pPr>
            <a:lvl2pPr indent="-304800" lvl="1" marL="914400">
              <a:lnSpc>
                <a:spcPct val="100000"/>
              </a:lnSpc>
              <a:spcBef>
                <a:spcPts val="160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2pPr>
            <a:lvl3pPr indent="-304800" lvl="2" marL="1371600">
              <a:lnSpc>
                <a:spcPct val="100000"/>
              </a:lnSpc>
              <a:spcBef>
                <a:spcPts val="160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3pPr>
            <a:lvl4pPr indent="-304800" lvl="3" marL="1828800">
              <a:lnSpc>
                <a:spcPct val="100000"/>
              </a:lnSpc>
              <a:spcBef>
                <a:spcPts val="160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4pPr>
            <a:lvl5pPr indent="-304800" lvl="4" marL="2286000">
              <a:lnSpc>
                <a:spcPct val="100000"/>
              </a:lnSpc>
              <a:spcBef>
                <a:spcPts val="160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5pPr>
            <a:lvl6pPr indent="-304800" lvl="5" marL="2743200">
              <a:lnSpc>
                <a:spcPct val="100000"/>
              </a:lnSpc>
              <a:spcBef>
                <a:spcPts val="160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6pPr>
            <a:lvl7pPr indent="-304800" lvl="6" marL="3200400">
              <a:lnSpc>
                <a:spcPct val="100000"/>
              </a:lnSpc>
              <a:spcBef>
                <a:spcPts val="160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7pPr>
            <a:lvl8pPr indent="-304800" lvl="7" marL="3657600">
              <a:lnSpc>
                <a:spcPct val="100000"/>
              </a:lnSpc>
              <a:spcBef>
                <a:spcPts val="160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8pPr>
            <a:lvl9pPr indent="-304800" lvl="8" marL="4114800">
              <a:lnSpc>
                <a:spcPct val="100000"/>
              </a:lnSpc>
              <a:spcBef>
                <a:spcPts val="1600"/>
              </a:spcBef>
              <a:spcAft>
                <a:spcPts val="1600"/>
              </a:spcAft>
              <a:buClr>
                <a:schemeClr val="dk1"/>
              </a:buClr>
              <a:buSzPts val="1200"/>
              <a:buFont typeface="Assistant"/>
              <a:buChar char="■"/>
              <a:defRPr sz="1200">
                <a:solidFill>
                  <a:schemeClr val="dk1"/>
                </a:solidFill>
                <a:latin typeface="Assistant"/>
                <a:ea typeface="Assistant"/>
                <a:cs typeface="Assistant"/>
                <a:sym typeface="Assistan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 Id="rId3"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 Id="rId3" Type="http://schemas.openxmlformats.org/officeDocument/2006/relationships/image" Target="../media/image2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 Id="rId3"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 Id="rId3"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7" name="Shape 3187"/>
        <p:cNvGrpSpPr/>
        <p:nvPr/>
      </p:nvGrpSpPr>
      <p:grpSpPr>
        <a:xfrm>
          <a:off x="0" y="0"/>
          <a:ext cx="0" cy="0"/>
          <a:chOff x="0" y="0"/>
          <a:chExt cx="0" cy="0"/>
        </a:xfrm>
      </p:grpSpPr>
      <p:sp>
        <p:nvSpPr>
          <p:cNvPr id="3188" name="Google Shape;3188;p25"/>
          <p:cNvSpPr txBox="1"/>
          <p:nvPr>
            <p:ph type="ctrTitle"/>
          </p:nvPr>
        </p:nvSpPr>
        <p:spPr>
          <a:xfrm>
            <a:off x="1396950" y="1584975"/>
            <a:ext cx="6350100" cy="1712100"/>
          </a:xfrm>
          <a:prstGeom prst="rect">
            <a:avLst/>
          </a:prstGeom>
        </p:spPr>
        <p:txBody>
          <a:bodyPr anchorCtr="0" anchor="b" bIns="91425" lIns="91425" spcFirstLastPara="1" rIns="91425" wrap="square" tIns="91425">
            <a:noAutofit/>
          </a:bodyPr>
          <a:lstStyle/>
          <a:p>
            <a:pPr indent="0" lvl="0" marL="0" rtl="0" algn="l">
              <a:lnSpc>
                <a:spcPct val="115000"/>
              </a:lnSpc>
              <a:spcBef>
                <a:spcPts val="1200"/>
              </a:spcBef>
              <a:spcAft>
                <a:spcPts val="0"/>
              </a:spcAft>
              <a:buNone/>
            </a:pPr>
            <a:r>
              <a:t/>
            </a:r>
            <a:endParaRPr b="0" sz="1000">
              <a:solidFill>
                <a:srgbClr val="000000"/>
              </a:solidFill>
              <a:latin typeface="Arial"/>
              <a:ea typeface="Arial"/>
              <a:cs typeface="Arial"/>
              <a:sym typeface="Arial"/>
            </a:endParaRPr>
          </a:p>
          <a:p>
            <a:pPr indent="0" lvl="0" marL="0" rtl="0" algn="ctr">
              <a:spcBef>
                <a:spcPts val="1200"/>
              </a:spcBef>
              <a:spcAft>
                <a:spcPts val="0"/>
              </a:spcAft>
              <a:buClr>
                <a:schemeClr val="dk1"/>
              </a:buClr>
              <a:buSzPts val="1100"/>
              <a:buFont typeface="Arial"/>
              <a:buNone/>
            </a:pPr>
            <a:r>
              <a:rPr lang="en" sz="4800"/>
              <a:t>Editor de cuentos Tribunales Amigables</a:t>
            </a:r>
            <a:endParaRPr sz="4800"/>
          </a:p>
        </p:txBody>
      </p:sp>
      <p:sp>
        <p:nvSpPr>
          <p:cNvPr id="3189" name="Google Shape;3189;p25"/>
          <p:cNvSpPr txBox="1"/>
          <p:nvPr>
            <p:ph idx="1" type="subTitle"/>
          </p:nvPr>
        </p:nvSpPr>
        <p:spPr>
          <a:xfrm>
            <a:off x="2096550" y="3510325"/>
            <a:ext cx="4950900" cy="47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Segunda Entrega</a:t>
            </a:r>
            <a:endParaRPr/>
          </a:p>
        </p:txBody>
      </p:sp>
      <p:grpSp>
        <p:nvGrpSpPr>
          <p:cNvPr id="3190" name="Google Shape;3190;p25"/>
          <p:cNvGrpSpPr/>
          <p:nvPr/>
        </p:nvGrpSpPr>
        <p:grpSpPr>
          <a:xfrm>
            <a:off x="982009" y="809413"/>
            <a:ext cx="7180000" cy="3770430"/>
            <a:chOff x="1199528" y="669393"/>
            <a:chExt cx="6744951" cy="3541972"/>
          </a:xfrm>
        </p:grpSpPr>
        <p:sp>
          <p:nvSpPr>
            <p:cNvPr id="3191" name="Google Shape;3191;p25"/>
            <p:cNvSpPr/>
            <p:nvPr/>
          </p:nvSpPr>
          <p:spPr>
            <a:xfrm>
              <a:off x="7730355" y="669393"/>
              <a:ext cx="214124" cy="212290"/>
            </a:xfrm>
            <a:custGeom>
              <a:rect b="b" l="l" r="r" t="t"/>
              <a:pathLst>
                <a:path extrusionOk="0" h="1621" w="1635">
                  <a:moveTo>
                    <a:pt x="1430" y="205"/>
                  </a:moveTo>
                  <a:lnTo>
                    <a:pt x="1430" y="1430"/>
                  </a:lnTo>
                  <a:lnTo>
                    <a:pt x="205" y="1430"/>
                  </a:lnTo>
                  <a:lnTo>
                    <a:pt x="205" y="205"/>
                  </a:lnTo>
                  <a:close/>
                  <a:moveTo>
                    <a:pt x="0" y="0"/>
                  </a:moveTo>
                  <a:lnTo>
                    <a:pt x="0" y="1620"/>
                  </a:lnTo>
                  <a:lnTo>
                    <a:pt x="1635" y="1620"/>
                  </a:lnTo>
                  <a:lnTo>
                    <a:pt x="163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2" name="Google Shape;3192;p25"/>
            <p:cNvSpPr/>
            <p:nvPr/>
          </p:nvSpPr>
          <p:spPr>
            <a:xfrm>
              <a:off x="7730355" y="3997242"/>
              <a:ext cx="214124" cy="214124"/>
            </a:xfrm>
            <a:custGeom>
              <a:rect b="b" l="l" r="r" t="t"/>
              <a:pathLst>
                <a:path extrusionOk="0" h="1635" w="1635">
                  <a:moveTo>
                    <a:pt x="1430" y="205"/>
                  </a:moveTo>
                  <a:lnTo>
                    <a:pt x="1430" y="1430"/>
                  </a:lnTo>
                  <a:lnTo>
                    <a:pt x="205" y="1430"/>
                  </a:lnTo>
                  <a:lnTo>
                    <a:pt x="205" y="205"/>
                  </a:lnTo>
                  <a:close/>
                  <a:moveTo>
                    <a:pt x="0" y="0"/>
                  </a:moveTo>
                  <a:lnTo>
                    <a:pt x="0" y="1635"/>
                  </a:lnTo>
                  <a:lnTo>
                    <a:pt x="1635" y="1635"/>
                  </a:lnTo>
                  <a:lnTo>
                    <a:pt x="163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3" name="Google Shape;3193;p25"/>
            <p:cNvSpPr/>
            <p:nvPr/>
          </p:nvSpPr>
          <p:spPr>
            <a:xfrm>
              <a:off x="1199528" y="3997242"/>
              <a:ext cx="212290" cy="214124"/>
            </a:xfrm>
            <a:custGeom>
              <a:rect b="b" l="l" r="r" t="t"/>
              <a:pathLst>
                <a:path extrusionOk="0" h="1635" w="1621">
                  <a:moveTo>
                    <a:pt x="1416" y="205"/>
                  </a:moveTo>
                  <a:lnTo>
                    <a:pt x="1416" y="1430"/>
                  </a:lnTo>
                  <a:lnTo>
                    <a:pt x="190" y="1430"/>
                  </a:lnTo>
                  <a:lnTo>
                    <a:pt x="190" y="205"/>
                  </a:lnTo>
                  <a:close/>
                  <a:moveTo>
                    <a:pt x="1" y="0"/>
                  </a:moveTo>
                  <a:lnTo>
                    <a:pt x="1" y="1635"/>
                  </a:lnTo>
                  <a:lnTo>
                    <a:pt x="1620" y="1635"/>
                  </a:lnTo>
                  <a:lnTo>
                    <a:pt x="162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4" name="Google Shape;3194;p25"/>
            <p:cNvSpPr/>
            <p:nvPr/>
          </p:nvSpPr>
          <p:spPr>
            <a:xfrm>
              <a:off x="1199528" y="669393"/>
              <a:ext cx="212290" cy="212290"/>
            </a:xfrm>
            <a:custGeom>
              <a:rect b="b" l="l" r="r" t="t"/>
              <a:pathLst>
                <a:path extrusionOk="0" h="1621" w="1621">
                  <a:moveTo>
                    <a:pt x="1416" y="205"/>
                  </a:moveTo>
                  <a:lnTo>
                    <a:pt x="1416" y="1430"/>
                  </a:lnTo>
                  <a:lnTo>
                    <a:pt x="190" y="1430"/>
                  </a:lnTo>
                  <a:lnTo>
                    <a:pt x="190" y="205"/>
                  </a:lnTo>
                  <a:close/>
                  <a:moveTo>
                    <a:pt x="1" y="0"/>
                  </a:moveTo>
                  <a:lnTo>
                    <a:pt x="1" y="1620"/>
                  </a:lnTo>
                  <a:lnTo>
                    <a:pt x="1620" y="1620"/>
                  </a:lnTo>
                  <a:lnTo>
                    <a:pt x="162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95" name="Google Shape;3195;p25"/>
            <p:cNvCxnSpPr/>
            <p:nvPr/>
          </p:nvCxnSpPr>
          <p:spPr>
            <a:xfrm>
              <a:off x="1399825" y="775541"/>
              <a:ext cx="6356400" cy="0"/>
            </a:xfrm>
            <a:prstGeom prst="straightConnector1">
              <a:avLst/>
            </a:prstGeom>
            <a:noFill/>
            <a:ln cap="flat" cmpd="sng" w="28575">
              <a:solidFill>
                <a:schemeClr val="dk2"/>
              </a:solidFill>
              <a:prstDash val="solid"/>
              <a:round/>
              <a:headEnd len="med" w="med" type="none"/>
              <a:tailEnd len="med" w="med" type="none"/>
            </a:ln>
          </p:spPr>
        </p:cxnSp>
        <p:cxnSp>
          <p:nvCxnSpPr>
            <p:cNvPr id="3196" name="Google Shape;3196;p25"/>
            <p:cNvCxnSpPr/>
            <p:nvPr/>
          </p:nvCxnSpPr>
          <p:spPr>
            <a:xfrm>
              <a:off x="1399825" y="4104300"/>
              <a:ext cx="6356400" cy="0"/>
            </a:xfrm>
            <a:prstGeom prst="straightConnector1">
              <a:avLst/>
            </a:prstGeom>
            <a:noFill/>
            <a:ln cap="flat" cmpd="sng" w="28575">
              <a:solidFill>
                <a:schemeClr val="dk2"/>
              </a:solidFill>
              <a:prstDash val="solid"/>
              <a:round/>
              <a:headEnd len="med" w="med" type="none"/>
              <a:tailEnd len="med" w="med" type="none"/>
            </a:ln>
          </p:spPr>
        </p:cxnSp>
        <p:cxnSp>
          <p:nvCxnSpPr>
            <p:cNvPr id="3197" name="Google Shape;3197;p25"/>
            <p:cNvCxnSpPr/>
            <p:nvPr/>
          </p:nvCxnSpPr>
          <p:spPr>
            <a:xfrm rot="-5400000">
              <a:off x="-244131" y="2433037"/>
              <a:ext cx="3128400" cy="0"/>
            </a:xfrm>
            <a:prstGeom prst="straightConnector1">
              <a:avLst/>
            </a:prstGeom>
            <a:noFill/>
            <a:ln cap="flat" cmpd="sng" w="28575">
              <a:solidFill>
                <a:schemeClr val="dk2"/>
              </a:solidFill>
              <a:prstDash val="solid"/>
              <a:round/>
              <a:headEnd len="med" w="med" type="none"/>
              <a:tailEnd len="med" w="med" type="none"/>
            </a:ln>
          </p:spPr>
        </p:cxnSp>
        <p:cxnSp>
          <p:nvCxnSpPr>
            <p:cNvPr id="3198" name="Google Shape;3198;p25"/>
            <p:cNvCxnSpPr/>
            <p:nvPr/>
          </p:nvCxnSpPr>
          <p:spPr>
            <a:xfrm rot="-5400000">
              <a:off x="6273201" y="2433037"/>
              <a:ext cx="3128400" cy="0"/>
            </a:xfrm>
            <a:prstGeom prst="straightConnector1">
              <a:avLst/>
            </a:prstGeom>
            <a:noFill/>
            <a:ln cap="flat" cmpd="sng" w="28575">
              <a:solidFill>
                <a:schemeClr val="dk2"/>
              </a:solidFill>
              <a:prstDash val="solid"/>
              <a:round/>
              <a:headEnd len="med" w="med" type="none"/>
              <a:tailEnd len="med" w="med" type="none"/>
            </a:ln>
          </p:spPr>
        </p:cxnSp>
      </p:grpSp>
      <p:grpSp>
        <p:nvGrpSpPr>
          <p:cNvPr id="3199" name="Google Shape;3199;p25"/>
          <p:cNvGrpSpPr/>
          <p:nvPr/>
        </p:nvGrpSpPr>
        <p:grpSpPr>
          <a:xfrm>
            <a:off x="7700656" y="3297078"/>
            <a:ext cx="890730" cy="902284"/>
            <a:chOff x="7760425" y="3647300"/>
            <a:chExt cx="681507" cy="690347"/>
          </a:xfrm>
        </p:grpSpPr>
        <p:sp>
          <p:nvSpPr>
            <p:cNvPr id="3200" name="Google Shape;3200;p25"/>
            <p:cNvSpPr/>
            <p:nvPr/>
          </p:nvSpPr>
          <p:spPr>
            <a:xfrm>
              <a:off x="7771808" y="3647300"/>
              <a:ext cx="596657" cy="178093"/>
            </a:xfrm>
            <a:custGeom>
              <a:rect b="b" l="l" r="r" t="t"/>
              <a:pathLst>
                <a:path extrusionOk="0" h="5022" w="16825">
                  <a:moveTo>
                    <a:pt x="12156" y="0"/>
                  </a:moveTo>
                  <a:cubicBezTo>
                    <a:pt x="7742" y="0"/>
                    <a:pt x="672" y="2176"/>
                    <a:pt x="672" y="2176"/>
                  </a:cubicBezTo>
                  <a:lnTo>
                    <a:pt x="0" y="5021"/>
                  </a:lnTo>
                  <a:cubicBezTo>
                    <a:pt x="0" y="5021"/>
                    <a:pt x="16825" y="4394"/>
                    <a:pt x="15511" y="1198"/>
                  </a:cubicBezTo>
                  <a:cubicBezTo>
                    <a:pt x="15144" y="318"/>
                    <a:pt x="13844" y="0"/>
                    <a:pt x="12156" y="0"/>
                  </a:cubicBez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1" name="Google Shape;3201;p25"/>
            <p:cNvSpPr/>
            <p:nvPr/>
          </p:nvSpPr>
          <p:spPr>
            <a:xfrm>
              <a:off x="7788369" y="3671768"/>
              <a:ext cx="571301" cy="169156"/>
            </a:xfrm>
            <a:custGeom>
              <a:rect b="b" l="l" r="r" t="t"/>
              <a:pathLst>
                <a:path extrusionOk="0" h="4770" w="16110">
                  <a:moveTo>
                    <a:pt x="11301" y="0"/>
                  </a:moveTo>
                  <a:cubicBezTo>
                    <a:pt x="7067" y="0"/>
                    <a:pt x="599" y="1953"/>
                    <a:pt x="599" y="1953"/>
                  </a:cubicBezTo>
                  <a:lnTo>
                    <a:pt x="0" y="4769"/>
                  </a:lnTo>
                  <a:cubicBezTo>
                    <a:pt x="0" y="4769"/>
                    <a:pt x="16109" y="4448"/>
                    <a:pt x="14782" y="1253"/>
                  </a:cubicBezTo>
                  <a:cubicBezTo>
                    <a:pt x="14396" y="328"/>
                    <a:pt x="13036" y="0"/>
                    <a:pt x="113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2" name="Google Shape;3202;p25"/>
            <p:cNvSpPr/>
            <p:nvPr/>
          </p:nvSpPr>
          <p:spPr>
            <a:xfrm>
              <a:off x="7760425" y="3684073"/>
              <a:ext cx="626658" cy="653574"/>
            </a:xfrm>
            <a:custGeom>
              <a:rect b="b" l="l" r="r" t="t"/>
              <a:pathLst>
                <a:path extrusionOk="0" h="18430" w="17671">
                  <a:moveTo>
                    <a:pt x="12447" y="1"/>
                  </a:moveTo>
                  <a:lnTo>
                    <a:pt x="321" y="3984"/>
                  </a:lnTo>
                  <a:cubicBezTo>
                    <a:pt x="103" y="4057"/>
                    <a:pt x="0" y="4291"/>
                    <a:pt x="103" y="4495"/>
                  </a:cubicBezTo>
                  <a:lnTo>
                    <a:pt x="7252" y="18240"/>
                  </a:lnTo>
                  <a:cubicBezTo>
                    <a:pt x="7317" y="18359"/>
                    <a:pt x="7437" y="18429"/>
                    <a:pt x="7565" y="18429"/>
                  </a:cubicBezTo>
                  <a:cubicBezTo>
                    <a:pt x="7611" y="18429"/>
                    <a:pt x="7659" y="18420"/>
                    <a:pt x="7705" y="18401"/>
                  </a:cubicBezTo>
                  <a:lnTo>
                    <a:pt x="17671" y="14607"/>
                  </a:lnTo>
                  <a:cubicBezTo>
                    <a:pt x="16737" y="13192"/>
                    <a:pt x="12447" y="1"/>
                    <a:pt x="12447"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3" name="Google Shape;3203;p25"/>
            <p:cNvSpPr/>
            <p:nvPr/>
          </p:nvSpPr>
          <p:spPr>
            <a:xfrm>
              <a:off x="8173339" y="3684073"/>
              <a:ext cx="268593" cy="518036"/>
            </a:xfrm>
            <a:custGeom>
              <a:rect b="b" l="l" r="r" t="t"/>
              <a:pathLst>
                <a:path extrusionOk="0" h="14608" w="7574">
                  <a:moveTo>
                    <a:pt x="803" y="1"/>
                  </a:moveTo>
                  <a:lnTo>
                    <a:pt x="803" y="1"/>
                  </a:lnTo>
                  <a:cubicBezTo>
                    <a:pt x="1" y="1241"/>
                    <a:pt x="6027" y="14607"/>
                    <a:pt x="6027" y="14607"/>
                  </a:cubicBezTo>
                  <a:lnTo>
                    <a:pt x="7574" y="13177"/>
                  </a:lnTo>
                  <a:cubicBezTo>
                    <a:pt x="5968" y="9135"/>
                    <a:pt x="4188" y="161"/>
                    <a:pt x="4188" y="161"/>
                  </a:cubicBezTo>
                  <a:lnTo>
                    <a:pt x="803"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4" name="Google Shape;3204;p25"/>
            <p:cNvSpPr/>
            <p:nvPr/>
          </p:nvSpPr>
          <p:spPr>
            <a:xfrm>
              <a:off x="7787837" y="3673754"/>
              <a:ext cx="338986" cy="83337"/>
            </a:xfrm>
            <a:custGeom>
              <a:rect b="b" l="l" r="r" t="t"/>
              <a:pathLst>
                <a:path extrusionOk="0" h="2350" w="9559">
                  <a:moveTo>
                    <a:pt x="9544" y="0"/>
                  </a:moveTo>
                  <a:cubicBezTo>
                    <a:pt x="7005" y="102"/>
                    <a:pt x="278" y="2028"/>
                    <a:pt x="1" y="2116"/>
                  </a:cubicBezTo>
                  <a:lnTo>
                    <a:pt x="59" y="2349"/>
                  </a:lnTo>
                  <a:cubicBezTo>
                    <a:pt x="132" y="2320"/>
                    <a:pt x="7049" y="350"/>
                    <a:pt x="9558" y="248"/>
                  </a:cubicBezTo>
                  <a:lnTo>
                    <a:pt x="95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5" name="Google Shape;3205;p25"/>
            <p:cNvSpPr/>
            <p:nvPr/>
          </p:nvSpPr>
          <p:spPr>
            <a:xfrm>
              <a:off x="7782659" y="3728577"/>
              <a:ext cx="196179" cy="50250"/>
            </a:xfrm>
            <a:custGeom>
              <a:rect b="b" l="l" r="r" t="t"/>
              <a:pathLst>
                <a:path extrusionOk="0" h="1417" w="5532">
                  <a:moveTo>
                    <a:pt x="5531" y="1"/>
                  </a:moveTo>
                  <a:cubicBezTo>
                    <a:pt x="5530" y="1"/>
                    <a:pt x="2146" y="672"/>
                    <a:pt x="1" y="1416"/>
                  </a:cubicBezTo>
                  <a:lnTo>
                    <a:pt x="5531" y="1"/>
                  </a:lnTo>
                  <a:close/>
                </a:path>
              </a:pathLst>
            </a:custGeom>
            <a:solidFill>
              <a:srgbClr val="FFA7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6" name="Google Shape;3206;p25"/>
            <p:cNvSpPr/>
            <p:nvPr/>
          </p:nvSpPr>
          <p:spPr>
            <a:xfrm>
              <a:off x="7781135" y="3723932"/>
              <a:ext cx="198732" cy="59010"/>
            </a:xfrm>
            <a:custGeom>
              <a:rect b="b" l="l" r="r" t="t"/>
              <a:pathLst>
                <a:path extrusionOk="0" h="1664" w="5604">
                  <a:moveTo>
                    <a:pt x="5545" y="1"/>
                  </a:moveTo>
                  <a:cubicBezTo>
                    <a:pt x="5516" y="15"/>
                    <a:pt x="2145" y="686"/>
                    <a:pt x="0" y="1430"/>
                  </a:cubicBezTo>
                  <a:lnTo>
                    <a:pt x="88" y="1664"/>
                  </a:lnTo>
                  <a:cubicBezTo>
                    <a:pt x="2203" y="920"/>
                    <a:pt x="5560" y="249"/>
                    <a:pt x="5603" y="249"/>
                  </a:cubicBezTo>
                  <a:lnTo>
                    <a:pt x="55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7" name="Google Shape;3207;p25"/>
            <p:cNvSpPr/>
            <p:nvPr/>
          </p:nvSpPr>
          <p:spPr>
            <a:xfrm>
              <a:off x="7882023" y="3687194"/>
              <a:ext cx="93160" cy="26951"/>
            </a:xfrm>
            <a:custGeom>
              <a:rect b="b" l="l" r="r" t="t"/>
              <a:pathLst>
                <a:path extrusionOk="0" h="760" w="2627">
                  <a:moveTo>
                    <a:pt x="2627" y="1"/>
                  </a:moveTo>
                  <a:lnTo>
                    <a:pt x="0" y="759"/>
                  </a:lnTo>
                </a:path>
              </a:pathLst>
            </a:custGeom>
            <a:solidFill>
              <a:srgbClr val="FFA7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8" name="Google Shape;3208;p25"/>
            <p:cNvSpPr/>
            <p:nvPr/>
          </p:nvSpPr>
          <p:spPr>
            <a:xfrm>
              <a:off x="7880994" y="3683045"/>
              <a:ext cx="95252" cy="35214"/>
            </a:xfrm>
            <a:custGeom>
              <a:rect b="b" l="l" r="r" t="t"/>
              <a:pathLst>
                <a:path extrusionOk="0" h="993" w="2686">
                  <a:moveTo>
                    <a:pt x="2612" y="1"/>
                  </a:moveTo>
                  <a:lnTo>
                    <a:pt x="0" y="760"/>
                  </a:lnTo>
                  <a:lnTo>
                    <a:pt x="73" y="993"/>
                  </a:lnTo>
                  <a:lnTo>
                    <a:pt x="2685" y="234"/>
                  </a:lnTo>
                  <a:lnTo>
                    <a:pt x="26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9" name="Google Shape;3209;p25"/>
            <p:cNvSpPr/>
            <p:nvPr/>
          </p:nvSpPr>
          <p:spPr>
            <a:xfrm>
              <a:off x="7778014" y="3761698"/>
              <a:ext cx="120076" cy="35746"/>
            </a:xfrm>
            <a:custGeom>
              <a:rect b="b" l="l" r="r" t="t"/>
              <a:pathLst>
                <a:path extrusionOk="0" h="1008" w="3386">
                  <a:moveTo>
                    <a:pt x="3386" y="1"/>
                  </a:moveTo>
                  <a:lnTo>
                    <a:pt x="3386" y="1"/>
                  </a:lnTo>
                  <a:cubicBezTo>
                    <a:pt x="3384" y="1"/>
                    <a:pt x="307" y="876"/>
                    <a:pt x="1" y="1008"/>
                  </a:cubicBezTo>
                  <a:lnTo>
                    <a:pt x="3386" y="1"/>
                  </a:lnTo>
                  <a:close/>
                </a:path>
              </a:pathLst>
            </a:custGeom>
            <a:solidFill>
              <a:srgbClr val="FFA7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0" name="Google Shape;3210;p25"/>
            <p:cNvSpPr/>
            <p:nvPr/>
          </p:nvSpPr>
          <p:spPr>
            <a:xfrm>
              <a:off x="7776454" y="3757549"/>
              <a:ext cx="122665" cy="44044"/>
            </a:xfrm>
            <a:custGeom>
              <a:rect b="b" l="l" r="r" t="t"/>
              <a:pathLst>
                <a:path extrusionOk="0" h="1242" w="3459">
                  <a:moveTo>
                    <a:pt x="3401" y="1"/>
                  </a:moveTo>
                  <a:cubicBezTo>
                    <a:pt x="3269" y="45"/>
                    <a:pt x="307" y="876"/>
                    <a:pt x="1" y="1022"/>
                  </a:cubicBezTo>
                  <a:lnTo>
                    <a:pt x="103" y="1241"/>
                  </a:lnTo>
                  <a:cubicBezTo>
                    <a:pt x="336" y="1139"/>
                    <a:pt x="2408" y="541"/>
                    <a:pt x="3459" y="234"/>
                  </a:cubicBezTo>
                  <a:lnTo>
                    <a:pt x="34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1" name="Google Shape;3211;p25"/>
            <p:cNvSpPr/>
            <p:nvPr/>
          </p:nvSpPr>
          <p:spPr>
            <a:xfrm>
              <a:off x="7855639" y="3787762"/>
              <a:ext cx="313098" cy="184192"/>
            </a:xfrm>
            <a:custGeom>
              <a:rect b="b" l="l" r="r" t="t"/>
              <a:pathLst>
                <a:path extrusionOk="0" h="5194" w="8829">
                  <a:moveTo>
                    <a:pt x="7508" y="1"/>
                  </a:moveTo>
                  <a:cubicBezTo>
                    <a:pt x="7414" y="1"/>
                    <a:pt x="7318" y="18"/>
                    <a:pt x="7223" y="54"/>
                  </a:cubicBezTo>
                  <a:lnTo>
                    <a:pt x="628" y="2505"/>
                  </a:lnTo>
                  <a:cubicBezTo>
                    <a:pt x="205" y="2666"/>
                    <a:pt x="0" y="3118"/>
                    <a:pt x="146" y="3541"/>
                  </a:cubicBezTo>
                  <a:lnTo>
                    <a:pt x="569" y="4679"/>
                  </a:lnTo>
                  <a:cubicBezTo>
                    <a:pt x="695" y="4999"/>
                    <a:pt x="1008" y="5193"/>
                    <a:pt x="1333" y="5193"/>
                  </a:cubicBezTo>
                  <a:cubicBezTo>
                    <a:pt x="1424" y="5193"/>
                    <a:pt x="1516" y="5178"/>
                    <a:pt x="1605" y="5146"/>
                  </a:cubicBezTo>
                  <a:lnTo>
                    <a:pt x="8201" y="2680"/>
                  </a:lnTo>
                  <a:cubicBezTo>
                    <a:pt x="8624" y="2534"/>
                    <a:pt x="8828" y="2067"/>
                    <a:pt x="8682" y="1659"/>
                  </a:cubicBezTo>
                  <a:lnTo>
                    <a:pt x="8259" y="521"/>
                  </a:lnTo>
                  <a:cubicBezTo>
                    <a:pt x="8135" y="204"/>
                    <a:pt x="7834" y="1"/>
                    <a:pt x="750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2" name="Google Shape;3212;p25"/>
            <p:cNvSpPr/>
            <p:nvPr/>
          </p:nvSpPr>
          <p:spPr>
            <a:xfrm>
              <a:off x="7931704" y="3907728"/>
              <a:ext cx="213732" cy="84684"/>
            </a:xfrm>
            <a:custGeom>
              <a:rect b="b" l="l" r="r" t="t"/>
              <a:pathLst>
                <a:path extrusionOk="0" h="2388" w="6027">
                  <a:moveTo>
                    <a:pt x="5890" y="1"/>
                  </a:moveTo>
                  <a:cubicBezTo>
                    <a:pt x="5874" y="1"/>
                    <a:pt x="5856" y="5"/>
                    <a:pt x="5837" y="12"/>
                  </a:cubicBezTo>
                  <a:lnTo>
                    <a:pt x="88" y="2157"/>
                  </a:lnTo>
                  <a:cubicBezTo>
                    <a:pt x="29" y="2172"/>
                    <a:pt x="0" y="2245"/>
                    <a:pt x="15" y="2303"/>
                  </a:cubicBezTo>
                  <a:cubicBezTo>
                    <a:pt x="37" y="2357"/>
                    <a:pt x="82" y="2387"/>
                    <a:pt x="128" y="2387"/>
                  </a:cubicBezTo>
                  <a:cubicBezTo>
                    <a:pt x="144" y="2387"/>
                    <a:pt x="160" y="2383"/>
                    <a:pt x="175" y="2376"/>
                  </a:cubicBezTo>
                  <a:lnTo>
                    <a:pt x="5924" y="231"/>
                  </a:lnTo>
                  <a:cubicBezTo>
                    <a:pt x="5983" y="216"/>
                    <a:pt x="6027" y="143"/>
                    <a:pt x="5997" y="85"/>
                  </a:cubicBezTo>
                  <a:cubicBezTo>
                    <a:pt x="5976" y="31"/>
                    <a:pt x="5938" y="1"/>
                    <a:pt x="58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3" name="Google Shape;3213;p25"/>
            <p:cNvSpPr/>
            <p:nvPr/>
          </p:nvSpPr>
          <p:spPr>
            <a:xfrm>
              <a:off x="7939967" y="3930565"/>
              <a:ext cx="213768" cy="84614"/>
            </a:xfrm>
            <a:custGeom>
              <a:rect b="b" l="l" r="r" t="t"/>
              <a:pathLst>
                <a:path extrusionOk="0" h="2386" w="6028">
                  <a:moveTo>
                    <a:pt x="5892" y="1"/>
                  </a:moveTo>
                  <a:cubicBezTo>
                    <a:pt x="5878" y="1"/>
                    <a:pt x="5865" y="4"/>
                    <a:pt x="5852" y="10"/>
                  </a:cubicBezTo>
                  <a:lnTo>
                    <a:pt x="103" y="2155"/>
                  </a:lnTo>
                  <a:cubicBezTo>
                    <a:pt x="30" y="2184"/>
                    <a:pt x="1" y="2243"/>
                    <a:pt x="30" y="2316"/>
                  </a:cubicBezTo>
                  <a:cubicBezTo>
                    <a:pt x="41" y="2358"/>
                    <a:pt x="83" y="2385"/>
                    <a:pt x="127" y="2385"/>
                  </a:cubicBezTo>
                  <a:cubicBezTo>
                    <a:pt x="144" y="2385"/>
                    <a:pt x="160" y="2382"/>
                    <a:pt x="176" y="2374"/>
                  </a:cubicBezTo>
                  <a:lnTo>
                    <a:pt x="5939" y="229"/>
                  </a:lnTo>
                  <a:cubicBezTo>
                    <a:pt x="5998" y="214"/>
                    <a:pt x="6027" y="141"/>
                    <a:pt x="6012" y="83"/>
                  </a:cubicBezTo>
                  <a:cubicBezTo>
                    <a:pt x="5990" y="38"/>
                    <a:pt x="5940" y="1"/>
                    <a:pt x="589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4" name="Google Shape;3214;p25"/>
            <p:cNvSpPr/>
            <p:nvPr/>
          </p:nvSpPr>
          <p:spPr>
            <a:xfrm>
              <a:off x="7948761" y="3953544"/>
              <a:ext cx="213768" cy="84649"/>
            </a:xfrm>
            <a:custGeom>
              <a:rect b="b" l="l" r="r" t="t"/>
              <a:pathLst>
                <a:path extrusionOk="0" h="2387" w="6028">
                  <a:moveTo>
                    <a:pt x="5874" y="0"/>
                  </a:moveTo>
                  <a:cubicBezTo>
                    <a:pt x="5862" y="0"/>
                    <a:pt x="5850" y="2"/>
                    <a:pt x="5837" y="4"/>
                  </a:cubicBezTo>
                  <a:lnTo>
                    <a:pt x="88" y="2149"/>
                  </a:lnTo>
                  <a:cubicBezTo>
                    <a:pt x="30" y="2178"/>
                    <a:pt x="1" y="2251"/>
                    <a:pt x="15" y="2310"/>
                  </a:cubicBezTo>
                  <a:cubicBezTo>
                    <a:pt x="40" y="2358"/>
                    <a:pt x="84" y="2386"/>
                    <a:pt x="140" y="2386"/>
                  </a:cubicBezTo>
                  <a:cubicBezTo>
                    <a:pt x="151" y="2386"/>
                    <a:pt x="163" y="2385"/>
                    <a:pt x="176" y="2383"/>
                  </a:cubicBezTo>
                  <a:lnTo>
                    <a:pt x="5925" y="238"/>
                  </a:lnTo>
                  <a:cubicBezTo>
                    <a:pt x="5983" y="208"/>
                    <a:pt x="6027" y="136"/>
                    <a:pt x="5998" y="77"/>
                  </a:cubicBezTo>
                  <a:cubicBezTo>
                    <a:pt x="5974" y="29"/>
                    <a:pt x="5930" y="0"/>
                    <a:pt x="58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3" name="Shape 3473"/>
        <p:cNvGrpSpPr/>
        <p:nvPr/>
      </p:nvGrpSpPr>
      <p:grpSpPr>
        <a:xfrm>
          <a:off x="0" y="0"/>
          <a:ext cx="0" cy="0"/>
          <a:chOff x="0" y="0"/>
          <a:chExt cx="0" cy="0"/>
        </a:xfrm>
      </p:grpSpPr>
      <p:sp>
        <p:nvSpPr>
          <p:cNvPr id="3474" name="Google Shape;3474;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Diagramas de casos de uso</a:t>
            </a:r>
            <a:endParaRPr/>
          </a:p>
        </p:txBody>
      </p:sp>
      <p:pic>
        <p:nvPicPr>
          <p:cNvPr id="3475" name="Google Shape;3475;p34"/>
          <p:cNvPicPr preferRelativeResize="0"/>
          <p:nvPr/>
        </p:nvPicPr>
        <p:blipFill>
          <a:blip r:embed="rId3">
            <a:alphaModFix/>
          </a:blip>
          <a:stretch>
            <a:fillRect/>
          </a:stretch>
        </p:blipFill>
        <p:spPr>
          <a:xfrm>
            <a:off x="2511163" y="1170125"/>
            <a:ext cx="4121666" cy="3820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9" name="Shape 3479"/>
        <p:cNvGrpSpPr/>
        <p:nvPr/>
      </p:nvGrpSpPr>
      <p:grpSpPr>
        <a:xfrm>
          <a:off x="0" y="0"/>
          <a:ext cx="0" cy="0"/>
          <a:chOff x="0" y="0"/>
          <a:chExt cx="0" cy="0"/>
        </a:xfrm>
      </p:grpSpPr>
      <p:grpSp>
        <p:nvGrpSpPr>
          <p:cNvPr id="3480" name="Google Shape;3480;p35"/>
          <p:cNvGrpSpPr/>
          <p:nvPr/>
        </p:nvGrpSpPr>
        <p:grpSpPr>
          <a:xfrm>
            <a:off x="1273372" y="866470"/>
            <a:ext cx="5232733" cy="2825109"/>
            <a:chOff x="1199528" y="932075"/>
            <a:chExt cx="6744951" cy="3279290"/>
          </a:xfrm>
        </p:grpSpPr>
        <p:sp>
          <p:nvSpPr>
            <p:cNvPr id="3481" name="Google Shape;3481;p35"/>
            <p:cNvSpPr/>
            <p:nvPr/>
          </p:nvSpPr>
          <p:spPr>
            <a:xfrm>
              <a:off x="7730355" y="932075"/>
              <a:ext cx="214124" cy="212290"/>
            </a:xfrm>
            <a:custGeom>
              <a:rect b="b" l="l" r="r" t="t"/>
              <a:pathLst>
                <a:path extrusionOk="0" h="1621" w="1635">
                  <a:moveTo>
                    <a:pt x="1430" y="205"/>
                  </a:moveTo>
                  <a:lnTo>
                    <a:pt x="1430" y="1430"/>
                  </a:lnTo>
                  <a:lnTo>
                    <a:pt x="205" y="1430"/>
                  </a:lnTo>
                  <a:lnTo>
                    <a:pt x="205" y="205"/>
                  </a:lnTo>
                  <a:close/>
                  <a:moveTo>
                    <a:pt x="0" y="0"/>
                  </a:moveTo>
                  <a:lnTo>
                    <a:pt x="0" y="1620"/>
                  </a:lnTo>
                  <a:lnTo>
                    <a:pt x="1635" y="1620"/>
                  </a:lnTo>
                  <a:lnTo>
                    <a:pt x="163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2" name="Google Shape;3482;p35"/>
            <p:cNvSpPr/>
            <p:nvPr/>
          </p:nvSpPr>
          <p:spPr>
            <a:xfrm>
              <a:off x="7730355" y="3997242"/>
              <a:ext cx="214124" cy="214124"/>
            </a:xfrm>
            <a:custGeom>
              <a:rect b="b" l="l" r="r" t="t"/>
              <a:pathLst>
                <a:path extrusionOk="0" h="1635" w="1635">
                  <a:moveTo>
                    <a:pt x="1430" y="205"/>
                  </a:moveTo>
                  <a:lnTo>
                    <a:pt x="1430" y="1430"/>
                  </a:lnTo>
                  <a:lnTo>
                    <a:pt x="205" y="1430"/>
                  </a:lnTo>
                  <a:lnTo>
                    <a:pt x="205" y="205"/>
                  </a:lnTo>
                  <a:close/>
                  <a:moveTo>
                    <a:pt x="0" y="0"/>
                  </a:moveTo>
                  <a:lnTo>
                    <a:pt x="0" y="1635"/>
                  </a:lnTo>
                  <a:lnTo>
                    <a:pt x="1635" y="1635"/>
                  </a:lnTo>
                  <a:lnTo>
                    <a:pt x="163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3" name="Google Shape;3483;p35"/>
            <p:cNvSpPr/>
            <p:nvPr/>
          </p:nvSpPr>
          <p:spPr>
            <a:xfrm>
              <a:off x="1199528" y="3997242"/>
              <a:ext cx="212290" cy="214124"/>
            </a:xfrm>
            <a:custGeom>
              <a:rect b="b" l="l" r="r" t="t"/>
              <a:pathLst>
                <a:path extrusionOk="0" h="1635" w="1621">
                  <a:moveTo>
                    <a:pt x="1416" y="205"/>
                  </a:moveTo>
                  <a:lnTo>
                    <a:pt x="1416" y="1430"/>
                  </a:lnTo>
                  <a:lnTo>
                    <a:pt x="190" y="1430"/>
                  </a:lnTo>
                  <a:lnTo>
                    <a:pt x="190" y="205"/>
                  </a:lnTo>
                  <a:close/>
                  <a:moveTo>
                    <a:pt x="1" y="0"/>
                  </a:moveTo>
                  <a:lnTo>
                    <a:pt x="1" y="1635"/>
                  </a:lnTo>
                  <a:lnTo>
                    <a:pt x="1620" y="1635"/>
                  </a:lnTo>
                  <a:lnTo>
                    <a:pt x="162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4" name="Google Shape;3484;p35"/>
            <p:cNvSpPr/>
            <p:nvPr/>
          </p:nvSpPr>
          <p:spPr>
            <a:xfrm>
              <a:off x="1199528" y="932075"/>
              <a:ext cx="212290" cy="212290"/>
            </a:xfrm>
            <a:custGeom>
              <a:rect b="b" l="l" r="r" t="t"/>
              <a:pathLst>
                <a:path extrusionOk="0" h="1621" w="1621">
                  <a:moveTo>
                    <a:pt x="1416" y="205"/>
                  </a:moveTo>
                  <a:lnTo>
                    <a:pt x="1416" y="1430"/>
                  </a:lnTo>
                  <a:lnTo>
                    <a:pt x="190" y="1430"/>
                  </a:lnTo>
                  <a:lnTo>
                    <a:pt x="190" y="205"/>
                  </a:lnTo>
                  <a:close/>
                  <a:moveTo>
                    <a:pt x="1" y="0"/>
                  </a:moveTo>
                  <a:lnTo>
                    <a:pt x="1" y="1620"/>
                  </a:lnTo>
                  <a:lnTo>
                    <a:pt x="1620" y="1620"/>
                  </a:lnTo>
                  <a:lnTo>
                    <a:pt x="162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85" name="Google Shape;3485;p35"/>
            <p:cNvCxnSpPr/>
            <p:nvPr/>
          </p:nvCxnSpPr>
          <p:spPr>
            <a:xfrm>
              <a:off x="1399825" y="1048275"/>
              <a:ext cx="6356400" cy="0"/>
            </a:xfrm>
            <a:prstGeom prst="straightConnector1">
              <a:avLst/>
            </a:prstGeom>
            <a:noFill/>
            <a:ln cap="flat" cmpd="sng" w="28575">
              <a:solidFill>
                <a:schemeClr val="dk2"/>
              </a:solidFill>
              <a:prstDash val="solid"/>
              <a:round/>
              <a:headEnd len="med" w="med" type="none"/>
              <a:tailEnd len="med" w="med" type="none"/>
            </a:ln>
          </p:spPr>
        </p:cxnSp>
        <p:cxnSp>
          <p:nvCxnSpPr>
            <p:cNvPr id="3486" name="Google Shape;3486;p35"/>
            <p:cNvCxnSpPr/>
            <p:nvPr/>
          </p:nvCxnSpPr>
          <p:spPr>
            <a:xfrm>
              <a:off x="1399825" y="4104300"/>
              <a:ext cx="6356400" cy="0"/>
            </a:xfrm>
            <a:prstGeom prst="straightConnector1">
              <a:avLst/>
            </a:prstGeom>
            <a:noFill/>
            <a:ln cap="flat" cmpd="sng" w="28575">
              <a:solidFill>
                <a:schemeClr val="dk2"/>
              </a:solidFill>
              <a:prstDash val="solid"/>
              <a:round/>
              <a:headEnd len="med" w="med" type="none"/>
              <a:tailEnd len="med" w="med" type="none"/>
            </a:ln>
          </p:spPr>
        </p:cxnSp>
        <p:cxnSp>
          <p:nvCxnSpPr>
            <p:cNvPr id="3487" name="Google Shape;3487;p35"/>
            <p:cNvCxnSpPr/>
            <p:nvPr/>
          </p:nvCxnSpPr>
          <p:spPr>
            <a:xfrm rot="-5400000">
              <a:off x="-112125" y="2565050"/>
              <a:ext cx="2864400" cy="0"/>
            </a:xfrm>
            <a:prstGeom prst="straightConnector1">
              <a:avLst/>
            </a:prstGeom>
            <a:noFill/>
            <a:ln cap="flat" cmpd="sng" w="28575">
              <a:solidFill>
                <a:schemeClr val="dk2"/>
              </a:solidFill>
              <a:prstDash val="solid"/>
              <a:round/>
              <a:headEnd len="med" w="med" type="none"/>
              <a:tailEnd len="med" w="med" type="none"/>
            </a:ln>
          </p:spPr>
        </p:cxnSp>
        <p:cxnSp>
          <p:nvCxnSpPr>
            <p:cNvPr id="3488" name="Google Shape;3488;p35"/>
            <p:cNvCxnSpPr/>
            <p:nvPr/>
          </p:nvCxnSpPr>
          <p:spPr>
            <a:xfrm rot="-5400000">
              <a:off x="6405213" y="2565050"/>
              <a:ext cx="2864400" cy="0"/>
            </a:xfrm>
            <a:prstGeom prst="straightConnector1">
              <a:avLst/>
            </a:prstGeom>
            <a:noFill/>
            <a:ln cap="flat" cmpd="sng" w="28575">
              <a:solidFill>
                <a:schemeClr val="dk2"/>
              </a:solidFill>
              <a:prstDash val="solid"/>
              <a:round/>
              <a:headEnd len="med" w="med" type="none"/>
              <a:tailEnd len="med" w="med" type="none"/>
            </a:ln>
          </p:spPr>
        </p:cxnSp>
      </p:grpSp>
      <p:sp>
        <p:nvSpPr>
          <p:cNvPr id="3489" name="Google Shape;3489;p35"/>
          <p:cNvSpPr txBox="1"/>
          <p:nvPr>
            <p:ph type="title"/>
          </p:nvPr>
        </p:nvSpPr>
        <p:spPr>
          <a:xfrm>
            <a:off x="1710050" y="2437050"/>
            <a:ext cx="44682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600"/>
              <a:t>Plan de pruebas de usabilidad</a:t>
            </a:r>
            <a:endParaRPr sz="4600"/>
          </a:p>
        </p:txBody>
      </p:sp>
      <p:sp>
        <p:nvSpPr>
          <p:cNvPr id="3490" name="Google Shape;3490;p35"/>
          <p:cNvSpPr txBox="1"/>
          <p:nvPr>
            <p:ph idx="2" type="title"/>
          </p:nvPr>
        </p:nvSpPr>
        <p:spPr>
          <a:xfrm>
            <a:off x="1710050" y="1216250"/>
            <a:ext cx="12888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grpSp>
        <p:nvGrpSpPr>
          <p:cNvPr id="3491" name="Google Shape;3491;p35"/>
          <p:cNvGrpSpPr/>
          <p:nvPr/>
        </p:nvGrpSpPr>
        <p:grpSpPr>
          <a:xfrm>
            <a:off x="1377048" y="3951101"/>
            <a:ext cx="5038708" cy="652901"/>
            <a:chOff x="2470291" y="4052177"/>
            <a:chExt cx="4202425" cy="544538"/>
          </a:xfrm>
        </p:grpSpPr>
        <p:sp>
          <p:nvSpPr>
            <p:cNvPr id="3492" name="Google Shape;3492;p35"/>
            <p:cNvSpPr/>
            <p:nvPr/>
          </p:nvSpPr>
          <p:spPr>
            <a:xfrm>
              <a:off x="2470291" y="4052177"/>
              <a:ext cx="4202425" cy="544538"/>
            </a:xfrm>
            <a:custGeom>
              <a:rect b="b" l="l" r="r" t="t"/>
              <a:pathLst>
                <a:path extrusionOk="0" h="7633" w="58907">
                  <a:moveTo>
                    <a:pt x="0" y="1"/>
                  </a:moveTo>
                  <a:lnTo>
                    <a:pt x="0" y="7632"/>
                  </a:lnTo>
                  <a:lnTo>
                    <a:pt x="58906" y="7632"/>
                  </a:lnTo>
                  <a:lnTo>
                    <a:pt x="58906" y="1"/>
                  </a:lnTo>
                  <a:close/>
                </a:path>
              </a:pathLst>
            </a:custGeom>
            <a:solidFill>
              <a:srgbClr val="FFFFFF"/>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3" name="Google Shape;3493;p35"/>
            <p:cNvSpPr/>
            <p:nvPr/>
          </p:nvSpPr>
          <p:spPr>
            <a:xfrm>
              <a:off x="2470291" y="4052177"/>
              <a:ext cx="4202425" cy="215589"/>
            </a:xfrm>
            <a:custGeom>
              <a:rect b="b" l="l" r="r" t="t"/>
              <a:pathLst>
                <a:path extrusionOk="0" h="3022" w="58907">
                  <a:moveTo>
                    <a:pt x="0" y="1"/>
                  </a:moveTo>
                  <a:lnTo>
                    <a:pt x="0" y="3021"/>
                  </a:lnTo>
                  <a:lnTo>
                    <a:pt x="58906" y="3021"/>
                  </a:lnTo>
                  <a:lnTo>
                    <a:pt x="58906" y="1"/>
                  </a:ln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4" name="Google Shape;3494;p35"/>
            <p:cNvSpPr/>
            <p:nvPr/>
          </p:nvSpPr>
          <p:spPr>
            <a:xfrm>
              <a:off x="2470291" y="4260421"/>
              <a:ext cx="4202425" cy="14625"/>
            </a:xfrm>
            <a:custGeom>
              <a:rect b="b" l="l" r="r" t="t"/>
              <a:pathLst>
                <a:path extrusionOk="0" h="205" w="58907">
                  <a:moveTo>
                    <a:pt x="0" y="0"/>
                  </a:moveTo>
                  <a:lnTo>
                    <a:pt x="0" y="205"/>
                  </a:lnTo>
                  <a:lnTo>
                    <a:pt x="58906" y="205"/>
                  </a:lnTo>
                  <a:lnTo>
                    <a:pt x="5890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5" name="Google Shape;3495;p35"/>
            <p:cNvSpPr/>
            <p:nvPr/>
          </p:nvSpPr>
          <p:spPr>
            <a:xfrm>
              <a:off x="6287537" y="4203135"/>
              <a:ext cx="101017" cy="13626"/>
            </a:xfrm>
            <a:custGeom>
              <a:rect b="b" l="l" r="r" t="t"/>
              <a:pathLst>
                <a:path extrusionOk="0" h="191" w="1416">
                  <a:moveTo>
                    <a:pt x="0" y="1"/>
                  </a:moveTo>
                  <a:lnTo>
                    <a:pt x="0" y="190"/>
                  </a:lnTo>
                  <a:lnTo>
                    <a:pt x="1416" y="190"/>
                  </a:lnTo>
                  <a:lnTo>
                    <a:pt x="141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6" name="Google Shape;3496;p35"/>
            <p:cNvSpPr/>
            <p:nvPr/>
          </p:nvSpPr>
          <p:spPr>
            <a:xfrm>
              <a:off x="6504058" y="4104256"/>
              <a:ext cx="110434" cy="110434"/>
            </a:xfrm>
            <a:custGeom>
              <a:rect b="b" l="l" r="r" t="t"/>
              <a:pathLst>
                <a:path extrusionOk="0" h="1548" w="1548">
                  <a:moveTo>
                    <a:pt x="1416" y="1"/>
                  </a:moveTo>
                  <a:lnTo>
                    <a:pt x="0" y="1416"/>
                  </a:lnTo>
                  <a:lnTo>
                    <a:pt x="146" y="1547"/>
                  </a:lnTo>
                  <a:lnTo>
                    <a:pt x="1547" y="146"/>
                  </a:lnTo>
                  <a:lnTo>
                    <a:pt x="14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7" name="Google Shape;3497;p35"/>
            <p:cNvSpPr/>
            <p:nvPr/>
          </p:nvSpPr>
          <p:spPr>
            <a:xfrm>
              <a:off x="6504058" y="4104256"/>
              <a:ext cx="110434" cy="110434"/>
            </a:xfrm>
            <a:custGeom>
              <a:rect b="b" l="l" r="r" t="t"/>
              <a:pathLst>
                <a:path extrusionOk="0" h="1548" w="1548">
                  <a:moveTo>
                    <a:pt x="1416" y="1"/>
                  </a:moveTo>
                  <a:lnTo>
                    <a:pt x="0" y="1416"/>
                  </a:lnTo>
                  <a:lnTo>
                    <a:pt x="146" y="1547"/>
                  </a:lnTo>
                  <a:lnTo>
                    <a:pt x="1547" y="146"/>
                  </a:lnTo>
                  <a:lnTo>
                    <a:pt x="141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8" name="Google Shape;3498;p35"/>
            <p:cNvSpPr/>
            <p:nvPr/>
          </p:nvSpPr>
          <p:spPr>
            <a:xfrm>
              <a:off x="6504058" y="4104256"/>
              <a:ext cx="110434" cy="110434"/>
            </a:xfrm>
            <a:custGeom>
              <a:rect b="b" l="l" r="r" t="t"/>
              <a:pathLst>
                <a:path extrusionOk="0" h="1548" w="1548">
                  <a:moveTo>
                    <a:pt x="146" y="1"/>
                  </a:moveTo>
                  <a:lnTo>
                    <a:pt x="0" y="146"/>
                  </a:lnTo>
                  <a:lnTo>
                    <a:pt x="1416" y="1547"/>
                  </a:lnTo>
                  <a:lnTo>
                    <a:pt x="1547" y="1416"/>
                  </a:lnTo>
                  <a:lnTo>
                    <a:pt x="14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9" name="Google Shape;3499;p35"/>
            <p:cNvSpPr/>
            <p:nvPr/>
          </p:nvSpPr>
          <p:spPr>
            <a:xfrm>
              <a:off x="2552547" y="4349954"/>
              <a:ext cx="4037915" cy="165580"/>
            </a:xfrm>
            <a:custGeom>
              <a:rect b="b" l="l" r="r" t="t"/>
              <a:pathLst>
                <a:path extrusionOk="0" h="2321" w="56601">
                  <a:moveTo>
                    <a:pt x="56396" y="190"/>
                  </a:moveTo>
                  <a:lnTo>
                    <a:pt x="56396" y="2116"/>
                  </a:lnTo>
                  <a:lnTo>
                    <a:pt x="204" y="2116"/>
                  </a:lnTo>
                  <a:lnTo>
                    <a:pt x="204" y="190"/>
                  </a:lnTo>
                  <a:close/>
                  <a:moveTo>
                    <a:pt x="0" y="0"/>
                  </a:moveTo>
                  <a:lnTo>
                    <a:pt x="0" y="2320"/>
                  </a:lnTo>
                  <a:lnTo>
                    <a:pt x="56601" y="2320"/>
                  </a:lnTo>
                  <a:lnTo>
                    <a:pt x="5660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0" name="Google Shape;3500;p35"/>
            <p:cNvSpPr/>
            <p:nvPr/>
          </p:nvSpPr>
          <p:spPr>
            <a:xfrm>
              <a:off x="2559824" y="4356161"/>
              <a:ext cx="3441442" cy="152097"/>
            </a:xfrm>
            <a:custGeom>
              <a:rect b="b" l="l" r="r" t="t"/>
              <a:pathLst>
                <a:path extrusionOk="0" h="2132" w="48240">
                  <a:moveTo>
                    <a:pt x="0" y="1"/>
                  </a:moveTo>
                  <a:lnTo>
                    <a:pt x="0" y="2131"/>
                  </a:lnTo>
                  <a:lnTo>
                    <a:pt x="48240" y="2131"/>
                  </a:lnTo>
                  <a:lnTo>
                    <a:pt x="4824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01" name="Google Shape;3501;p35"/>
          <p:cNvGrpSpPr/>
          <p:nvPr/>
        </p:nvGrpSpPr>
        <p:grpSpPr>
          <a:xfrm>
            <a:off x="7112888" y="944063"/>
            <a:ext cx="1152987" cy="1650783"/>
            <a:chOff x="6089375" y="1746338"/>
            <a:chExt cx="1152987" cy="1650783"/>
          </a:xfrm>
        </p:grpSpPr>
        <p:sp>
          <p:nvSpPr>
            <p:cNvPr id="3502" name="Google Shape;3502;p35"/>
            <p:cNvSpPr/>
            <p:nvPr/>
          </p:nvSpPr>
          <p:spPr>
            <a:xfrm>
              <a:off x="6097410" y="1754373"/>
              <a:ext cx="1136917" cy="1634633"/>
            </a:xfrm>
            <a:custGeom>
              <a:rect b="b" l="l" r="r" t="t"/>
              <a:pathLst>
                <a:path extrusionOk="0" h="20750" w="14432">
                  <a:moveTo>
                    <a:pt x="1" y="1"/>
                  </a:moveTo>
                  <a:lnTo>
                    <a:pt x="1" y="20750"/>
                  </a:lnTo>
                  <a:lnTo>
                    <a:pt x="14432" y="20750"/>
                  </a:lnTo>
                  <a:lnTo>
                    <a:pt x="144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3" name="Google Shape;3503;p35"/>
            <p:cNvSpPr/>
            <p:nvPr/>
          </p:nvSpPr>
          <p:spPr>
            <a:xfrm>
              <a:off x="6097410" y="1754373"/>
              <a:ext cx="1136917" cy="238066"/>
            </a:xfrm>
            <a:custGeom>
              <a:rect b="b" l="l" r="r" t="t"/>
              <a:pathLst>
                <a:path extrusionOk="0" h="3022" w="14432">
                  <a:moveTo>
                    <a:pt x="1" y="1"/>
                  </a:moveTo>
                  <a:lnTo>
                    <a:pt x="1" y="3021"/>
                  </a:lnTo>
                  <a:lnTo>
                    <a:pt x="14432" y="3021"/>
                  </a:lnTo>
                  <a:lnTo>
                    <a:pt x="1443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4" name="Google Shape;3504;p35"/>
            <p:cNvSpPr/>
            <p:nvPr/>
          </p:nvSpPr>
          <p:spPr>
            <a:xfrm>
              <a:off x="6089375" y="1746338"/>
              <a:ext cx="1152987" cy="1650783"/>
            </a:xfrm>
            <a:custGeom>
              <a:rect b="b" l="l" r="r" t="t"/>
              <a:pathLst>
                <a:path extrusionOk="0" h="20955" w="14636">
                  <a:moveTo>
                    <a:pt x="14431" y="205"/>
                  </a:moveTo>
                  <a:lnTo>
                    <a:pt x="14431" y="20764"/>
                  </a:lnTo>
                  <a:lnTo>
                    <a:pt x="190" y="20764"/>
                  </a:lnTo>
                  <a:lnTo>
                    <a:pt x="190" y="205"/>
                  </a:lnTo>
                  <a:close/>
                  <a:moveTo>
                    <a:pt x="0" y="0"/>
                  </a:moveTo>
                  <a:lnTo>
                    <a:pt x="0" y="20954"/>
                  </a:lnTo>
                  <a:lnTo>
                    <a:pt x="14636" y="20954"/>
                  </a:lnTo>
                  <a:lnTo>
                    <a:pt x="146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5" name="Google Shape;3505;p35"/>
            <p:cNvSpPr/>
            <p:nvPr/>
          </p:nvSpPr>
          <p:spPr>
            <a:xfrm>
              <a:off x="6097410" y="1984244"/>
              <a:ext cx="1136917" cy="16228"/>
            </a:xfrm>
            <a:custGeom>
              <a:rect b="b" l="l" r="r" t="t"/>
              <a:pathLst>
                <a:path extrusionOk="0" h="206" w="14432">
                  <a:moveTo>
                    <a:pt x="1" y="1"/>
                  </a:moveTo>
                  <a:lnTo>
                    <a:pt x="1" y="205"/>
                  </a:lnTo>
                  <a:lnTo>
                    <a:pt x="14432" y="205"/>
                  </a:lnTo>
                  <a:lnTo>
                    <a:pt x="1443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6" name="Google Shape;3506;p35"/>
            <p:cNvSpPr/>
            <p:nvPr/>
          </p:nvSpPr>
          <p:spPr>
            <a:xfrm>
              <a:off x="6808925" y="1921065"/>
              <a:ext cx="111628" cy="16149"/>
            </a:xfrm>
            <a:custGeom>
              <a:rect b="b" l="l" r="r" t="t"/>
              <a:pathLst>
                <a:path extrusionOk="0" h="205" w="1417">
                  <a:moveTo>
                    <a:pt x="1" y="0"/>
                  </a:moveTo>
                  <a:lnTo>
                    <a:pt x="1" y="205"/>
                  </a:lnTo>
                  <a:lnTo>
                    <a:pt x="1416" y="205"/>
                  </a:lnTo>
                  <a:lnTo>
                    <a:pt x="141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7" name="Google Shape;3507;p35"/>
            <p:cNvSpPr/>
            <p:nvPr/>
          </p:nvSpPr>
          <p:spPr>
            <a:xfrm>
              <a:off x="7048014" y="1811880"/>
              <a:ext cx="123129" cy="123050"/>
            </a:xfrm>
            <a:custGeom>
              <a:rect b="b" l="l" r="r" t="t"/>
              <a:pathLst>
                <a:path extrusionOk="0" h="1562" w="1563">
                  <a:moveTo>
                    <a:pt x="1416" y="0"/>
                  </a:moveTo>
                  <a:lnTo>
                    <a:pt x="1" y="1416"/>
                  </a:lnTo>
                  <a:lnTo>
                    <a:pt x="147" y="1562"/>
                  </a:lnTo>
                  <a:lnTo>
                    <a:pt x="1562" y="146"/>
                  </a:lnTo>
                  <a:lnTo>
                    <a:pt x="141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8" name="Google Shape;3508;p35"/>
            <p:cNvSpPr/>
            <p:nvPr/>
          </p:nvSpPr>
          <p:spPr>
            <a:xfrm>
              <a:off x="7048014" y="1811880"/>
              <a:ext cx="123129" cy="123050"/>
            </a:xfrm>
            <a:custGeom>
              <a:rect b="b" l="l" r="r" t="t"/>
              <a:pathLst>
                <a:path extrusionOk="0" h="1562" w="1563">
                  <a:moveTo>
                    <a:pt x="1416" y="0"/>
                  </a:moveTo>
                  <a:lnTo>
                    <a:pt x="1" y="1416"/>
                  </a:lnTo>
                  <a:lnTo>
                    <a:pt x="147" y="1562"/>
                  </a:lnTo>
                  <a:lnTo>
                    <a:pt x="1562" y="146"/>
                  </a:lnTo>
                  <a:lnTo>
                    <a:pt x="141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9" name="Google Shape;3509;p35"/>
            <p:cNvSpPr/>
            <p:nvPr/>
          </p:nvSpPr>
          <p:spPr>
            <a:xfrm>
              <a:off x="7048014" y="1811880"/>
              <a:ext cx="123129" cy="123050"/>
            </a:xfrm>
            <a:custGeom>
              <a:rect b="b" l="l" r="r" t="t"/>
              <a:pathLst>
                <a:path extrusionOk="0" h="1562" w="1563">
                  <a:moveTo>
                    <a:pt x="147" y="0"/>
                  </a:moveTo>
                  <a:lnTo>
                    <a:pt x="1" y="146"/>
                  </a:lnTo>
                  <a:lnTo>
                    <a:pt x="1416" y="1562"/>
                  </a:lnTo>
                  <a:lnTo>
                    <a:pt x="1562" y="1416"/>
                  </a:lnTo>
                  <a:lnTo>
                    <a:pt x="14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0" name="Google Shape;3510;p35"/>
            <p:cNvSpPr/>
            <p:nvPr/>
          </p:nvSpPr>
          <p:spPr>
            <a:xfrm>
              <a:off x="6995155" y="1984244"/>
              <a:ext cx="247204" cy="1412874"/>
            </a:xfrm>
            <a:custGeom>
              <a:rect b="b" l="l" r="r" t="t"/>
              <a:pathLst>
                <a:path extrusionOk="0" h="17935" w="3138">
                  <a:moveTo>
                    <a:pt x="2933" y="205"/>
                  </a:moveTo>
                  <a:lnTo>
                    <a:pt x="2933" y="17744"/>
                  </a:lnTo>
                  <a:lnTo>
                    <a:pt x="205" y="17744"/>
                  </a:lnTo>
                  <a:lnTo>
                    <a:pt x="205" y="205"/>
                  </a:lnTo>
                  <a:close/>
                  <a:moveTo>
                    <a:pt x="1" y="1"/>
                  </a:moveTo>
                  <a:lnTo>
                    <a:pt x="1" y="17934"/>
                  </a:lnTo>
                  <a:lnTo>
                    <a:pt x="3138" y="17934"/>
                  </a:lnTo>
                  <a:lnTo>
                    <a:pt x="313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1" name="Google Shape;3511;p35"/>
            <p:cNvSpPr/>
            <p:nvPr/>
          </p:nvSpPr>
          <p:spPr>
            <a:xfrm>
              <a:off x="7036513" y="2047503"/>
              <a:ext cx="164487" cy="93194"/>
            </a:xfrm>
            <a:custGeom>
              <a:rect b="b" l="l" r="r" t="t"/>
              <a:pathLst>
                <a:path extrusionOk="0" h="1183" w="2088">
                  <a:moveTo>
                    <a:pt x="1037" y="0"/>
                  </a:moveTo>
                  <a:lnTo>
                    <a:pt x="1" y="1051"/>
                  </a:lnTo>
                  <a:lnTo>
                    <a:pt x="132" y="1182"/>
                  </a:lnTo>
                  <a:lnTo>
                    <a:pt x="1037" y="278"/>
                  </a:lnTo>
                  <a:lnTo>
                    <a:pt x="1941" y="1182"/>
                  </a:lnTo>
                  <a:lnTo>
                    <a:pt x="2087" y="1051"/>
                  </a:lnTo>
                  <a:lnTo>
                    <a:pt x="103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2" name="Google Shape;3512;p35"/>
            <p:cNvSpPr/>
            <p:nvPr/>
          </p:nvSpPr>
          <p:spPr>
            <a:xfrm>
              <a:off x="7036513" y="3240661"/>
              <a:ext cx="164487" cy="93194"/>
            </a:xfrm>
            <a:custGeom>
              <a:rect b="b" l="l" r="r" t="t"/>
              <a:pathLst>
                <a:path extrusionOk="0" h="1183" w="2088">
                  <a:moveTo>
                    <a:pt x="132" y="1"/>
                  </a:moveTo>
                  <a:lnTo>
                    <a:pt x="1" y="146"/>
                  </a:lnTo>
                  <a:lnTo>
                    <a:pt x="1037" y="1182"/>
                  </a:lnTo>
                  <a:lnTo>
                    <a:pt x="2087" y="146"/>
                  </a:lnTo>
                  <a:lnTo>
                    <a:pt x="1941" y="1"/>
                  </a:lnTo>
                  <a:lnTo>
                    <a:pt x="1037" y="905"/>
                  </a:lnTo>
                  <a:lnTo>
                    <a:pt x="13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3" name="Google Shape;3513;p35"/>
            <p:cNvSpPr/>
            <p:nvPr/>
          </p:nvSpPr>
          <p:spPr>
            <a:xfrm>
              <a:off x="7092838" y="2544114"/>
              <a:ext cx="50654" cy="555224"/>
            </a:xfrm>
            <a:custGeom>
              <a:rect b="b" l="l" r="r" t="t"/>
              <a:pathLst>
                <a:path extrusionOk="0" h="7048" w="643">
                  <a:moveTo>
                    <a:pt x="322" y="0"/>
                  </a:moveTo>
                  <a:cubicBezTo>
                    <a:pt x="147" y="0"/>
                    <a:pt x="1" y="146"/>
                    <a:pt x="1" y="321"/>
                  </a:cubicBezTo>
                  <a:lnTo>
                    <a:pt x="1" y="6741"/>
                  </a:lnTo>
                  <a:cubicBezTo>
                    <a:pt x="1" y="6916"/>
                    <a:pt x="147" y="7048"/>
                    <a:pt x="322" y="7048"/>
                  </a:cubicBezTo>
                  <a:cubicBezTo>
                    <a:pt x="497" y="7048"/>
                    <a:pt x="643" y="6916"/>
                    <a:pt x="643" y="6741"/>
                  </a:cubicBezTo>
                  <a:lnTo>
                    <a:pt x="643" y="321"/>
                  </a:lnTo>
                  <a:cubicBezTo>
                    <a:pt x="643" y="146"/>
                    <a:pt x="497" y="0"/>
                    <a:pt x="3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4" name="Google Shape;3514;p35"/>
            <p:cNvSpPr/>
            <p:nvPr/>
          </p:nvSpPr>
          <p:spPr>
            <a:xfrm>
              <a:off x="6192809" y="2183157"/>
              <a:ext cx="47188" cy="47188"/>
            </a:xfrm>
            <a:custGeom>
              <a:rect b="b" l="l" r="r" t="t"/>
              <a:pathLst>
                <a:path extrusionOk="0" h="599" w="599">
                  <a:moveTo>
                    <a:pt x="307" y="0"/>
                  </a:moveTo>
                  <a:cubicBezTo>
                    <a:pt x="132" y="0"/>
                    <a:pt x="1" y="132"/>
                    <a:pt x="1" y="292"/>
                  </a:cubicBezTo>
                  <a:cubicBezTo>
                    <a:pt x="1" y="467"/>
                    <a:pt x="132" y="599"/>
                    <a:pt x="307" y="599"/>
                  </a:cubicBezTo>
                  <a:cubicBezTo>
                    <a:pt x="468" y="599"/>
                    <a:pt x="599" y="467"/>
                    <a:pt x="599" y="292"/>
                  </a:cubicBezTo>
                  <a:cubicBezTo>
                    <a:pt x="599" y="132"/>
                    <a:pt x="468" y="0"/>
                    <a:pt x="3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5" name="Google Shape;3515;p35"/>
            <p:cNvSpPr/>
            <p:nvPr/>
          </p:nvSpPr>
          <p:spPr>
            <a:xfrm>
              <a:off x="6137665" y="2169371"/>
              <a:ext cx="158658" cy="74760"/>
            </a:xfrm>
            <a:custGeom>
              <a:rect b="b" l="l" r="r" t="t"/>
              <a:pathLst>
                <a:path extrusionOk="0" h="949" w="2014">
                  <a:moveTo>
                    <a:pt x="1007" y="190"/>
                  </a:moveTo>
                  <a:cubicBezTo>
                    <a:pt x="1109" y="190"/>
                    <a:pt x="1401" y="336"/>
                    <a:pt x="1634" y="467"/>
                  </a:cubicBezTo>
                  <a:cubicBezTo>
                    <a:pt x="1401" y="598"/>
                    <a:pt x="1109" y="744"/>
                    <a:pt x="1007" y="744"/>
                  </a:cubicBezTo>
                  <a:cubicBezTo>
                    <a:pt x="905" y="744"/>
                    <a:pt x="613" y="598"/>
                    <a:pt x="380" y="467"/>
                  </a:cubicBezTo>
                  <a:cubicBezTo>
                    <a:pt x="613" y="336"/>
                    <a:pt x="905" y="190"/>
                    <a:pt x="1007" y="190"/>
                  </a:cubicBezTo>
                  <a:close/>
                  <a:moveTo>
                    <a:pt x="1007" y="0"/>
                  </a:moveTo>
                  <a:cubicBezTo>
                    <a:pt x="774" y="0"/>
                    <a:pt x="234" y="321"/>
                    <a:pt x="132" y="380"/>
                  </a:cubicBezTo>
                  <a:lnTo>
                    <a:pt x="0" y="467"/>
                  </a:lnTo>
                  <a:lnTo>
                    <a:pt x="132" y="555"/>
                  </a:lnTo>
                  <a:cubicBezTo>
                    <a:pt x="234" y="613"/>
                    <a:pt x="774" y="949"/>
                    <a:pt x="1007" y="949"/>
                  </a:cubicBezTo>
                  <a:cubicBezTo>
                    <a:pt x="1226" y="949"/>
                    <a:pt x="1766" y="613"/>
                    <a:pt x="1883" y="555"/>
                  </a:cubicBezTo>
                  <a:lnTo>
                    <a:pt x="2014" y="467"/>
                  </a:lnTo>
                  <a:lnTo>
                    <a:pt x="1883" y="380"/>
                  </a:lnTo>
                  <a:cubicBezTo>
                    <a:pt x="1766" y="321"/>
                    <a:pt x="1226" y="0"/>
                    <a:pt x="10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6" name="Google Shape;3516;p35"/>
            <p:cNvSpPr/>
            <p:nvPr/>
          </p:nvSpPr>
          <p:spPr>
            <a:xfrm>
              <a:off x="6321531" y="2099259"/>
              <a:ext cx="15047" cy="214984"/>
            </a:xfrm>
            <a:custGeom>
              <a:rect b="b" l="l" r="r" t="t"/>
              <a:pathLst>
                <a:path extrusionOk="0" h="2729" w="191">
                  <a:moveTo>
                    <a:pt x="1" y="0"/>
                  </a:moveTo>
                  <a:lnTo>
                    <a:pt x="1" y="2729"/>
                  </a:lnTo>
                  <a:lnTo>
                    <a:pt x="191" y="2729"/>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7" name="Google Shape;3517;p35"/>
            <p:cNvSpPr/>
            <p:nvPr/>
          </p:nvSpPr>
          <p:spPr>
            <a:xfrm>
              <a:off x="6410077" y="2132582"/>
              <a:ext cx="147235" cy="147156"/>
            </a:xfrm>
            <a:custGeom>
              <a:rect b="b" l="l" r="r" t="t"/>
              <a:pathLst>
                <a:path extrusionOk="0" h="1868" w="1869">
                  <a:moveTo>
                    <a:pt x="0" y="0"/>
                  </a:moveTo>
                  <a:lnTo>
                    <a:pt x="0" y="1868"/>
                  </a:lnTo>
                  <a:lnTo>
                    <a:pt x="1868" y="1868"/>
                  </a:lnTo>
                  <a:lnTo>
                    <a:pt x="186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8" name="Google Shape;3518;p35"/>
            <p:cNvSpPr/>
            <p:nvPr/>
          </p:nvSpPr>
          <p:spPr>
            <a:xfrm>
              <a:off x="6368719" y="2091145"/>
              <a:ext cx="231133" cy="231133"/>
            </a:xfrm>
            <a:custGeom>
              <a:rect b="b" l="l" r="r" t="t"/>
              <a:pathLst>
                <a:path extrusionOk="0" h="2934" w="2934">
                  <a:moveTo>
                    <a:pt x="2729" y="191"/>
                  </a:moveTo>
                  <a:lnTo>
                    <a:pt x="2729" y="2730"/>
                  </a:lnTo>
                  <a:lnTo>
                    <a:pt x="190" y="2730"/>
                  </a:lnTo>
                  <a:lnTo>
                    <a:pt x="190" y="191"/>
                  </a:lnTo>
                  <a:close/>
                  <a:moveTo>
                    <a:pt x="0" y="1"/>
                  </a:moveTo>
                  <a:lnTo>
                    <a:pt x="0" y="2934"/>
                  </a:lnTo>
                  <a:lnTo>
                    <a:pt x="2933" y="2934"/>
                  </a:lnTo>
                  <a:lnTo>
                    <a:pt x="293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9" name="Google Shape;3519;p35"/>
            <p:cNvSpPr/>
            <p:nvPr/>
          </p:nvSpPr>
          <p:spPr>
            <a:xfrm>
              <a:off x="6638846" y="2186623"/>
              <a:ext cx="304633" cy="16149"/>
            </a:xfrm>
            <a:custGeom>
              <a:rect b="b" l="l" r="r" t="t"/>
              <a:pathLst>
                <a:path extrusionOk="0" h="205" w="3867">
                  <a:moveTo>
                    <a:pt x="0" y="0"/>
                  </a:moveTo>
                  <a:lnTo>
                    <a:pt x="0" y="204"/>
                  </a:lnTo>
                  <a:lnTo>
                    <a:pt x="3867" y="204"/>
                  </a:lnTo>
                  <a:lnTo>
                    <a:pt x="386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0" name="Google Shape;3520;p35"/>
            <p:cNvSpPr/>
            <p:nvPr/>
          </p:nvSpPr>
          <p:spPr>
            <a:xfrm>
              <a:off x="6089375" y="1987711"/>
              <a:ext cx="920830" cy="438082"/>
            </a:xfrm>
            <a:custGeom>
              <a:rect b="b" l="l" r="r" t="t"/>
              <a:pathLst>
                <a:path extrusionOk="0" h="5561" w="11689">
                  <a:moveTo>
                    <a:pt x="11484" y="190"/>
                  </a:moveTo>
                  <a:lnTo>
                    <a:pt x="11484" y="5356"/>
                  </a:lnTo>
                  <a:lnTo>
                    <a:pt x="190" y="5356"/>
                  </a:lnTo>
                  <a:lnTo>
                    <a:pt x="190" y="190"/>
                  </a:lnTo>
                  <a:close/>
                  <a:moveTo>
                    <a:pt x="0" y="1"/>
                  </a:moveTo>
                  <a:lnTo>
                    <a:pt x="0" y="5560"/>
                  </a:lnTo>
                  <a:lnTo>
                    <a:pt x="11688" y="5560"/>
                  </a:lnTo>
                  <a:lnTo>
                    <a:pt x="1168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1" name="Google Shape;3521;p35"/>
            <p:cNvSpPr/>
            <p:nvPr/>
          </p:nvSpPr>
          <p:spPr>
            <a:xfrm>
              <a:off x="6192809" y="2605008"/>
              <a:ext cx="47188" cy="47188"/>
            </a:xfrm>
            <a:custGeom>
              <a:rect b="b" l="l" r="r" t="t"/>
              <a:pathLst>
                <a:path extrusionOk="0" h="599" w="599">
                  <a:moveTo>
                    <a:pt x="307" y="0"/>
                  </a:moveTo>
                  <a:cubicBezTo>
                    <a:pt x="132" y="0"/>
                    <a:pt x="1" y="132"/>
                    <a:pt x="1" y="307"/>
                  </a:cubicBezTo>
                  <a:cubicBezTo>
                    <a:pt x="1" y="467"/>
                    <a:pt x="132" y="599"/>
                    <a:pt x="307" y="599"/>
                  </a:cubicBezTo>
                  <a:cubicBezTo>
                    <a:pt x="468" y="599"/>
                    <a:pt x="599" y="467"/>
                    <a:pt x="599" y="307"/>
                  </a:cubicBezTo>
                  <a:cubicBezTo>
                    <a:pt x="599" y="132"/>
                    <a:pt x="468" y="0"/>
                    <a:pt x="3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2" name="Google Shape;3522;p35"/>
            <p:cNvSpPr/>
            <p:nvPr/>
          </p:nvSpPr>
          <p:spPr>
            <a:xfrm>
              <a:off x="6137665" y="2591222"/>
              <a:ext cx="158658" cy="74760"/>
            </a:xfrm>
            <a:custGeom>
              <a:rect b="b" l="l" r="r" t="t"/>
              <a:pathLst>
                <a:path extrusionOk="0" h="949" w="2014">
                  <a:moveTo>
                    <a:pt x="1007" y="205"/>
                  </a:moveTo>
                  <a:cubicBezTo>
                    <a:pt x="1109" y="205"/>
                    <a:pt x="1401" y="351"/>
                    <a:pt x="1634" y="482"/>
                  </a:cubicBezTo>
                  <a:cubicBezTo>
                    <a:pt x="1401" y="613"/>
                    <a:pt x="1109" y="759"/>
                    <a:pt x="1007" y="759"/>
                  </a:cubicBezTo>
                  <a:cubicBezTo>
                    <a:pt x="905" y="759"/>
                    <a:pt x="613" y="613"/>
                    <a:pt x="380" y="482"/>
                  </a:cubicBezTo>
                  <a:cubicBezTo>
                    <a:pt x="613" y="351"/>
                    <a:pt x="905" y="205"/>
                    <a:pt x="1007" y="205"/>
                  </a:cubicBezTo>
                  <a:close/>
                  <a:moveTo>
                    <a:pt x="1007" y="0"/>
                  </a:moveTo>
                  <a:cubicBezTo>
                    <a:pt x="774" y="0"/>
                    <a:pt x="234" y="336"/>
                    <a:pt x="132" y="394"/>
                  </a:cubicBezTo>
                  <a:lnTo>
                    <a:pt x="0" y="482"/>
                  </a:lnTo>
                  <a:lnTo>
                    <a:pt x="132" y="569"/>
                  </a:lnTo>
                  <a:cubicBezTo>
                    <a:pt x="234" y="628"/>
                    <a:pt x="774" y="949"/>
                    <a:pt x="1007" y="949"/>
                  </a:cubicBezTo>
                  <a:cubicBezTo>
                    <a:pt x="1226" y="949"/>
                    <a:pt x="1766" y="628"/>
                    <a:pt x="1883" y="569"/>
                  </a:cubicBezTo>
                  <a:lnTo>
                    <a:pt x="2014" y="482"/>
                  </a:lnTo>
                  <a:lnTo>
                    <a:pt x="1883" y="394"/>
                  </a:lnTo>
                  <a:cubicBezTo>
                    <a:pt x="1766" y="336"/>
                    <a:pt x="1226" y="0"/>
                    <a:pt x="10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3" name="Google Shape;3523;p35"/>
            <p:cNvSpPr/>
            <p:nvPr/>
          </p:nvSpPr>
          <p:spPr>
            <a:xfrm>
              <a:off x="6321531" y="2521111"/>
              <a:ext cx="15047" cy="214984"/>
            </a:xfrm>
            <a:custGeom>
              <a:rect b="b" l="l" r="r" t="t"/>
              <a:pathLst>
                <a:path extrusionOk="0" h="2729" w="191">
                  <a:moveTo>
                    <a:pt x="1" y="0"/>
                  </a:moveTo>
                  <a:lnTo>
                    <a:pt x="1" y="2729"/>
                  </a:lnTo>
                  <a:lnTo>
                    <a:pt x="191" y="2729"/>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4" name="Google Shape;3524;p35"/>
            <p:cNvSpPr/>
            <p:nvPr/>
          </p:nvSpPr>
          <p:spPr>
            <a:xfrm>
              <a:off x="6410077" y="2555536"/>
              <a:ext cx="147235" cy="147235"/>
            </a:xfrm>
            <a:custGeom>
              <a:rect b="b" l="l" r="r" t="t"/>
              <a:pathLst>
                <a:path extrusionOk="0" h="1869" w="1869">
                  <a:moveTo>
                    <a:pt x="0" y="1"/>
                  </a:moveTo>
                  <a:lnTo>
                    <a:pt x="0" y="1869"/>
                  </a:lnTo>
                  <a:lnTo>
                    <a:pt x="1868" y="1869"/>
                  </a:lnTo>
                  <a:lnTo>
                    <a:pt x="18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5" name="Google Shape;3525;p35"/>
            <p:cNvSpPr/>
            <p:nvPr/>
          </p:nvSpPr>
          <p:spPr>
            <a:xfrm>
              <a:off x="6368719" y="2513075"/>
              <a:ext cx="231133" cy="231054"/>
            </a:xfrm>
            <a:custGeom>
              <a:rect b="b" l="l" r="r" t="t"/>
              <a:pathLst>
                <a:path extrusionOk="0" h="2933" w="2934">
                  <a:moveTo>
                    <a:pt x="2729" y="204"/>
                  </a:moveTo>
                  <a:lnTo>
                    <a:pt x="2729" y="2743"/>
                  </a:lnTo>
                  <a:lnTo>
                    <a:pt x="190" y="2743"/>
                  </a:lnTo>
                  <a:lnTo>
                    <a:pt x="190" y="204"/>
                  </a:lnTo>
                  <a:close/>
                  <a:moveTo>
                    <a:pt x="0" y="0"/>
                  </a:moveTo>
                  <a:lnTo>
                    <a:pt x="0" y="2933"/>
                  </a:lnTo>
                  <a:lnTo>
                    <a:pt x="2933" y="2933"/>
                  </a:lnTo>
                  <a:lnTo>
                    <a:pt x="29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6" name="Google Shape;3526;p35"/>
            <p:cNvSpPr/>
            <p:nvPr/>
          </p:nvSpPr>
          <p:spPr>
            <a:xfrm>
              <a:off x="6638846" y="2609577"/>
              <a:ext cx="304633" cy="15047"/>
            </a:xfrm>
            <a:custGeom>
              <a:rect b="b" l="l" r="r" t="t"/>
              <a:pathLst>
                <a:path extrusionOk="0" h="191" w="3867">
                  <a:moveTo>
                    <a:pt x="0" y="1"/>
                  </a:moveTo>
                  <a:lnTo>
                    <a:pt x="0" y="190"/>
                  </a:lnTo>
                  <a:lnTo>
                    <a:pt x="3867" y="190"/>
                  </a:lnTo>
                  <a:lnTo>
                    <a:pt x="38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7" name="Google Shape;3527;p35"/>
            <p:cNvSpPr/>
            <p:nvPr/>
          </p:nvSpPr>
          <p:spPr>
            <a:xfrm>
              <a:off x="6089375" y="2409562"/>
              <a:ext cx="920830" cy="438082"/>
            </a:xfrm>
            <a:custGeom>
              <a:rect b="b" l="l" r="r" t="t"/>
              <a:pathLst>
                <a:path extrusionOk="0" h="5561" w="11689">
                  <a:moveTo>
                    <a:pt x="11484" y="205"/>
                  </a:moveTo>
                  <a:lnTo>
                    <a:pt x="11484" y="5371"/>
                  </a:lnTo>
                  <a:lnTo>
                    <a:pt x="190" y="5371"/>
                  </a:lnTo>
                  <a:lnTo>
                    <a:pt x="190" y="205"/>
                  </a:lnTo>
                  <a:close/>
                  <a:moveTo>
                    <a:pt x="0" y="1"/>
                  </a:moveTo>
                  <a:lnTo>
                    <a:pt x="0" y="5560"/>
                  </a:lnTo>
                  <a:lnTo>
                    <a:pt x="11688" y="5560"/>
                  </a:lnTo>
                  <a:lnTo>
                    <a:pt x="1168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8" name="Google Shape;3528;p35"/>
            <p:cNvSpPr/>
            <p:nvPr/>
          </p:nvSpPr>
          <p:spPr>
            <a:xfrm>
              <a:off x="6192809" y="3025678"/>
              <a:ext cx="47188" cy="47267"/>
            </a:xfrm>
            <a:custGeom>
              <a:rect b="b" l="l" r="r" t="t"/>
              <a:pathLst>
                <a:path extrusionOk="0" h="600" w="599">
                  <a:moveTo>
                    <a:pt x="307" y="1"/>
                  </a:moveTo>
                  <a:cubicBezTo>
                    <a:pt x="132" y="1"/>
                    <a:pt x="1" y="132"/>
                    <a:pt x="1" y="293"/>
                  </a:cubicBezTo>
                  <a:cubicBezTo>
                    <a:pt x="1" y="468"/>
                    <a:pt x="132" y="599"/>
                    <a:pt x="307" y="599"/>
                  </a:cubicBezTo>
                  <a:cubicBezTo>
                    <a:pt x="468" y="599"/>
                    <a:pt x="599" y="468"/>
                    <a:pt x="599" y="293"/>
                  </a:cubicBezTo>
                  <a:cubicBezTo>
                    <a:pt x="599" y="132"/>
                    <a:pt x="468" y="1"/>
                    <a:pt x="3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9" name="Google Shape;3529;p35"/>
            <p:cNvSpPr/>
            <p:nvPr/>
          </p:nvSpPr>
          <p:spPr>
            <a:xfrm>
              <a:off x="6137665" y="3011892"/>
              <a:ext cx="158658" cy="74839"/>
            </a:xfrm>
            <a:custGeom>
              <a:rect b="b" l="l" r="r" t="t"/>
              <a:pathLst>
                <a:path extrusionOk="0" h="950" w="2014">
                  <a:moveTo>
                    <a:pt x="1007" y="191"/>
                  </a:moveTo>
                  <a:cubicBezTo>
                    <a:pt x="1109" y="191"/>
                    <a:pt x="1401" y="336"/>
                    <a:pt x="1634" y="468"/>
                  </a:cubicBezTo>
                  <a:cubicBezTo>
                    <a:pt x="1401" y="614"/>
                    <a:pt x="1109" y="745"/>
                    <a:pt x="1007" y="745"/>
                  </a:cubicBezTo>
                  <a:cubicBezTo>
                    <a:pt x="905" y="745"/>
                    <a:pt x="613" y="614"/>
                    <a:pt x="380" y="468"/>
                  </a:cubicBezTo>
                  <a:cubicBezTo>
                    <a:pt x="613" y="336"/>
                    <a:pt x="905" y="191"/>
                    <a:pt x="1007" y="191"/>
                  </a:cubicBezTo>
                  <a:close/>
                  <a:moveTo>
                    <a:pt x="1007" y="1"/>
                  </a:moveTo>
                  <a:cubicBezTo>
                    <a:pt x="774" y="1"/>
                    <a:pt x="234" y="322"/>
                    <a:pt x="132" y="395"/>
                  </a:cubicBezTo>
                  <a:lnTo>
                    <a:pt x="0" y="468"/>
                  </a:lnTo>
                  <a:lnTo>
                    <a:pt x="132" y="555"/>
                  </a:lnTo>
                  <a:cubicBezTo>
                    <a:pt x="234" y="628"/>
                    <a:pt x="774" y="949"/>
                    <a:pt x="1007" y="949"/>
                  </a:cubicBezTo>
                  <a:cubicBezTo>
                    <a:pt x="1226" y="949"/>
                    <a:pt x="1766" y="628"/>
                    <a:pt x="1883" y="555"/>
                  </a:cubicBezTo>
                  <a:lnTo>
                    <a:pt x="2014" y="468"/>
                  </a:lnTo>
                  <a:lnTo>
                    <a:pt x="1883" y="395"/>
                  </a:lnTo>
                  <a:cubicBezTo>
                    <a:pt x="1766" y="322"/>
                    <a:pt x="1226" y="1"/>
                    <a:pt x="10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0" name="Google Shape;3530;p35"/>
            <p:cNvSpPr/>
            <p:nvPr/>
          </p:nvSpPr>
          <p:spPr>
            <a:xfrm>
              <a:off x="6321531" y="2941781"/>
              <a:ext cx="15047" cy="215063"/>
            </a:xfrm>
            <a:custGeom>
              <a:rect b="b" l="l" r="r" t="t"/>
              <a:pathLst>
                <a:path extrusionOk="0" h="2730" w="191">
                  <a:moveTo>
                    <a:pt x="1" y="1"/>
                  </a:moveTo>
                  <a:lnTo>
                    <a:pt x="1" y="2729"/>
                  </a:lnTo>
                  <a:lnTo>
                    <a:pt x="191" y="2729"/>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1" name="Google Shape;3531;p35"/>
            <p:cNvSpPr/>
            <p:nvPr/>
          </p:nvSpPr>
          <p:spPr>
            <a:xfrm>
              <a:off x="6410077" y="2976285"/>
              <a:ext cx="147235" cy="146053"/>
            </a:xfrm>
            <a:custGeom>
              <a:rect b="b" l="l" r="r" t="t"/>
              <a:pathLst>
                <a:path extrusionOk="0" h="1854" w="1869">
                  <a:moveTo>
                    <a:pt x="0" y="0"/>
                  </a:moveTo>
                  <a:lnTo>
                    <a:pt x="0" y="1854"/>
                  </a:lnTo>
                  <a:lnTo>
                    <a:pt x="1868" y="1854"/>
                  </a:lnTo>
                  <a:lnTo>
                    <a:pt x="186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2" name="Google Shape;3532;p35"/>
            <p:cNvSpPr/>
            <p:nvPr/>
          </p:nvSpPr>
          <p:spPr>
            <a:xfrm>
              <a:off x="6368719" y="2933745"/>
              <a:ext cx="231133" cy="231133"/>
            </a:xfrm>
            <a:custGeom>
              <a:rect b="b" l="l" r="r" t="t"/>
              <a:pathLst>
                <a:path extrusionOk="0" h="2934" w="2934">
                  <a:moveTo>
                    <a:pt x="2729" y="205"/>
                  </a:moveTo>
                  <a:lnTo>
                    <a:pt x="2729" y="2729"/>
                  </a:lnTo>
                  <a:lnTo>
                    <a:pt x="190" y="2729"/>
                  </a:lnTo>
                  <a:lnTo>
                    <a:pt x="190" y="205"/>
                  </a:lnTo>
                  <a:close/>
                  <a:moveTo>
                    <a:pt x="0" y="1"/>
                  </a:moveTo>
                  <a:lnTo>
                    <a:pt x="0" y="2934"/>
                  </a:lnTo>
                  <a:lnTo>
                    <a:pt x="2933" y="2934"/>
                  </a:lnTo>
                  <a:lnTo>
                    <a:pt x="293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3" name="Google Shape;3533;p35"/>
            <p:cNvSpPr/>
            <p:nvPr/>
          </p:nvSpPr>
          <p:spPr>
            <a:xfrm>
              <a:off x="6638846" y="3029144"/>
              <a:ext cx="304633" cy="16149"/>
            </a:xfrm>
            <a:custGeom>
              <a:rect b="b" l="l" r="r" t="t"/>
              <a:pathLst>
                <a:path extrusionOk="0" h="205" w="3867">
                  <a:moveTo>
                    <a:pt x="0" y="1"/>
                  </a:moveTo>
                  <a:lnTo>
                    <a:pt x="0" y="205"/>
                  </a:lnTo>
                  <a:lnTo>
                    <a:pt x="3867" y="205"/>
                  </a:lnTo>
                  <a:lnTo>
                    <a:pt x="38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4" name="Google Shape;3534;p35"/>
            <p:cNvSpPr/>
            <p:nvPr/>
          </p:nvSpPr>
          <p:spPr>
            <a:xfrm>
              <a:off x="6089375" y="2830311"/>
              <a:ext cx="920830" cy="438003"/>
            </a:xfrm>
            <a:custGeom>
              <a:rect b="b" l="l" r="r" t="t"/>
              <a:pathLst>
                <a:path extrusionOk="0" h="5560" w="11689">
                  <a:moveTo>
                    <a:pt x="11484" y="190"/>
                  </a:moveTo>
                  <a:lnTo>
                    <a:pt x="11484" y="5370"/>
                  </a:lnTo>
                  <a:lnTo>
                    <a:pt x="190" y="5370"/>
                  </a:lnTo>
                  <a:lnTo>
                    <a:pt x="190" y="190"/>
                  </a:lnTo>
                  <a:close/>
                  <a:moveTo>
                    <a:pt x="0" y="0"/>
                  </a:moveTo>
                  <a:lnTo>
                    <a:pt x="0" y="5560"/>
                  </a:lnTo>
                  <a:lnTo>
                    <a:pt x="11688" y="5560"/>
                  </a:lnTo>
                  <a:lnTo>
                    <a:pt x="116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35" name="Google Shape;3535;p35"/>
          <p:cNvGrpSpPr/>
          <p:nvPr/>
        </p:nvGrpSpPr>
        <p:grpSpPr>
          <a:xfrm flipH="1">
            <a:off x="6934625" y="3374507"/>
            <a:ext cx="1331239" cy="1135324"/>
            <a:chOff x="-347950" y="4147807"/>
            <a:chExt cx="1331239" cy="1135324"/>
          </a:xfrm>
        </p:grpSpPr>
        <p:sp>
          <p:nvSpPr>
            <p:cNvPr id="3536" name="Google Shape;3536;p35"/>
            <p:cNvSpPr/>
            <p:nvPr/>
          </p:nvSpPr>
          <p:spPr>
            <a:xfrm>
              <a:off x="-347950" y="4155021"/>
              <a:ext cx="1331239" cy="1128110"/>
            </a:xfrm>
            <a:custGeom>
              <a:rect b="b" l="l" r="r" t="t"/>
              <a:pathLst>
                <a:path extrusionOk="0" h="18139" w="21406">
                  <a:moveTo>
                    <a:pt x="4436" y="1"/>
                  </a:moveTo>
                  <a:lnTo>
                    <a:pt x="0" y="11864"/>
                  </a:lnTo>
                  <a:lnTo>
                    <a:pt x="263" y="11966"/>
                  </a:lnTo>
                  <a:cubicBezTo>
                    <a:pt x="321" y="11995"/>
                    <a:pt x="6158" y="14155"/>
                    <a:pt x="8434" y="15862"/>
                  </a:cubicBezTo>
                  <a:cubicBezTo>
                    <a:pt x="8536" y="15935"/>
                    <a:pt x="8638" y="15993"/>
                    <a:pt x="8755" y="16022"/>
                  </a:cubicBezTo>
                  <a:cubicBezTo>
                    <a:pt x="8843" y="16052"/>
                    <a:pt x="8916" y="16066"/>
                    <a:pt x="9003" y="16081"/>
                  </a:cubicBezTo>
                  <a:cubicBezTo>
                    <a:pt x="9952" y="16198"/>
                    <a:pt x="14854" y="16796"/>
                    <a:pt x="17335" y="17627"/>
                  </a:cubicBezTo>
                  <a:cubicBezTo>
                    <a:pt x="17685" y="17744"/>
                    <a:pt x="17977" y="17861"/>
                    <a:pt x="18181" y="17978"/>
                  </a:cubicBezTo>
                  <a:lnTo>
                    <a:pt x="18502" y="18138"/>
                  </a:lnTo>
                  <a:lnTo>
                    <a:pt x="20574" y="9792"/>
                  </a:lnTo>
                  <a:lnTo>
                    <a:pt x="21406" y="5779"/>
                  </a:lnTo>
                  <a:lnTo>
                    <a:pt x="21245" y="5721"/>
                  </a:lnTo>
                  <a:cubicBezTo>
                    <a:pt x="21027" y="5648"/>
                    <a:pt x="16620" y="4247"/>
                    <a:pt x="13526" y="4086"/>
                  </a:cubicBezTo>
                  <a:cubicBezTo>
                    <a:pt x="12650" y="3558"/>
                    <a:pt x="12093" y="3497"/>
                    <a:pt x="11884" y="3497"/>
                  </a:cubicBezTo>
                  <a:cubicBezTo>
                    <a:pt x="11822" y="3497"/>
                    <a:pt x="11790" y="3503"/>
                    <a:pt x="11790" y="3503"/>
                  </a:cubicBezTo>
                  <a:lnTo>
                    <a:pt x="11703" y="3444"/>
                  </a:lnTo>
                  <a:cubicBezTo>
                    <a:pt x="9164" y="1693"/>
                    <a:pt x="4815" y="132"/>
                    <a:pt x="4596" y="59"/>
                  </a:cubicBezTo>
                  <a:lnTo>
                    <a:pt x="4436"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7" name="Google Shape;3537;p35"/>
            <p:cNvSpPr/>
            <p:nvPr/>
          </p:nvSpPr>
          <p:spPr>
            <a:xfrm>
              <a:off x="-308024" y="4147807"/>
              <a:ext cx="745036" cy="976484"/>
            </a:xfrm>
            <a:custGeom>
              <a:rect b="b" l="l" r="r" t="t"/>
              <a:pathLst>
                <a:path extrusionOk="0" h="15701" w="11980">
                  <a:moveTo>
                    <a:pt x="4261" y="0"/>
                  </a:moveTo>
                  <a:lnTo>
                    <a:pt x="0" y="11907"/>
                  </a:lnTo>
                  <a:cubicBezTo>
                    <a:pt x="0" y="11907"/>
                    <a:pt x="3779" y="12797"/>
                    <a:pt x="7996" y="15701"/>
                  </a:cubicBezTo>
                  <a:lnTo>
                    <a:pt x="11980" y="3896"/>
                  </a:lnTo>
                  <a:cubicBezTo>
                    <a:pt x="11980" y="3896"/>
                    <a:pt x="7048" y="613"/>
                    <a:pt x="4261" y="0"/>
                  </a:cubicBez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8" name="Google Shape;3538;p35"/>
            <p:cNvSpPr/>
            <p:nvPr/>
          </p:nvSpPr>
          <p:spPr>
            <a:xfrm>
              <a:off x="188317" y="4388242"/>
              <a:ext cx="770472" cy="855831"/>
            </a:xfrm>
            <a:custGeom>
              <a:rect b="b" l="l" r="r" t="t"/>
              <a:pathLst>
                <a:path extrusionOk="0" h="13761" w="12389">
                  <a:moveTo>
                    <a:pt x="3940" y="1"/>
                  </a:moveTo>
                  <a:lnTo>
                    <a:pt x="1" y="11820"/>
                  </a:lnTo>
                  <a:cubicBezTo>
                    <a:pt x="5122" y="12054"/>
                    <a:pt x="9398" y="13761"/>
                    <a:pt x="9398" y="13761"/>
                  </a:cubicBezTo>
                  <a:lnTo>
                    <a:pt x="12389" y="1708"/>
                  </a:lnTo>
                  <a:cubicBezTo>
                    <a:pt x="9792" y="512"/>
                    <a:pt x="3940" y="1"/>
                    <a:pt x="3940" y="1"/>
                  </a:cubicBez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9" name="Google Shape;3539;p35"/>
            <p:cNvSpPr/>
            <p:nvPr/>
          </p:nvSpPr>
          <p:spPr>
            <a:xfrm>
              <a:off x="759101" y="4441789"/>
              <a:ext cx="113497" cy="34579"/>
            </a:xfrm>
            <a:custGeom>
              <a:rect b="b" l="l" r="r" t="t"/>
              <a:pathLst>
                <a:path extrusionOk="0" h="556" w="1825">
                  <a:moveTo>
                    <a:pt x="1" y="1"/>
                  </a:moveTo>
                  <a:lnTo>
                    <a:pt x="1825" y="555"/>
                  </a:lnTo>
                </a:path>
              </a:pathLst>
            </a:custGeom>
            <a:solidFill>
              <a:srgbClr val="FFA7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0" name="Google Shape;3540;p35"/>
            <p:cNvSpPr/>
            <p:nvPr/>
          </p:nvSpPr>
          <p:spPr>
            <a:xfrm>
              <a:off x="754561" y="4436938"/>
              <a:ext cx="123509" cy="44157"/>
            </a:xfrm>
            <a:custGeom>
              <a:rect b="b" l="l" r="r" t="t"/>
              <a:pathLst>
                <a:path extrusionOk="0" h="710" w="1986">
                  <a:moveTo>
                    <a:pt x="71" y="0"/>
                  </a:moveTo>
                  <a:cubicBezTo>
                    <a:pt x="39" y="0"/>
                    <a:pt x="12" y="17"/>
                    <a:pt x="1" y="50"/>
                  </a:cubicBezTo>
                  <a:cubicBezTo>
                    <a:pt x="1" y="93"/>
                    <a:pt x="15" y="137"/>
                    <a:pt x="59" y="152"/>
                  </a:cubicBezTo>
                  <a:lnTo>
                    <a:pt x="1883" y="706"/>
                  </a:lnTo>
                  <a:cubicBezTo>
                    <a:pt x="1891" y="709"/>
                    <a:pt x="1899" y="710"/>
                    <a:pt x="1906" y="710"/>
                  </a:cubicBezTo>
                  <a:cubicBezTo>
                    <a:pt x="1941" y="710"/>
                    <a:pt x="1971" y="684"/>
                    <a:pt x="1971" y="648"/>
                  </a:cubicBezTo>
                  <a:cubicBezTo>
                    <a:pt x="1985" y="619"/>
                    <a:pt x="1971" y="575"/>
                    <a:pt x="1927" y="560"/>
                  </a:cubicBezTo>
                  <a:lnTo>
                    <a:pt x="103" y="6"/>
                  </a:lnTo>
                  <a:cubicBezTo>
                    <a:pt x="92" y="2"/>
                    <a:pt x="81" y="0"/>
                    <a:pt x="71" y="0"/>
                  </a:cubicBezTo>
                  <a:close/>
                </a:path>
              </a:pathLst>
            </a:custGeom>
            <a:solidFill>
              <a:srgbClr val="FF8C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1" name="Google Shape;3541;p35"/>
            <p:cNvSpPr/>
            <p:nvPr/>
          </p:nvSpPr>
          <p:spPr>
            <a:xfrm>
              <a:off x="189250" y="4388615"/>
              <a:ext cx="754116" cy="774732"/>
            </a:xfrm>
            <a:custGeom>
              <a:rect b="b" l="l" r="r" t="t"/>
              <a:pathLst>
                <a:path extrusionOk="0" h="12457" w="12126">
                  <a:moveTo>
                    <a:pt x="4576" y="1"/>
                  </a:moveTo>
                  <a:cubicBezTo>
                    <a:pt x="4372" y="1"/>
                    <a:pt x="4173" y="8"/>
                    <a:pt x="3984" y="24"/>
                  </a:cubicBezTo>
                  <a:cubicBezTo>
                    <a:pt x="3984" y="24"/>
                    <a:pt x="3969" y="9"/>
                    <a:pt x="3969" y="9"/>
                  </a:cubicBezTo>
                  <a:lnTo>
                    <a:pt x="0" y="11829"/>
                  </a:lnTo>
                  <a:cubicBezTo>
                    <a:pt x="0" y="11829"/>
                    <a:pt x="511" y="10326"/>
                    <a:pt x="511" y="10326"/>
                  </a:cubicBezTo>
                  <a:cubicBezTo>
                    <a:pt x="613" y="10399"/>
                    <a:pt x="745" y="10457"/>
                    <a:pt x="890" y="10472"/>
                  </a:cubicBezTo>
                  <a:cubicBezTo>
                    <a:pt x="2102" y="10618"/>
                    <a:pt x="5560" y="10778"/>
                    <a:pt x="9368" y="12456"/>
                  </a:cubicBezTo>
                  <a:lnTo>
                    <a:pt x="12126" y="1615"/>
                  </a:lnTo>
                  <a:lnTo>
                    <a:pt x="12068" y="1600"/>
                  </a:lnTo>
                  <a:cubicBezTo>
                    <a:pt x="12068" y="1600"/>
                    <a:pt x="7590" y="1"/>
                    <a:pt x="4576" y="1"/>
                  </a:cubicBez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2" name="Google Shape;3542;p35"/>
            <p:cNvSpPr/>
            <p:nvPr/>
          </p:nvSpPr>
          <p:spPr>
            <a:xfrm>
              <a:off x="-247264" y="4157758"/>
              <a:ext cx="680670" cy="965663"/>
            </a:xfrm>
            <a:custGeom>
              <a:rect b="b" l="l" r="r" t="t"/>
              <a:pathLst>
                <a:path extrusionOk="0" h="15527" w="10945">
                  <a:moveTo>
                    <a:pt x="3167" y="1"/>
                  </a:moveTo>
                  <a:lnTo>
                    <a:pt x="3449" y="92"/>
                  </a:lnTo>
                  <a:lnTo>
                    <a:pt x="3449" y="92"/>
                  </a:lnTo>
                  <a:cubicBezTo>
                    <a:pt x="3269" y="32"/>
                    <a:pt x="3167" y="1"/>
                    <a:pt x="3167" y="1"/>
                  </a:cubicBezTo>
                  <a:close/>
                  <a:moveTo>
                    <a:pt x="3449" y="92"/>
                  </a:moveTo>
                  <a:cubicBezTo>
                    <a:pt x="3511" y="112"/>
                    <a:pt x="3583" y="136"/>
                    <a:pt x="3663" y="163"/>
                  </a:cubicBezTo>
                  <a:lnTo>
                    <a:pt x="3663" y="163"/>
                  </a:lnTo>
                  <a:lnTo>
                    <a:pt x="3663" y="161"/>
                  </a:lnTo>
                  <a:lnTo>
                    <a:pt x="3449" y="92"/>
                  </a:lnTo>
                  <a:close/>
                  <a:moveTo>
                    <a:pt x="3663" y="163"/>
                  </a:moveTo>
                  <a:lnTo>
                    <a:pt x="1" y="10609"/>
                  </a:lnTo>
                  <a:cubicBezTo>
                    <a:pt x="4057" y="11557"/>
                    <a:pt x="6042" y="13294"/>
                    <a:pt x="7092" y="13906"/>
                  </a:cubicBezTo>
                  <a:cubicBezTo>
                    <a:pt x="7207" y="13978"/>
                    <a:pt x="7337" y="14022"/>
                    <a:pt x="7480" y="14023"/>
                  </a:cubicBezTo>
                  <a:lnTo>
                    <a:pt x="7480" y="14023"/>
                  </a:lnTo>
                  <a:lnTo>
                    <a:pt x="10944" y="3707"/>
                  </a:lnTo>
                  <a:lnTo>
                    <a:pt x="10915" y="3707"/>
                  </a:lnTo>
                  <a:cubicBezTo>
                    <a:pt x="9089" y="2084"/>
                    <a:pt x="5067" y="636"/>
                    <a:pt x="3663" y="163"/>
                  </a:cubicBezTo>
                  <a:close/>
                  <a:moveTo>
                    <a:pt x="7480" y="14023"/>
                  </a:moveTo>
                  <a:lnTo>
                    <a:pt x="6976" y="15526"/>
                  </a:lnTo>
                  <a:cubicBezTo>
                    <a:pt x="6976" y="15526"/>
                    <a:pt x="7486" y="14023"/>
                    <a:pt x="7486" y="14023"/>
                  </a:cubicBezTo>
                  <a:cubicBezTo>
                    <a:pt x="7484" y="14023"/>
                    <a:pt x="7482" y="14023"/>
                    <a:pt x="7480" y="14023"/>
                  </a:cubicBez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3" name="Google Shape;3543;p35"/>
            <p:cNvSpPr/>
            <p:nvPr/>
          </p:nvSpPr>
          <p:spPr>
            <a:xfrm>
              <a:off x="-236380" y="4831672"/>
              <a:ext cx="386635" cy="172273"/>
            </a:xfrm>
            <a:custGeom>
              <a:rect b="b" l="l" r="r" t="t"/>
              <a:pathLst>
                <a:path extrusionOk="0" h="2770" w="6217">
                  <a:moveTo>
                    <a:pt x="85" y="1"/>
                  </a:moveTo>
                  <a:cubicBezTo>
                    <a:pt x="54" y="1"/>
                    <a:pt x="26" y="17"/>
                    <a:pt x="15" y="50"/>
                  </a:cubicBezTo>
                  <a:cubicBezTo>
                    <a:pt x="1" y="79"/>
                    <a:pt x="30" y="123"/>
                    <a:pt x="59" y="137"/>
                  </a:cubicBezTo>
                  <a:cubicBezTo>
                    <a:pt x="118" y="167"/>
                    <a:pt x="4670" y="1801"/>
                    <a:pt x="6086" y="2749"/>
                  </a:cubicBezTo>
                  <a:cubicBezTo>
                    <a:pt x="6100" y="2764"/>
                    <a:pt x="6100" y="2764"/>
                    <a:pt x="6100" y="2764"/>
                  </a:cubicBezTo>
                  <a:cubicBezTo>
                    <a:pt x="6112" y="2768"/>
                    <a:pt x="6123" y="2770"/>
                    <a:pt x="6132" y="2770"/>
                  </a:cubicBezTo>
                  <a:cubicBezTo>
                    <a:pt x="6159" y="2770"/>
                    <a:pt x="6177" y="2756"/>
                    <a:pt x="6188" y="2735"/>
                  </a:cubicBezTo>
                  <a:cubicBezTo>
                    <a:pt x="6217" y="2691"/>
                    <a:pt x="6202" y="2647"/>
                    <a:pt x="6173" y="2633"/>
                  </a:cubicBezTo>
                  <a:cubicBezTo>
                    <a:pt x="4743" y="1670"/>
                    <a:pt x="307" y="65"/>
                    <a:pt x="118" y="6"/>
                  </a:cubicBezTo>
                  <a:cubicBezTo>
                    <a:pt x="107" y="3"/>
                    <a:pt x="96" y="1"/>
                    <a:pt x="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4" name="Google Shape;3544;p35"/>
            <p:cNvSpPr/>
            <p:nvPr/>
          </p:nvSpPr>
          <p:spPr>
            <a:xfrm>
              <a:off x="-254478" y="4852009"/>
              <a:ext cx="223262" cy="88065"/>
            </a:xfrm>
            <a:custGeom>
              <a:rect b="b" l="l" r="r" t="t"/>
              <a:pathLst>
                <a:path extrusionOk="0" h="1416" w="3590">
                  <a:moveTo>
                    <a:pt x="0" y="0"/>
                  </a:moveTo>
                  <a:lnTo>
                    <a:pt x="3590" y="1416"/>
                  </a:lnTo>
                  <a:cubicBezTo>
                    <a:pt x="3590" y="1416"/>
                    <a:pt x="1474" y="438"/>
                    <a:pt x="0" y="0"/>
                  </a:cubicBezTo>
                  <a:close/>
                </a:path>
              </a:pathLst>
            </a:custGeom>
            <a:solidFill>
              <a:srgbClr val="FFA7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5" name="Google Shape;3545;p35"/>
            <p:cNvSpPr/>
            <p:nvPr/>
          </p:nvSpPr>
          <p:spPr>
            <a:xfrm>
              <a:off x="-259018" y="4847469"/>
              <a:ext cx="233275" cy="97456"/>
            </a:xfrm>
            <a:custGeom>
              <a:rect b="b" l="l" r="r" t="t"/>
              <a:pathLst>
                <a:path extrusionOk="0" h="1567" w="3751">
                  <a:moveTo>
                    <a:pt x="102" y="0"/>
                  </a:moveTo>
                  <a:cubicBezTo>
                    <a:pt x="58" y="0"/>
                    <a:pt x="15" y="15"/>
                    <a:pt x="0" y="59"/>
                  </a:cubicBezTo>
                  <a:cubicBezTo>
                    <a:pt x="0" y="102"/>
                    <a:pt x="15" y="132"/>
                    <a:pt x="58" y="161"/>
                  </a:cubicBezTo>
                  <a:cubicBezTo>
                    <a:pt x="1503" y="584"/>
                    <a:pt x="3604" y="1547"/>
                    <a:pt x="3633" y="1562"/>
                  </a:cubicBezTo>
                  <a:cubicBezTo>
                    <a:pt x="3644" y="1565"/>
                    <a:pt x="3655" y="1567"/>
                    <a:pt x="3666" y="1567"/>
                  </a:cubicBezTo>
                  <a:cubicBezTo>
                    <a:pt x="3697" y="1567"/>
                    <a:pt x="3725" y="1551"/>
                    <a:pt x="3736" y="1518"/>
                  </a:cubicBezTo>
                  <a:cubicBezTo>
                    <a:pt x="3750" y="1474"/>
                    <a:pt x="3736" y="1430"/>
                    <a:pt x="3692" y="1416"/>
                  </a:cubicBezTo>
                  <a:cubicBezTo>
                    <a:pt x="3677" y="1401"/>
                    <a:pt x="1561" y="438"/>
                    <a:pt x="1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6" name="Google Shape;3546;p35"/>
            <p:cNvSpPr/>
            <p:nvPr/>
          </p:nvSpPr>
          <p:spPr>
            <a:xfrm>
              <a:off x="34956" y="4975399"/>
              <a:ext cx="102614" cy="50873"/>
            </a:xfrm>
            <a:custGeom>
              <a:rect b="b" l="l" r="r" t="t"/>
              <a:pathLst>
                <a:path extrusionOk="0" h="818" w="1650">
                  <a:moveTo>
                    <a:pt x="1650" y="818"/>
                  </a:moveTo>
                  <a:lnTo>
                    <a:pt x="1" y="1"/>
                  </a:lnTo>
                </a:path>
              </a:pathLst>
            </a:custGeom>
            <a:solidFill>
              <a:srgbClr val="FFA7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7" name="Google Shape;3547;p35"/>
            <p:cNvSpPr/>
            <p:nvPr/>
          </p:nvSpPr>
          <p:spPr>
            <a:xfrm>
              <a:off x="30416" y="4970485"/>
              <a:ext cx="112626" cy="60700"/>
            </a:xfrm>
            <a:custGeom>
              <a:rect b="b" l="l" r="r" t="t"/>
              <a:pathLst>
                <a:path extrusionOk="0" h="976" w="1811">
                  <a:moveTo>
                    <a:pt x="83" y="1"/>
                  </a:moveTo>
                  <a:cubicBezTo>
                    <a:pt x="52" y="1"/>
                    <a:pt x="26" y="15"/>
                    <a:pt x="15" y="36"/>
                  </a:cubicBezTo>
                  <a:cubicBezTo>
                    <a:pt x="1" y="80"/>
                    <a:pt x="15" y="123"/>
                    <a:pt x="45" y="138"/>
                  </a:cubicBezTo>
                  <a:lnTo>
                    <a:pt x="1693" y="970"/>
                  </a:lnTo>
                  <a:lnTo>
                    <a:pt x="1708" y="970"/>
                  </a:lnTo>
                  <a:cubicBezTo>
                    <a:pt x="1715" y="973"/>
                    <a:pt x="1724" y="975"/>
                    <a:pt x="1732" y="975"/>
                  </a:cubicBezTo>
                  <a:cubicBezTo>
                    <a:pt x="1757" y="975"/>
                    <a:pt x="1785" y="959"/>
                    <a:pt x="1796" y="926"/>
                  </a:cubicBezTo>
                  <a:cubicBezTo>
                    <a:pt x="1810" y="897"/>
                    <a:pt x="1796" y="853"/>
                    <a:pt x="1766" y="824"/>
                  </a:cubicBezTo>
                  <a:lnTo>
                    <a:pt x="118" y="7"/>
                  </a:lnTo>
                  <a:cubicBezTo>
                    <a:pt x="106" y="3"/>
                    <a:pt x="94" y="1"/>
                    <a:pt x="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8" name="Google Shape;3548;p35"/>
            <p:cNvSpPr/>
            <p:nvPr/>
          </p:nvSpPr>
          <p:spPr>
            <a:xfrm>
              <a:off x="-294404" y="4863515"/>
              <a:ext cx="476438" cy="214875"/>
            </a:xfrm>
            <a:custGeom>
              <a:rect b="b" l="l" r="r" t="t"/>
              <a:pathLst>
                <a:path extrusionOk="0" h="3455" w="7661">
                  <a:moveTo>
                    <a:pt x="93" y="1"/>
                  </a:moveTo>
                  <a:cubicBezTo>
                    <a:pt x="58" y="1"/>
                    <a:pt x="27" y="25"/>
                    <a:pt x="15" y="49"/>
                  </a:cubicBezTo>
                  <a:cubicBezTo>
                    <a:pt x="0" y="92"/>
                    <a:pt x="29" y="136"/>
                    <a:pt x="73" y="151"/>
                  </a:cubicBezTo>
                  <a:cubicBezTo>
                    <a:pt x="117" y="165"/>
                    <a:pt x="5603" y="1785"/>
                    <a:pt x="7515" y="3434"/>
                  </a:cubicBezTo>
                  <a:cubicBezTo>
                    <a:pt x="7529" y="3448"/>
                    <a:pt x="7529" y="3448"/>
                    <a:pt x="7544" y="3448"/>
                  </a:cubicBezTo>
                  <a:cubicBezTo>
                    <a:pt x="7552" y="3453"/>
                    <a:pt x="7561" y="3455"/>
                    <a:pt x="7570" y="3455"/>
                  </a:cubicBezTo>
                  <a:cubicBezTo>
                    <a:pt x="7590" y="3455"/>
                    <a:pt x="7611" y="3444"/>
                    <a:pt x="7631" y="3434"/>
                  </a:cubicBezTo>
                  <a:cubicBezTo>
                    <a:pt x="7661" y="3390"/>
                    <a:pt x="7646" y="3346"/>
                    <a:pt x="7617" y="3317"/>
                  </a:cubicBezTo>
                  <a:cubicBezTo>
                    <a:pt x="5676" y="1639"/>
                    <a:pt x="161" y="19"/>
                    <a:pt x="117" y="5"/>
                  </a:cubicBezTo>
                  <a:cubicBezTo>
                    <a:pt x="109" y="2"/>
                    <a:pt x="101" y="1"/>
                    <a:pt x="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9" name="Google Shape;3549;p35"/>
            <p:cNvSpPr/>
            <p:nvPr/>
          </p:nvSpPr>
          <p:spPr>
            <a:xfrm>
              <a:off x="315372" y="5063463"/>
              <a:ext cx="410205" cy="94657"/>
            </a:xfrm>
            <a:custGeom>
              <a:rect b="b" l="l" r="r" t="t"/>
              <a:pathLst>
                <a:path extrusionOk="0" h="1522" w="6596">
                  <a:moveTo>
                    <a:pt x="88" y="0"/>
                  </a:moveTo>
                  <a:cubicBezTo>
                    <a:pt x="44" y="0"/>
                    <a:pt x="1" y="29"/>
                    <a:pt x="1" y="73"/>
                  </a:cubicBezTo>
                  <a:cubicBezTo>
                    <a:pt x="1" y="102"/>
                    <a:pt x="30" y="131"/>
                    <a:pt x="59" y="146"/>
                  </a:cubicBezTo>
                  <a:lnTo>
                    <a:pt x="74" y="146"/>
                  </a:lnTo>
                  <a:cubicBezTo>
                    <a:pt x="1781" y="190"/>
                    <a:pt x="6450" y="1503"/>
                    <a:pt x="6494" y="1518"/>
                  </a:cubicBezTo>
                  <a:cubicBezTo>
                    <a:pt x="6502" y="1520"/>
                    <a:pt x="6509" y="1521"/>
                    <a:pt x="6517" y="1521"/>
                  </a:cubicBezTo>
                  <a:cubicBezTo>
                    <a:pt x="6552" y="1521"/>
                    <a:pt x="6584" y="1495"/>
                    <a:pt x="6596" y="1459"/>
                  </a:cubicBezTo>
                  <a:cubicBezTo>
                    <a:pt x="6596" y="1415"/>
                    <a:pt x="6581" y="1372"/>
                    <a:pt x="6538" y="1372"/>
                  </a:cubicBezTo>
                  <a:cubicBezTo>
                    <a:pt x="6348" y="1313"/>
                    <a:pt x="1795" y="44"/>
                    <a:pt x="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0" name="Google Shape;3550;p35"/>
            <p:cNvSpPr/>
            <p:nvPr/>
          </p:nvSpPr>
          <p:spPr>
            <a:xfrm>
              <a:off x="516807" y="5128765"/>
              <a:ext cx="232404" cy="58150"/>
            </a:xfrm>
            <a:custGeom>
              <a:rect b="b" l="l" r="r" t="t"/>
              <a:pathLst>
                <a:path extrusionOk="0" h="935" w="3737">
                  <a:moveTo>
                    <a:pt x="1" y="1"/>
                  </a:moveTo>
                  <a:lnTo>
                    <a:pt x="3736" y="934"/>
                  </a:lnTo>
                  <a:cubicBezTo>
                    <a:pt x="2277" y="438"/>
                    <a:pt x="1" y="1"/>
                    <a:pt x="1" y="1"/>
                  </a:cubicBezTo>
                  <a:close/>
                </a:path>
              </a:pathLst>
            </a:custGeom>
            <a:solidFill>
              <a:srgbClr val="FFA7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1" name="Google Shape;3551;p35"/>
            <p:cNvSpPr/>
            <p:nvPr/>
          </p:nvSpPr>
          <p:spPr>
            <a:xfrm>
              <a:off x="511396" y="5124225"/>
              <a:ext cx="243225" cy="67541"/>
            </a:xfrm>
            <a:custGeom>
              <a:rect b="b" l="l" r="r" t="t"/>
              <a:pathLst>
                <a:path extrusionOk="0" h="1086" w="3911">
                  <a:moveTo>
                    <a:pt x="102" y="1"/>
                  </a:moveTo>
                  <a:cubicBezTo>
                    <a:pt x="59" y="1"/>
                    <a:pt x="15" y="30"/>
                    <a:pt x="15" y="59"/>
                  </a:cubicBezTo>
                  <a:cubicBezTo>
                    <a:pt x="0" y="103"/>
                    <a:pt x="30" y="132"/>
                    <a:pt x="59" y="147"/>
                  </a:cubicBezTo>
                  <a:lnTo>
                    <a:pt x="73" y="147"/>
                  </a:lnTo>
                  <a:cubicBezTo>
                    <a:pt x="88" y="161"/>
                    <a:pt x="2364" y="584"/>
                    <a:pt x="3794" y="1080"/>
                  </a:cubicBezTo>
                  <a:cubicBezTo>
                    <a:pt x="3805" y="1084"/>
                    <a:pt x="3816" y="1086"/>
                    <a:pt x="3827" y="1086"/>
                  </a:cubicBezTo>
                  <a:cubicBezTo>
                    <a:pt x="3858" y="1086"/>
                    <a:pt x="3885" y="1069"/>
                    <a:pt x="3896" y="1037"/>
                  </a:cubicBezTo>
                  <a:cubicBezTo>
                    <a:pt x="3911" y="993"/>
                    <a:pt x="3882" y="949"/>
                    <a:pt x="3852" y="935"/>
                  </a:cubicBezTo>
                  <a:cubicBezTo>
                    <a:pt x="2408" y="438"/>
                    <a:pt x="117" y="1"/>
                    <a:pt x="1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2" name="Google Shape;3552;p35"/>
            <p:cNvSpPr/>
            <p:nvPr/>
          </p:nvSpPr>
          <p:spPr>
            <a:xfrm>
              <a:off x="209213" y="5097917"/>
              <a:ext cx="543603" cy="115554"/>
            </a:xfrm>
            <a:custGeom>
              <a:rect b="b" l="l" r="r" t="t"/>
              <a:pathLst>
                <a:path extrusionOk="0" h="1858" w="8741">
                  <a:moveTo>
                    <a:pt x="88" y="1"/>
                  </a:moveTo>
                  <a:cubicBezTo>
                    <a:pt x="44" y="1"/>
                    <a:pt x="15" y="30"/>
                    <a:pt x="0" y="73"/>
                  </a:cubicBezTo>
                  <a:cubicBezTo>
                    <a:pt x="0" y="103"/>
                    <a:pt x="15" y="146"/>
                    <a:pt x="59" y="146"/>
                  </a:cubicBezTo>
                  <a:cubicBezTo>
                    <a:pt x="59" y="146"/>
                    <a:pt x="59" y="161"/>
                    <a:pt x="73" y="161"/>
                  </a:cubicBezTo>
                  <a:cubicBezTo>
                    <a:pt x="132" y="161"/>
                    <a:pt x="5881" y="978"/>
                    <a:pt x="8639" y="1854"/>
                  </a:cubicBezTo>
                  <a:cubicBezTo>
                    <a:pt x="8647" y="1856"/>
                    <a:pt x="8655" y="1858"/>
                    <a:pt x="8662" y="1858"/>
                  </a:cubicBezTo>
                  <a:cubicBezTo>
                    <a:pt x="8697" y="1858"/>
                    <a:pt x="8729" y="1834"/>
                    <a:pt x="8741" y="1810"/>
                  </a:cubicBezTo>
                  <a:cubicBezTo>
                    <a:pt x="8741" y="1766"/>
                    <a:pt x="8726" y="1722"/>
                    <a:pt x="8682" y="1708"/>
                  </a:cubicBezTo>
                  <a:cubicBezTo>
                    <a:pt x="5910" y="832"/>
                    <a:pt x="146" y="15"/>
                    <a:pt x="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6" name="Shape 3556"/>
        <p:cNvGrpSpPr/>
        <p:nvPr/>
      </p:nvGrpSpPr>
      <p:grpSpPr>
        <a:xfrm>
          <a:off x="0" y="0"/>
          <a:ext cx="0" cy="0"/>
          <a:chOff x="0" y="0"/>
          <a:chExt cx="0" cy="0"/>
        </a:xfrm>
      </p:grpSpPr>
      <p:sp>
        <p:nvSpPr>
          <p:cNvPr id="3557" name="Google Shape;3557;p36"/>
          <p:cNvSpPr txBox="1"/>
          <p:nvPr>
            <p:ph type="title"/>
          </p:nvPr>
        </p:nvSpPr>
        <p:spPr>
          <a:xfrm>
            <a:off x="713250" y="445025"/>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Objetivo de la prueba en los usuarios</a:t>
            </a:r>
            <a:endParaRPr/>
          </a:p>
        </p:txBody>
      </p:sp>
      <p:sp>
        <p:nvSpPr>
          <p:cNvPr id="3558" name="Google Shape;3558;p36"/>
          <p:cNvSpPr txBox="1"/>
          <p:nvPr>
            <p:ph idx="1" type="body"/>
          </p:nvPr>
        </p:nvSpPr>
        <p:spPr>
          <a:xfrm>
            <a:off x="852600" y="1257575"/>
            <a:ext cx="7277700" cy="275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rgbClr val="000000"/>
                </a:solidFill>
              </a:rPr>
              <a:t>Objetivo general del </a:t>
            </a:r>
            <a:r>
              <a:rPr b="1" lang="en">
                <a:solidFill>
                  <a:srgbClr val="000000"/>
                </a:solidFill>
              </a:rPr>
              <a:t>grupo</a:t>
            </a:r>
            <a:endParaRPr b="1">
              <a:solidFill>
                <a:srgbClr val="000000"/>
              </a:solidFill>
            </a:endParaRPr>
          </a:p>
          <a:p>
            <a:pPr indent="0" lvl="0" marL="0" rtl="0" algn="l">
              <a:lnSpc>
                <a:spcPct val="115000"/>
              </a:lnSpc>
              <a:spcBef>
                <a:spcPts val="1200"/>
              </a:spcBef>
              <a:spcAft>
                <a:spcPts val="0"/>
              </a:spcAft>
              <a:buClr>
                <a:schemeClr val="dk1"/>
              </a:buClr>
              <a:buSzPts val="1100"/>
              <a:buFont typeface="Arial"/>
              <a:buNone/>
            </a:pPr>
            <a:r>
              <a:rPr lang="en">
                <a:solidFill>
                  <a:srgbClr val="000000"/>
                </a:solidFill>
              </a:rPr>
              <a:t>La navegación, edición y creación de cuentos deben ser simples e intuitivas para el psicólogo a cargo. Es necesario evaluar la usabilidad de la interfaz para facilitar su manejo y agilizar el proceso. Se debe considerar la familiaridad del usuario con herramientas similares para asegurar una curva de aprendizaje corta y fácil.</a:t>
            </a:r>
            <a:endParaRPr>
              <a:solidFill>
                <a:srgbClr val="000000"/>
              </a:solidFill>
            </a:endParaRPr>
          </a:p>
          <a:p>
            <a:pPr indent="0" lvl="0" marL="0" rtl="0" algn="l">
              <a:spcBef>
                <a:spcPts val="1200"/>
              </a:spcBef>
              <a:spcAft>
                <a:spcPts val="0"/>
              </a:spcAft>
              <a:buClr>
                <a:schemeClr val="dk2"/>
              </a:buClr>
              <a:buSzPts val="1100"/>
              <a:buFont typeface="Arial"/>
              <a:buNone/>
            </a:pPr>
            <a:r>
              <a:rPr b="1" lang="en">
                <a:solidFill>
                  <a:srgbClr val="000000"/>
                </a:solidFill>
              </a:rPr>
              <a:t>Metas de usabilidad cuantitativas</a:t>
            </a:r>
            <a:endParaRPr b="1">
              <a:solidFill>
                <a:srgbClr val="000000"/>
              </a:solidFill>
            </a:endParaRPr>
          </a:p>
          <a:p>
            <a:pPr indent="0" lvl="0" marL="0" rtl="0" algn="l">
              <a:spcBef>
                <a:spcPts val="1200"/>
              </a:spcBef>
              <a:spcAft>
                <a:spcPts val="0"/>
              </a:spcAft>
              <a:buClr>
                <a:schemeClr val="dk2"/>
              </a:buClr>
              <a:buSzPts val="1100"/>
              <a:buFont typeface="Arial"/>
              <a:buNone/>
            </a:pPr>
            <a:r>
              <a:rPr lang="en">
                <a:solidFill>
                  <a:srgbClr val="000000"/>
                </a:solidFill>
              </a:rPr>
              <a:t>Los usuarios podrán crear el cuento con los elementos solicitados, en un tiempo no mayor a 10 minutos.</a:t>
            </a:r>
            <a:endParaRPr>
              <a:solidFill>
                <a:srgbClr val="000000"/>
              </a:solidFill>
            </a:endParaRPr>
          </a:p>
          <a:p>
            <a:pPr indent="0" lvl="0" marL="0" rtl="0" algn="l">
              <a:spcBef>
                <a:spcPts val="1200"/>
              </a:spcBef>
              <a:spcAft>
                <a:spcPts val="0"/>
              </a:spcAft>
              <a:buClr>
                <a:schemeClr val="dk2"/>
              </a:buClr>
              <a:buSzPts val="1100"/>
              <a:buFont typeface="Arial"/>
              <a:buNone/>
            </a:pPr>
            <a:r>
              <a:rPr b="1" lang="en">
                <a:solidFill>
                  <a:srgbClr val="000000"/>
                </a:solidFill>
              </a:rPr>
              <a:t>Preocupación general en esta prueba</a:t>
            </a:r>
            <a:endParaRPr b="1">
              <a:solidFill>
                <a:srgbClr val="000000"/>
              </a:solidFill>
            </a:endParaRPr>
          </a:p>
          <a:p>
            <a:pPr indent="0" lvl="0" marL="0" rtl="0" algn="l">
              <a:lnSpc>
                <a:spcPct val="115000"/>
              </a:lnSpc>
              <a:spcBef>
                <a:spcPts val="1200"/>
              </a:spcBef>
              <a:spcAft>
                <a:spcPts val="0"/>
              </a:spcAft>
              <a:buClr>
                <a:schemeClr val="dk1"/>
              </a:buClr>
              <a:buSzPts val="1100"/>
              <a:buFont typeface="Arial"/>
              <a:buNone/>
            </a:pPr>
            <a:r>
              <a:rPr lang="en">
                <a:solidFill>
                  <a:srgbClr val="000000"/>
                </a:solidFill>
              </a:rPr>
              <a:t>La principal preocupación radica en que el usuario, en este caso el psicólogo, pueda crear cuentos de manera eficiente y rápida, comprendiendo cada aspecto de la interfaz, lo que incluye la herramienta generadora de imágenes y cuentos que está disponible en la plataforma.</a:t>
            </a:r>
            <a:endParaRPr>
              <a:solidFill>
                <a:srgbClr val="000000"/>
              </a:solidFill>
            </a:endParaRPr>
          </a:p>
          <a:p>
            <a:pPr indent="0" lvl="0" marL="0" rtl="0" algn="l">
              <a:spcBef>
                <a:spcPts val="1200"/>
              </a:spcBef>
              <a:spcAft>
                <a:spcPts val="1200"/>
              </a:spcAft>
              <a:buClr>
                <a:schemeClr val="dk2"/>
              </a:buClr>
              <a:buSzPts val="1100"/>
              <a:buFont typeface="Arial"/>
              <a:buNone/>
            </a:pPr>
            <a:r>
              <a:t/>
            </a:r>
            <a:endParaRPr>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2" name="Shape 3562"/>
        <p:cNvGrpSpPr/>
        <p:nvPr/>
      </p:nvGrpSpPr>
      <p:grpSpPr>
        <a:xfrm>
          <a:off x="0" y="0"/>
          <a:ext cx="0" cy="0"/>
          <a:chOff x="0" y="0"/>
          <a:chExt cx="0" cy="0"/>
        </a:xfrm>
      </p:grpSpPr>
      <p:sp>
        <p:nvSpPr>
          <p:cNvPr id="3563" name="Google Shape;3563;p37"/>
          <p:cNvSpPr txBox="1"/>
          <p:nvPr>
            <p:ph type="title"/>
          </p:nvPr>
        </p:nvSpPr>
        <p:spPr>
          <a:xfrm>
            <a:off x="715550" y="31877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Roles</a:t>
            </a:r>
            <a:endParaRPr/>
          </a:p>
        </p:txBody>
      </p:sp>
      <p:sp>
        <p:nvSpPr>
          <p:cNvPr id="3564" name="Google Shape;3564;p37"/>
          <p:cNvSpPr txBox="1"/>
          <p:nvPr>
            <p:ph idx="1" type="subTitle"/>
          </p:nvPr>
        </p:nvSpPr>
        <p:spPr>
          <a:xfrm>
            <a:off x="715550" y="1513648"/>
            <a:ext cx="2280300" cy="1105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Encargado de introducir brevemente a los participantes sobre el producto y lo que se pretende lograr con la prueba. </a:t>
            </a:r>
            <a:endParaRPr/>
          </a:p>
          <a:p>
            <a:pPr indent="0" lvl="0" marL="0" rtl="0" algn="l">
              <a:spcBef>
                <a:spcPts val="1200"/>
              </a:spcBef>
              <a:spcAft>
                <a:spcPts val="0"/>
              </a:spcAft>
              <a:buNone/>
            </a:pPr>
            <a:r>
              <a:t/>
            </a:r>
            <a:endParaRPr/>
          </a:p>
        </p:txBody>
      </p:sp>
      <p:sp>
        <p:nvSpPr>
          <p:cNvPr id="3565" name="Google Shape;3565;p37"/>
          <p:cNvSpPr txBox="1"/>
          <p:nvPr>
            <p:ph idx="2" type="subTitle"/>
          </p:nvPr>
        </p:nvSpPr>
        <p:spPr>
          <a:xfrm>
            <a:off x="3381725" y="1471800"/>
            <a:ext cx="2593200" cy="884700"/>
          </a:xfrm>
          <a:prstGeom prst="rect">
            <a:avLst/>
          </a:prstGeom>
        </p:spPr>
        <p:txBody>
          <a:bodyPr anchorCtr="0" anchor="t" bIns="91425" lIns="91425" spcFirstLastPara="1" rIns="18287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Encargados de monitorear, analizar y reportar cualquier comportamiento de los usuarios, dándole importancia a comportamientos inusuales que presenten los usuarios con respecto a no comprender el sistema.</a:t>
            </a:r>
            <a:endParaRPr/>
          </a:p>
          <a:p>
            <a:pPr indent="0" lvl="0" marL="0" rtl="0" algn="l">
              <a:spcBef>
                <a:spcPts val="1200"/>
              </a:spcBef>
              <a:spcAft>
                <a:spcPts val="0"/>
              </a:spcAft>
              <a:buNone/>
            </a:pPr>
            <a:r>
              <a:t/>
            </a:r>
            <a:endParaRPr/>
          </a:p>
        </p:txBody>
      </p:sp>
      <p:sp>
        <p:nvSpPr>
          <p:cNvPr id="3566" name="Google Shape;3566;p37"/>
          <p:cNvSpPr txBox="1"/>
          <p:nvPr>
            <p:ph idx="3" type="subTitle"/>
          </p:nvPr>
        </p:nvSpPr>
        <p:spPr>
          <a:xfrm>
            <a:off x="6360800" y="1401100"/>
            <a:ext cx="2280300" cy="884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Personas seleccionadas para que interactúen y den un veredicto sobre el sistema. A raíz de su opinión o dudas que surjan durante la prueba se recopilará información útil para la mejora del sistema.</a:t>
            </a:r>
            <a:endParaRPr/>
          </a:p>
          <a:p>
            <a:pPr indent="0" lvl="0" marL="0" rtl="0" algn="l">
              <a:spcBef>
                <a:spcPts val="1200"/>
              </a:spcBef>
              <a:spcAft>
                <a:spcPts val="0"/>
              </a:spcAft>
              <a:buNone/>
            </a:pPr>
            <a:r>
              <a:t/>
            </a:r>
            <a:endParaRPr/>
          </a:p>
        </p:txBody>
      </p:sp>
      <p:sp>
        <p:nvSpPr>
          <p:cNvPr id="3567" name="Google Shape;3567;p37"/>
          <p:cNvSpPr txBox="1"/>
          <p:nvPr>
            <p:ph idx="7" type="subTitle"/>
          </p:nvPr>
        </p:nvSpPr>
        <p:spPr>
          <a:xfrm>
            <a:off x="715550" y="800700"/>
            <a:ext cx="2280300" cy="671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Moderador</a:t>
            </a:r>
            <a:endParaRPr/>
          </a:p>
        </p:txBody>
      </p:sp>
      <p:sp>
        <p:nvSpPr>
          <p:cNvPr id="3568" name="Google Shape;3568;p37"/>
          <p:cNvSpPr txBox="1"/>
          <p:nvPr>
            <p:ph idx="8" type="subTitle"/>
          </p:nvPr>
        </p:nvSpPr>
        <p:spPr>
          <a:xfrm>
            <a:off x="3381728" y="800700"/>
            <a:ext cx="2380500" cy="671100"/>
          </a:xfrm>
          <a:prstGeom prst="rect">
            <a:avLst/>
          </a:prstGeom>
        </p:spPr>
        <p:txBody>
          <a:bodyPr anchorCtr="0" anchor="b" bIns="91425" lIns="91425" spcFirstLastPara="1" rIns="182875" wrap="square" tIns="91425">
            <a:noAutofit/>
          </a:bodyPr>
          <a:lstStyle/>
          <a:p>
            <a:pPr indent="0" lvl="0" marL="0" rtl="0" algn="l">
              <a:spcBef>
                <a:spcPts val="0"/>
              </a:spcBef>
              <a:spcAft>
                <a:spcPts val="0"/>
              </a:spcAft>
              <a:buNone/>
            </a:pPr>
            <a:r>
              <a:rPr lang="en"/>
              <a:t>Observadores</a:t>
            </a:r>
            <a:endParaRPr/>
          </a:p>
        </p:txBody>
      </p:sp>
      <p:sp>
        <p:nvSpPr>
          <p:cNvPr id="3569" name="Google Shape;3569;p37"/>
          <p:cNvSpPr txBox="1"/>
          <p:nvPr>
            <p:ph idx="9" type="subTitle"/>
          </p:nvPr>
        </p:nvSpPr>
        <p:spPr>
          <a:xfrm>
            <a:off x="3428451" y="3087875"/>
            <a:ext cx="2278200" cy="671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Analistas</a:t>
            </a:r>
            <a:endParaRPr/>
          </a:p>
        </p:txBody>
      </p:sp>
      <p:sp>
        <p:nvSpPr>
          <p:cNvPr id="3570" name="Google Shape;3570;p37"/>
          <p:cNvSpPr txBox="1"/>
          <p:nvPr>
            <p:ph idx="5" type="subTitle"/>
          </p:nvPr>
        </p:nvSpPr>
        <p:spPr>
          <a:xfrm>
            <a:off x="3427400" y="3800817"/>
            <a:ext cx="2280300" cy="884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Tienen la tarea de analizar los datos obtenidos en la prueba a fin de mejorar las funcionalidades del sistema.</a:t>
            </a:r>
            <a:endParaRPr/>
          </a:p>
          <a:p>
            <a:pPr indent="0" lvl="0" marL="0" rtl="0" algn="l">
              <a:spcBef>
                <a:spcPts val="1200"/>
              </a:spcBef>
              <a:spcAft>
                <a:spcPts val="0"/>
              </a:spcAft>
              <a:buNone/>
            </a:pPr>
            <a:r>
              <a:t/>
            </a:r>
            <a:endParaRPr/>
          </a:p>
        </p:txBody>
      </p:sp>
      <p:sp>
        <p:nvSpPr>
          <p:cNvPr id="3571" name="Google Shape;3571;p37"/>
          <p:cNvSpPr txBox="1"/>
          <p:nvPr>
            <p:ph idx="13" type="subTitle"/>
          </p:nvPr>
        </p:nvSpPr>
        <p:spPr>
          <a:xfrm>
            <a:off x="6360800" y="800709"/>
            <a:ext cx="2280300" cy="671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Participantes</a:t>
            </a:r>
            <a:endParaRPr/>
          </a:p>
        </p:txBody>
      </p:sp>
      <p:grpSp>
        <p:nvGrpSpPr>
          <p:cNvPr id="3572" name="Google Shape;3572;p37"/>
          <p:cNvGrpSpPr/>
          <p:nvPr/>
        </p:nvGrpSpPr>
        <p:grpSpPr>
          <a:xfrm>
            <a:off x="715538" y="3316663"/>
            <a:ext cx="1152987" cy="1650783"/>
            <a:chOff x="6089375" y="1746338"/>
            <a:chExt cx="1152987" cy="1650783"/>
          </a:xfrm>
        </p:grpSpPr>
        <p:sp>
          <p:nvSpPr>
            <p:cNvPr id="3573" name="Google Shape;3573;p37"/>
            <p:cNvSpPr/>
            <p:nvPr/>
          </p:nvSpPr>
          <p:spPr>
            <a:xfrm>
              <a:off x="6097410" y="1754373"/>
              <a:ext cx="1136917" cy="1634633"/>
            </a:xfrm>
            <a:custGeom>
              <a:rect b="b" l="l" r="r" t="t"/>
              <a:pathLst>
                <a:path extrusionOk="0" h="20750" w="14432">
                  <a:moveTo>
                    <a:pt x="1" y="1"/>
                  </a:moveTo>
                  <a:lnTo>
                    <a:pt x="1" y="20750"/>
                  </a:lnTo>
                  <a:lnTo>
                    <a:pt x="14432" y="20750"/>
                  </a:lnTo>
                  <a:lnTo>
                    <a:pt x="144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4" name="Google Shape;3574;p37"/>
            <p:cNvSpPr/>
            <p:nvPr/>
          </p:nvSpPr>
          <p:spPr>
            <a:xfrm>
              <a:off x="6097410" y="1754373"/>
              <a:ext cx="1136917" cy="238066"/>
            </a:xfrm>
            <a:custGeom>
              <a:rect b="b" l="l" r="r" t="t"/>
              <a:pathLst>
                <a:path extrusionOk="0" h="3022" w="14432">
                  <a:moveTo>
                    <a:pt x="1" y="1"/>
                  </a:moveTo>
                  <a:lnTo>
                    <a:pt x="1" y="3021"/>
                  </a:lnTo>
                  <a:lnTo>
                    <a:pt x="14432" y="3021"/>
                  </a:lnTo>
                  <a:lnTo>
                    <a:pt x="1443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5" name="Google Shape;3575;p37"/>
            <p:cNvSpPr/>
            <p:nvPr/>
          </p:nvSpPr>
          <p:spPr>
            <a:xfrm>
              <a:off x="6089375" y="1746338"/>
              <a:ext cx="1152987" cy="1650783"/>
            </a:xfrm>
            <a:custGeom>
              <a:rect b="b" l="l" r="r" t="t"/>
              <a:pathLst>
                <a:path extrusionOk="0" h="20955" w="14636">
                  <a:moveTo>
                    <a:pt x="14431" y="205"/>
                  </a:moveTo>
                  <a:lnTo>
                    <a:pt x="14431" y="20764"/>
                  </a:lnTo>
                  <a:lnTo>
                    <a:pt x="190" y="20764"/>
                  </a:lnTo>
                  <a:lnTo>
                    <a:pt x="190" y="205"/>
                  </a:lnTo>
                  <a:close/>
                  <a:moveTo>
                    <a:pt x="0" y="0"/>
                  </a:moveTo>
                  <a:lnTo>
                    <a:pt x="0" y="20954"/>
                  </a:lnTo>
                  <a:lnTo>
                    <a:pt x="14636" y="20954"/>
                  </a:lnTo>
                  <a:lnTo>
                    <a:pt x="146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6" name="Google Shape;3576;p37"/>
            <p:cNvSpPr/>
            <p:nvPr/>
          </p:nvSpPr>
          <p:spPr>
            <a:xfrm>
              <a:off x="6097410" y="1984244"/>
              <a:ext cx="1136917" cy="16228"/>
            </a:xfrm>
            <a:custGeom>
              <a:rect b="b" l="l" r="r" t="t"/>
              <a:pathLst>
                <a:path extrusionOk="0" h="206" w="14432">
                  <a:moveTo>
                    <a:pt x="1" y="1"/>
                  </a:moveTo>
                  <a:lnTo>
                    <a:pt x="1" y="205"/>
                  </a:lnTo>
                  <a:lnTo>
                    <a:pt x="14432" y="205"/>
                  </a:lnTo>
                  <a:lnTo>
                    <a:pt x="1443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7" name="Google Shape;3577;p37"/>
            <p:cNvSpPr/>
            <p:nvPr/>
          </p:nvSpPr>
          <p:spPr>
            <a:xfrm>
              <a:off x="6808925" y="1921065"/>
              <a:ext cx="111628" cy="16149"/>
            </a:xfrm>
            <a:custGeom>
              <a:rect b="b" l="l" r="r" t="t"/>
              <a:pathLst>
                <a:path extrusionOk="0" h="205" w="1417">
                  <a:moveTo>
                    <a:pt x="1" y="0"/>
                  </a:moveTo>
                  <a:lnTo>
                    <a:pt x="1" y="205"/>
                  </a:lnTo>
                  <a:lnTo>
                    <a:pt x="1416" y="205"/>
                  </a:lnTo>
                  <a:lnTo>
                    <a:pt x="141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8" name="Google Shape;3578;p37"/>
            <p:cNvSpPr/>
            <p:nvPr/>
          </p:nvSpPr>
          <p:spPr>
            <a:xfrm>
              <a:off x="7048014" y="1811880"/>
              <a:ext cx="123129" cy="123050"/>
            </a:xfrm>
            <a:custGeom>
              <a:rect b="b" l="l" r="r" t="t"/>
              <a:pathLst>
                <a:path extrusionOk="0" h="1562" w="1563">
                  <a:moveTo>
                    <a:pt x="1416" y="0"/>
                  </a:moveTo>
                  <a:lnTo>
                    <a:pt x="1" y="1416"/>
                  </a:lnTo>
                  <a:lnTo>
                    <a:pt x="147" y="1562"/>
                  </a:lnTo>
                  <a:lnTo>
                    <a:pt x="1562" y="146"/>
                  </a:lnTo>
                  <a:lnTo>
                    <a:pt x="141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9" name="Google Shape;3579;p37"/>
            <p:cNvSpPr/>
            <p:nvPr/>
          </p:nvSpPr>
          <p:spPr>
            <a:xfrm>
              <a:off x="7048014" y="1811880"/>
              <a:ext cx="123129" cy="123050"/>
            </a:xfrm>
            <a:custGeom>
              <a:rect b="b" l="l" r="r" t="t"/>
              <a:pathLst>
                <a:path extrusionOk="0" h="1562" w="1563">
                  <a:moveTo>
                    <a:pt x="1416" y="0"/>
                  </a:moveTo>
                  <a:lnTo>
                    <a:pt x="1" y="1416"/>
                  </a:lnTo>
                  <a:lnTo>
                    <a:pt x="147" y="1562"/>
                  </a:lnTo>
                  <a:lnTo>
                    <a:pt x="1562" y="146"/>
                  </a:lnTo>
                  <a:lnTo>
                    <a:pt x="141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0" name="Google Shape;3580;p37"/>
            <p:cNvSpPr/>
            <p:nvPr/>
          </p:nvSpPr>
          <p:spPr>
            <a:xfrm>
              <a:off x="7048014" y="1811880"/>
              <a:ext cx="123129" cy="123050"/>
            </a:xfrm>
            <a:custGeom>
              <a:rect b="b" l="l" r="r" t="t"/>
              <a:pathLst>
                <a:path extrusionOk="0" h="1562" w="1563">
                  <a:moveTo>
                    <a:pt x="147" y="0"/>
                  </a:moveTo>
                  <a:lnTo>
                    <a:pt x="1" y="146"/>
                  </a:lnTo>
                  <a:lnTo>
                    <a:pt x="1416" y="1562"/>
                  </a:lnTo>
                  <a:lnTo>
                    <a:pt x="1562" y="1416"/>
                  </a:lnTo>
                  <a:lnTo>
                    <a:pt x="14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1" name="Google Shape;3581;p37"/>
            <p:cNvSpPr/>
            <p:nvPr/>
          </p:nvSpPr>
          <p:spPr>
            <a:xfrm>
              <a:off x="6995155" y="1984244"/>
              <a:ext cx="247204" cy="1412874"/>
            </a:xfrm>
            <a:custGeom>
              <a:rect b="b" l="l" r="r" t="t"/>
              <a:pathLst>
                <a:path extrusionOk="0" h="17935" w="3138">
                  <a:moveTo>
                    <a:pt x="2933" y="205"/>
                  </a:moveTo>
                  <a:lnTo>
                    <a:pt x="2933" y="17744"/>
                  </a:lnTo>
                  <a:lnTo>
                    <a:pt x="205" y="17744"/>
                  </a:lnTo>
                  <a:lnTo>
                    <a:pt x="205" y="205"/>
                  </a:lnTo>
                  <a:close/>
                  <a:moveTo>
                    <a:pt x="1" y="1"/>
                  </a:moveTo>
                  <a:lnTo>
                    <a:pt x="1" y="17934"/>
                  </a:lnTo>
                  <a:lnTo>
                    <a:pt x="3138" y="17934"/>
                  </a:lnTo>
                  <a:lnTo>
                    <a:pt x="313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2" name="Google Shape;3582;p37"/>
            <p:cNvSpPr/>
            <p:nvPr/>
          </p:nvSpPr>
          <p:spPr>
            <a:xfrm>
              <a:off x="7036513" y="2047503"/>
              <a:ext cx="164487" cy="93194"/>
            </a:xfrm>
            <a:custGeom>
              <a:rect b="b" l="l" r="r" t="t"/>
              <a:pathLst>
                <a:path extrusionOk="0" h="1183" w="2088">
                  <a:moveTo>
                    <a:pt x="1037" y="0"/>
                  </a:moveTo>
                  <a:lnTo>
                    <a:pt x="1" y="1051"/>
                  </a:lnTo>
                  <a:lnTo>
                    <a:pt x="132" y="1182"/>
                  </a:lnTo>
                  <a:lnTo>
                    <a:pt x="1037" y="278"/>
                  </a:lnTo>
                  <a:lnTo>
                    <a:pt x="1941" y="1182"/>
                  </a:lnTo>
                  <a:lnTo>
                    <a:pt x="2087" y="1051"/>
                  </a:lnTo>
                  <a:lnTo>
                    <a:pt x="103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3" name="Google Shape;3583;p37"/>
            <p:cNvSpPr/>
            <p:nvPr/>
          </p:nvSpPr>
          <p:spPr>
            <a:xfrm>
              <a:off x="7036513" y="3240661"/>
              <a:ext cx="164487" cy="93194"/>
            </a:xfrm>
            <a:custGeom>
              <a:rect b="b" l="l" r="r" t="t"/>
              <a:pathLst>
                <a:path extrusionOk="0" h="1183" w="2088">
                  <a:moveTo>
                    <a:pt x="132" y="1"/>
                  </a:moveTo>
                  <a:lnTo>
                    <a:pt x="1" y="146"/>
                  </a:lnTo>
                  <a:lnTo>
                    <a:pt x="1037" y="1182"/>
                  </a:lnTo>
                  <a:lnTo>
                    <a:pt x="2087" y="146"/>
                  </a:lnTo>
                  <a:lnTo>
                    <a:pt x="1941" y="1"/>
                  </a:lnTo>
                  <a:lnTo>
                    <a:pt x="1037" y="905"/>
                  </a:lnTo>
                  <a:lnTo>
                    <a:pt x="13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4" name="Google Shape;3584;p37"/>
            <p:cNvSpPr/>
            <p:nvPr/>
          </p:nvSpPr>
          <p:spPr>
            <a:xfrm>
              <a:off x="7092838" y="2544114"/>
              <a:ext cx="50654" cy="555224"/>
            </a:xfrm>
            <a:custGeom>
              <a:rect b="b" l="l" r="r" t="t"/>
              <a:pathLst>
                <a:path extrusionOk="0" h="7048" w="643">
                  <a:moveTo>
                    <a:pt x="322" y="0"/>
                  </a:moveTo>
                  <a:cubicBezTo>
                    <a:pt x="147" y="0"/>
                    <a:pt x="1" y="146"/>
                    <a:pt x="1" y="321"/>
                  </a:cubicBezTo>
                  <a:lnTo>
                    <a:pt x="1" y="6741"/>
                  </a:lnTo>
                  <a:cubicBezTo>
                    <a:pt x="1" y="6916"/>
                    <a:pt x="147" y="7048"/>
                    <a:pt x="322" y="7048"/>
                  </a:cubicBezTo>
                  <a:cubicBezTo>
                    <a:pt x="497" y="7048"/>
                    <a:pt x="643" y="6916"/>
                    <a:pt x="643" y="6741"/>
                  </a:cubicBezTo>
                  <a:lnTo>
                    <a:pt x="643" y="321"/>
                  </a:lnTo>
                  <a:cubicBezTo>
                    <a:pt x="643" y="146"/>
                    <a:pt x="497" y="0"/>
                    <a:pt x="3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5" name="Google Shape;3585;p37"/>
            <p:cNvSpPr/>
            <p:nvPr/>
          </p:nvSpPr>
          <p:spPr>
            <a:xfrm>
              <a:off x="6192809" y="2183157"/>
              <a:ext cx="47188" cy="47188"/>
            </a:xfrm>
            <a:custGeom>
              <a:rect b="b" l="l" r="r" t="t"/>
              <a:pathLst>
                <a:path extrusionOk="0" h="599" w="599">
                  <a:moveTo>
                    <a:pt x="307" y="0"/>
                  </a:moveTo>
                  <a:cubicBezTo>
                    <a:pt x="132" y="0"/>
                    <a:pt x="1" y="132"/>
                    <a:pt x="1" y="292"/>
                  </a:cubicBezTo>
                  <a:cubicBezTo>
                    <a:pt x="1" y="467"/>
                    <a:pt x="132" y="599"/>
                    <a:pt x="307" y="599"/>
                  </a:cubicBezTo>
                  <a:cubicBezTo>
                    <a:pt x="468" y="599"/>
                    <a:pt x="599" y="467"/>
                    <a:pt x="599" y="292"/>
                  </a:cubicBezTo>
                  <a:cubicBezTo>
                    <a:pt x="599" y="132"/>
                    <a:pt x="468" y="0"/>
                    <a:pt x="3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6" name="Google Shape;3586;p37"/>
            <p:cNvSpPr/>
            <p:nvPr/>
          </p:nvSpPr>
          <p:spPr>
            <a:xfrm>
              <a:off x="6137665" y="2169371"/>
              <a:ext cx="158658" cy="74760"/>
            </a:xfrm>
            <a:custGeom>
              <a:rect b="b" l="l" r="r" t="t"/>
              <a:pathLst>
                <a:path extrusionOk="0" h="949" w="2014">
                  <a:moveTo>
                    <a:pt x="1007" y="190"/>
                  </a:moveTo>
                  <a:cubicBezTo>
                    <a:pt x="1109" y="190"/>
                    <a:pt x="1401" y="336"/>
                    <a:pt x="1634" y="467"/>
                  </a:cubicBezTo>
                  <a:cubicBezTo>
                    <a:pt x="1401" y="598"/>
                    <a:pt x="1109" y="744"/>
                    <a:pt x="1007" y="744"/>
                  </a:cubicBezTo>
                  <a:cubicBezTo>
                    <a:pt x="905" y="744"/>
                    <a:pt x="613" y="598"/>
                    <a:pt x="380" y="467"/>
                  </a:cubicBezTo>
                  <a:cubicBezTo>
                    <a:pt x="613" y="336"/>
                    <a:pt x="905" y="190"/>
                    <a:pt x="1007" y="190"/>
                  </a:cubicBezTo>
                  <a:close/>
                  <a:moveTo>
                    <a:pt x="1007" y="0"/>
                  </a:moveTo>
                  <a:cubicBezTo>
                    <a:pt x="774" y="0"/>
                    <a:pt x="234" y="321"/>
                    <a:pt x="132" y="380"/>
                  </a:cubicBezTo>
                  <a:lnTo>
                    <a:pt x="0" y="467"/>
                  </a:lnTo>
                  <a:lnTo>
                    <a:pt x="132" y="555"/>
                  </a:lnTo>
                  <a:cubicBezTo>
                    <a:pt x="234" y="613"/>
                    <a:pt x="774" y="949"/>
                    <a:pt x="1007" y="949"/>
                  </a:cubicBezTo>
                  <a:cubicBezTo>
                    <a:pt x="1226" y="949"/>
                    <a:pt x="1766" y="613"/>
                    <a:pt x="1883" y="555"/>
                  </a:cubicBezTo>
                  <a:lnTo>
                    <a:pt x="2014" y="467"/>
                  </a:lnTo>
                  <a:lnTo>
                    <a:pt x="1883" y="380"/>
                  </a:lnTo>
                  <a:cubicBezTo>
                    <a:pt x="1766" y="321"/>
                    <a:pt x="1226" y="0"/>
                    <a:pt x="10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7" name="Google Shape;3587;p37"/>
            <p:cNvSpPr/>
            <p:nvPr/>
          </p:nvSpPr>
          <p:spPr>
            <a:xfrm>
              <a:off x="6321531" y="2099259"/>
              <a:ext cx="15047" cy="214984"/>
            </a:xfrm>
            <a:custGeom>
              <a:rect b="b" l="l" r="r" t="t"/>
              <a:pathLst>
                <a:path extrusionOk="0" h="2729" w="191">
                  <a:moveTo>
                    <a:pt x="1" y="0"/>
                  </a:moveTo>
                  <a:lnTo>
                    <a:pt x="1" y="2729"/>
                  </a:lnTo>
                  <a:lnTo>
                    <a:pt x="191" y="2729"/>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8" name="Google Shape;3588;p37"/>
            <p:cNvSpPr/>
            <p:nvPr/>
          </p:nvSpPr>
          <p:spPr>
            <a:xfrm>
              <a:off x="6410077" y="2132582"/>
              <a:ext cx="147235" cy="147156"/>
            </a:xfrm>
            <a:custGeom>
              <a:rect b="b" l="l" r="r" t="t"/>
              <a:pathLst>
                <a:path extrusionOk="0" h="1868" w="1869">
                  <a:moveTo>
                    <a:pt x="0" y="0"/>
                  </a:moveTo>
                  <a:lnTo>
                    <a:pt x="0" y="1868"/>
                  </a:lnTo>
                  <a:lnTo>
                    <a:pt x="1868" y="1868"/>
                  </a:lnTo>
                  <a:lnTo>
                    <a:pt x="186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9" name="Google Shape;3589;p37"/>
            <p:cNvSpPr/>
            <p:nvPr/>
          </p:nvSpPr>
          <p:spPr>
            <a:xfrm>
              <a:off x="6368719" y="2091145"/>
              <a:ext cx="231133" cy="231133"/>
            </a:xfrm>
            <a:custGeom>
              <a:rect b="b" l="l" r="r" t="t"/>
              <a:pathLst>
                <a:path extrusionOk="0" h="2934" w="2934">
                  <a:moveTo>
                    <a:pt x="2729" y="191"/>
                  </a:moveTo>
                  <a:lnTo>
                    <a:pt x="2729" y="2730"/>
                  </a:lnTo>
                  <a:lnTo>
                    <a:pt x="190" y="2730"/>
                  </a:lnTo>
                  <a:lnTo>
                    <a:pt x="190" y="191"/>
                  </a:lnTo>
                  <a:close/>
                  <a:moveTo>
                    <a:pt x="0" y="1"/>
                  </a:moveTo>
                  <a:lnTo>
                    <a:pt x="0" y="2934"/>
                  </a:lnTo>
                  <a:lnTo>
                    <a:pt x="2933" y="2934"/>
                  </a:lnTo>
                  <a:lnTo>
                    <a:pt x="293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0" name="Google Shape;3590;p37"/>
            <p:cNvSpPr/>
            <p:nvPr/>
          </p:nvSpPr>
          <p:spPr>
            <a:xfrm>
              <a:off x="6638846" y="2186623"/>
              <a:ext cx="304633" cy="16149"/>
            </a:xfrm>
            <a:custGeom>
              <a:rect b="b" l="l" r="r" t="t"/>
              <a:pathLst>
                <a:path extrusionOk="0" h="205" w="3867">
                  <a:moveTo>
                    <a:pt x="0" y="0"/>
                  </a:moveTo>
                  <a:lnTo>
                    <a:pt x="0" y="204"/>
                  </a:lnTo>
                  <a:lnTo>
                    <a:pt x="3867" y="204"/>
                  </a:lnTo>
                  <a:lnTo>
                    <a:pt x="386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1" name="Google Shape;3591;p37"/>
            <p:cNvSpPr/>
            <p:nvPr/>
          </p:nvSpPr>
          <p:spPr>
            <a:xfrm>
              <a:off x="6089375" y="1987711"/>
              <a:ext cx="920830" cy="438082"/>
            </a:xfrm>
            <a:custGeom>
              <a:rect b="b" l="l" r="r" t="t"/>
              <a:pathLst>
                <a:path extrusionOk="0" h="5561" w="11689">
                  <a:moveTo>
                    <a:pt x="11484" y="190"/>
                  </a:moveTo>
                  <a:lnTo>
                    <a:pt x="11484" y="5356"/>
                  </a:lnTo>
                  <a:lnTo>
                    <a:pt x="190" y="5356"/>
                  </a:lnTo>
                  <a:lnTo>
                    <a:pt x="190" y="190"/>
                  </a:lnTo>
                  <a:close/>
                  <a:moveTo>
                    <a:pt x="0" y="1"/>
                  </a:moveTo>
                  <a:lnTo>
                    <a:pt x="0" y="5560"/>
                  </a:lnTo>
                  <a:lnTo>
                    <a:pt x="11688" y="5560"/>
                  </a:lnTo>
                  <a:lnTo>
                    <a:pt x="1168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2" name="Google Shape;3592;p37"/>
            <p:cNvSpPr/>
            <p:nvPr/>
          </p:nvSpPr>
          <p:spPr>
            <a:xfrm>
              <a:off x="6192809" y="2605008"/>
              <a:ext cx="47188" cy="47188"/>
            </a:xfrm>
            <a:custGeom>
              <a:rect b="b" l="l" r="r" t="t"/>
              <a:pathLst>
                <a:path extrusionOk="0" h="599" w="599">
                  <a:moveTo>
                    <a:pt x="307" y="0"/>
                  </a:moveTo>
                  <a:cubicBezTo>
                    <a:pt x="132" y="0"/>
                    <a:pt x="1" y="132"/>
                    <a:pt x="1" y="307"/>
                  </a:cubicBezTo>
                  <a:cubicBezTo>
                    <a:pt x="1" y="467"/>
                    <a:pt x="132" y="599"/>
                    <a:pt x="307" y="599"/>
                  </a:cubicBezTo>
                  <a:cubicBezTo>
                    <a:pt x="468" y="599"/>
                    <a:pt x="599" y="467"/>
                    <a:pt x="599" y="307"/>
                  </a:cubicBezTo>
                  <a:cubicBezTo>
                    <a:pt x="599" y="132"/>
                    <a:pt x="468" y="0"/>
                    <a:pt x="3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3" name="Google Shape;3593;p37"/>
            <p:cNvSpPr/>
            <p:nvPr/>
          </p:nvSpPr>
          <p:spPr>
            <a:xfrm>
              <a:off x="6137665" y="2591222"/>
              <a:ext cx="158658" cy="74760"/>
            </a:xfrm>
            <a:custGeom>
              <a:rect b="b" l="l" r="r" t="t"/>
              <a:pathLst>
                <a:path extrusionOk="0" h="949" w="2014">
                  <a:moveTo>
                    <a:pt x="1007" y="205"/>
                  </a:moveTo>
                  <a:cubicBezTo>
                    <a:pt x="1109" y="205"/>
                    <a:pt x="1401" y="351"/>
                    <a:pt x="1634" y="482"/>
                  </a:cubicBezTo>
                  <a:cubicBezTo>
                    <a:pt x="1401" y="613"/>
                    <a:pt x="1109" y="759"/>
                    <a:pt x="1007" y="759"/>
                  </a:cubicBezTo>
                  <a:cubicBezTo>
                    <a:pt x="905" y="759"/>
                    <a:pt x="613" y="613"/>
                    <a:pt x="380" y="482"/>
                  </a:cubicBezTo>
                  <a:cubicBezTo>
                    <a:pt x="613" y="351"/>
                    <a:pt x="905" y="205"/>
                    <a:pt x="1007" y="205"/>
                  </a:cubicBezTo>
                  <a:close/>
                  <a:moveTo>
                    <a:pt x="1007" y="0"/>
                  </a:moveTo>
                  <a:cubicBezTo>
                    <a:pt x="774" y="0"/>
                    <a:pt x="234" y="336"/>
                    <a:pt x="132" y="394"/>
                  </a:cubicBezTo>
                  <a:lnTo>
                    <a:pt x="0" y="482"/>
                  </a:lnTo>
                  <a:lnTo>
                    <a:pt x="132" y="569"/>
                  </a:lnTo>
                  <a:cubicBezTo>
                    <a:pt x="234" y="628"/>
                    <a:pt x="774" y="949"/>
                    <a:pt x="1007" y="949"/>
                  </a:cubicBezTo>
                  <a:cubicBezTo>
                    <a:pt x="1226" y="949"/>
                    <a:pt x="1766" y="628"/>
                    <a:pt x="1883" y="569"/>
                  </a:cubicBezTo>
                  <a:lnTo>
                    <a:pt x="2014" y="482"/>
                  </a:lnTo>
                  <a:lnTo>
                    <a:pt x="1883" y="394"/>
                  </a:lnTo>
                  <a:cubicBezTo>
                    <a:pt x="1766" y="336"/>
                    <a:pt x="1226" y="0"/>
                    <a:pt x="10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4" name="Google Shape;3594;p37"/>
            <p:cNvSpPr/>
            <p:nvPr/>
          </p:nvSpPr>
          <p:spPr>
            <a:xfrm>
              <a:off x="6321531" y="2521111"/>
              <a:ext cx="15047" cy="214984"/>
            </a:xfrm>
            <a:custGeom>
              <a:rect b="b" l="l" r="r" t="t"/>
              <a:pathLst>
                <a:path extrusionOk="0" h="2729" w="191">
                  <a:moveTo>
                    <a:pt x="1" y="0"/>
                  </a:moveTo>
                  <a:lnTo>
                    <a:pt x="1" y="2729"/>
                  </a:lnTo>
                  <a:lnTo>
                    <a:pt x="191" y="2729"/>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5" name="Google Shape;3595;p37"/>
            <p:cNvSpPr/>
            <p:nvPr/>
          </p:nvSpPr>
          <p:spPr>
            <a:xfrm>
              <a:off x="6410077" y="2555536"/>
              <a:ext cx="147235" cy="147235"/>
            </a:xfrm>
            <a:custGeom>
              <a:rect b="b" l="l" r="r" t="t"/>
              <a:pathLst>
                <a:path extrusionOk="0" h="1869" w="1869">
                  <a:moveTo>
                    <a:pt x="0" y="1"/>
                  </a:moveTo>
                  <a:lnTo>
                    <a:pt x="0" y="1869"/>
                  </a:lnTo>
                  <a:lnTo>
                    <a:pt x="1868" y="1869"/>
                  </a:lnTo>
                  <a:lnTo>
                    <a:pt x="18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6" name="Google Shape;3596;p37"/>
            <p:cNvSpPr/>
            <p:nvPr/>
          </p:nvSpPr>
          <p:spPr>
            <a:xfrm>
              <a:off x="6368719" y="2513075"/>
              <a:ext cx="231133" cy="231054"/>
            </a:xfrm>
            <a:custGeom>
              <a:rect b="b" l="l" r="r" t="t"/>
              <a:pathLst>
                <a:path extrusionOk="0" h="2933" w="2934">
                  <a:moveTo>
                    <a:pt x="2729" y="204"/>
                  </a:moveTo>
                  <a:lnTo>
                    <a:pt x="2729" y="2743"/>
                  </a:lnTo>
                  <a:lnTo>
                    <a:pt x="190" y="2743"/>
                  </a:lnTo>
                  <a:lnTo>
                    <a:pt x="190" y="204"/>
                  </a:lnTo>
                  <a:close/>
                  <a:moveTo>
                    <a:pt x="0" y="0"/>
                  </a:moveTo>
                  <a:lnTo>
                    <a:pt x="0" y="2933"/>
                  </a:lnTo>
                  <a:lnTo>
                    <a:pt x="2933" y="2933"/>
                  </a:lnTo>
                  <a:lnTo>
                    <a:pt x="29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7" name="Google Shape;3597;p37"/>
            <p:cNvSpPr/>
            <p:nvPr/>
          </p:nvSpPr>
          <p:spPr>
            <a:xfrm>
              <a:off x="6638846" y="2609577"/>
              <a:ext cx="304633" cy="15047"/>
            </a:xfrm>
            <a:custGeom>
              <a:rect b="b" l="l" r="r" t="t"/>
              <a:pathLst>
                <a:path extrusionOk="0" h="191" w="3867">
                  <a:moveTo>
                    <a:pt x="0" y="1"/>
                  </a:moveTo>
                  <a:lnTo>
                    <a:pt x="0" y="190"/>
                  </a:lnTo>
                  <a:lnTo>
                    <a:pt x="3867" y="190"/>
                  </a:lnTo>
                  <a:lnTo>
                    <a:pt x="38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8" name="Google Shape;3598;p37"/>
            <p:cNvSpPr/>
            <p:nvPr/>
          </p:nvSpPr>
          <p:spPr>
            <a:xfrm>
              <a:off x="6089375" y="2409562"/>
              <a:ext cx="920830" cy="438082"/>
            </a:xfrm>
            <a:custGeom>
              <a:rect b="b" l="l" r="r" t="t"/>
              <a:pathLst>
                <a:path extrusionOk="0" h="5561" w="11689">
                  <a:moveTo>
                    <a:pt x="11484" y="205"/>
                  </a:moveTo>
                  <a:lnTo>
                    <a:pt x="11484" y="5371"/>
                  </a:lnTo>
                  <a:lnTo>
                    <a:pt x="190" y="5371"/>
                  </a:lnTo>
                  <a:lnTo>
                    <a:pt x="190" y="205"/>
                  </a:lnTo>
                  <a:close/>
                  <a:moveTo>
                    <a:pt x="0" y="1"/>
                  </a:moveTo>
                  <a:lnTo>
                    <a:pt x="0" y="5560"/>
                  </a:lnTo>
                  <a:lnTo>
                    <a:pt x="11688" y="5560"/>
                  </a:lnTo>
                  <a:lnTo>
                    <a:pt x="1168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9" name="Google Shape;3599;p37"/>
            <p:cNvSpPr/>
            <p:nvPr/>
          </p:nvSpPr>
          <p:spPr>
            <a:xfrm>
              <a:off x="6192809" y="3025678"/>
              <a:ext cx="47188" cy="47267"/>
            </a:xfrm>
            <a:custGeom>
              <a:rect b="b" l="l" r="r" t="t"/>
              <a:pathLst>
                <a:path extrusionOk="0" h="600" w="599">
                  <a:moveTo>
                    <a:pt x="307" y="1"/>
                  </a:moveTo>
                  <a:cubicBezTo>
                    <a:pt x="132" y="1"/>
                    <a:pt x="1" y="132"/>
                    <a:pt x="1" y="293"/>
                  </a:cubicBezTo>
                  <a:cubicBezTo>
                    <a:pt x="1" y="468"/>
                    <a:pt x="132" y="599"/>
                    <a:pt x="307" y="599"/>
                  </a:cubicBezTo>
                  <a:cubicBezTo>
                    <a:pt x="468" y="599"/>
                    <a:pt x="599" y="468"/>
                    <a:pt x="599" y="293"/>
                  </a:cubicBezTo>
                  <a:cubicBezTo>
                    <a:pt x="599" y="132"/>
                    <a:pt x="468" y="1"/>
                    <a:pt x="3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0" name="Google Shape;3600;p37"/>
            <p:cNvSpPr/>
            <p:nvPr/>
          </p:nvSpPr>
          <p:spPr>
            <a:xfrm>
              <a:off x="6137665" y="3011892"/>
              <a:ext cx="158658" cy="74839"/>
            </a:xfrm>
            <a:custGeom>
              <a:rect b="b" l="l" r="r" t="t"/>
              <a:pathLst>
                <a:path extrusionOk="0" h="950" w="2014">
                  <a:moveTo>
                    <a:pt x="1007" y="191"/>
                  </a:moveTo>
                  <a:cubicBezTo>
                    <a:pt x="1109" y="191"/>
                    <a:pt x="1401" y="336"/>
                    <a:pt x="1634" y="468"/>
                  </a:cubicBezTo>
                  <a:cubicBezTo>
                    <a:pt x="1401" y="614"/>
                    <a:pt x="1109" y="745"/>
                    <a:pt x="1007" y="745"/>
                  </a:cubicBezTo>
                  <a:cubicBezTo>
                    <a:pt x="905" y="745"/>
                    <a:pt x="613" y="614"/>
                    <a:pt x="380" y="468"/>
                  </a:cubicBezTo>
                  <a:cubicBezTo>
                    <a:pt x="613" y="336"/>
                    <a:pt x="905" y="191"/>
                    <a:pt x="1007" y="191"/>
                  </a:cubicBezTo>
                  <a:close/>
                  <a:moveTo>
                    <a:pt x="1007" y="1"/>
                  </a:moveTo>
                  <a:cubicBezTo>
                    <a:pt x="774" y="1"/>
                    <a:pt x="234" y="322"/>
                    <a:pt x="132" y="395"/>
                  </a:cubicBezTo>
                  <a:lnTo>
                    <a:pt x="0" y="468"/>
                  </a:lnTo>
                  <a:lnTo>
                    <a:pt x="132" y="555"/>
                  </a:lnTo>
                  <a:cubicBezTo>
                    <a:pt x="234" y="628"/>
                    <a:pt x="774" y="949"/>
                    <a:pt x="1007" y="949"/>
                  </a:cubicBezTo>
                  <a:cubicBezTo>
                    <a:pt x="1226" y="949"/>
                    <a:pt x="1766" y="628"/>
                    <a:pt x="1883" y="555"/>
                  </a:cubicBezTo>
                  <a:lnTo>
                    <a:pt x="2014" y="468"/>
                  </a:lnTo>
                  <a:lnTo>
                    <a:pt x="1883" y="395"/>
                  </a:lnTo>
                  <a:cubicBezTo>
                    <a:pt x="1766" y="322"/>
                    <a:pt x="1226" y="1"/>
                    <a:pt x="10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1" name="Google Shape;3601;p37"/>
            <p:cNvSpPr/>
            <p:nvPr/>
          </p:nvSpPr>
          <p:spPr>
            <a:xfrm>
              <a:off x="6321531" y="2941781"/>
              <a:ext cx="15047" cy="215063"/>
            </a:xfrm>
            <a:custGeom>
              <a:rect b="b" l="l" r="r" t="t"/>
              <a:pathLst>
                <a:path extrusionOk="0" h="2730" w="191">
                  <a:moveTo>
                    <a:pt x="1" y="1"/>
                  </a:moveTo>
                  <a:lnTo>
                    <a:pt x="1" y="2729"/>
                  </a:lnTo>
                  <a:lnTo>
                    <a:pt x="191" y="2729"/>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2" name="Google Shape;3602;p37"/>
            <p:cNvSpPr/>
            <p:nvPr/>
          </p:nvSpPr>
          <p:spPr>
            <a:xfrm>
              <a:off x="6410077" y="2976285"/>
              <a:ext cx="147235" cy="146053"/>
            </a:xfrm>
            <a:custGeom>
              <a:rect b="b" l="l" r="r" t="t"/>
              <a:pathLst>
                <a:path extrusionOk="0" h="1854" w="1869">
                  <a:moveTo>
                    <a:pt x="0" y="0"/>
                  </a:moveTo>
                  <a:lnTo>
                    <a:pt x="0" y="1854"/>
                  </a:lnTo>
                  <a:lnTo>
                    <a:pt x="1868" y="1854"/>
                  </a:lnTo>
                  <a:lnTo>
                    <a:pt x="186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3" name="Google Shape;3603;p37"/>
            <p:cNvSpPr/>
            <p:nvPr/>
          </p:nvSpPr>
          <p:spPr>
            <a:xfrm>
              <a:off x="6368719" y="2933745"/>
              <a:ext cx="231133" cy="231133"/>
            </a:xfrm>
            <a:custGeom>
              <a:rect b="b" l="l" r="r" t="t"/>
              <a:pathLst>
                <a:path extrusionOk="0" h="2934" w="2934">
                  <a:moveTo>
                    <a:pt x="2729" y="205"/>
                  </a:moveTo>
                  <a:lnTo>
                    <a:pt x="2729" y="2729"/>
                  </a:lnTo>
                  <a:lnTo>
                    <a:pt x="190" y="2729"/>
                  </a:lnTo>
                  <a:lnTo>
                    <a:pt x="190" y="205"/>
                  </a:lnTo>
                  <a:close/>
                  <a:moveTo>
                    <a:pt x="0" y="1"/>
                  </a:moveTo>
                  <a:lnTo>
                    <a:pt x="0" y="2934"/>
                  </a:lnTo>
                  <a:lnTo>
                    <a:pt x="2933" y="2934"/>
                  </a:lnTo>
                  <a:lnTo>
                    <a:pt x="293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4" name="Google Shape;3604;p37"/>
            <p:cNvSpPr/>
            <p:nvPr/>
          </p:nvSpPr>
          <p:spPr>
            <a:xfrm>
              <a:off x="6638846" y="3029144"/>
              <a:ext cx="304633" cy="16149"/>
            </a:xfrm>
            <a:custGeom>
              <a:rect b="b" l="l" r="r" t="t"/>
              <a:pathLst>
                <a:path extrusionOk="0" h="205" w="3867">
                  <a:moveTo>
                    <a:pt x="0" y="1"/>
                  </a:moveTo>
                  <a:lnTo>
                    <a:pt x="0" y="205"/>
                  </a:lnTo>
                  <a:lnTo>
                    <a:pt x="3867" y="205"/>
                  </a:lnTo>
                  <a:lnTo>
                    <a:pt x="38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5" name="Google Shape;3605;p37"/>
            <p:cNvSpPr/>
            <p:nvPr/>
          </p:nvSpPr>
          <p:spPr>
            <a:xfrm>
              <a:off x="6089375" y="2830311"/>
              <a:ext cx="920830" cy="438003"/>
            </a:xfrm>
            <a:custGeom>
              <a:rect b="b" l="l" r="r" t="t"/>
              <a:pathLst>
                <a:path extrusionOk="0" h="5560" w="11689">
                  <a:moveTo>
                    <a:pt x="11484" y="190"/>
                  </a:moveTo>
                  <a:lnTo>
                    <a:pt x="11484" y="5370"/>
                  </a:lnTo>
                  <a:lnTo>
                    <a:pt x="190" y="5370"/>
                  </a:lnTo>
                  <a:lnTo>
                    <a:pt x="190" y="190"/>
                  </a:lnTo>
                  <a:close/>
                  <a:moveTo>
                    <a:pt x="0" y="0"/>
                  </a:moveTo>
                  <a:lnTo>
                    <a:pt x="0" y="5560"/>
                  </a:lnTo>
                  <a:lnTo>
                    <a:pt x="11688" y="5560"/>
                  </a:lnTo>
                  <a:lnTo>
                    <a:pt x="116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9" name="Shape 3609"/>
        <p:cNvGrpSpPr/>
        <p:nvPr/>
      </p:nvGrpSpPr>
      <p:grpSpPr>
        <a:xfrm>
          <a:off x="0" y="0"/>
          <a:ext cx="0" cy="0"/>
          <a:chOff x="0" y="0"/>
          <a:chExt cx="0" cy="0"/>
        </a:xfrm>
      </p:grpSpPr>
      <p:sp>
        <p:nvSpPr>
          <p:cNvPr id="3610" name="Google Shape;3610;p38"/>
          <p:cNvSpPr txBox="1"/>
          <p:nvPr>
            <p:ph type="title"/>
          </p:nvPr>
        </p:nvSpPr>
        <p:spPr>
          <a:xfrm>
            <a:off x="793925" y="763005"/>
            <a:ext cx="1717500" cy="48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Psicólogo</a:t>
            </a:r>
            <a:endParaRPr/>
          </a:p>
        </p:txBody>
      </p:sp>
      <p:sp>
        <p:nvSpPr>
          <p:cNvPr id="3611" name="Google Shape;3611;p38"/>
          <p:cNvSpPr txBox="1"/>
          <p:nvPr/>
        </p:nvSpPr>
        <p:spPr>
          <a:xfrm>
            <a:off x="2706075" y="551200"/>
            <a:ext cx="5989500" cy="90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Assistant"/>
                <a:ea typeface="Assistant"/>
                <a:cs typeface="Assistant"/>
                <a:sym typeface="Assistant"/>
              </a:rPr>
              <a:t>La mayoría de los participantes serán profesionales de la psicología con experiencia básica en computación y escasa o nula experiencia en programas que utilicen inteligencia artificial.</a:t>
            </a:r>
            <a:endParaRPr sz="1200">
              <a:solidFill>
                <a:schemeClr val="dk1"/>
              </a:solidFill>
              <a:latin typeface="Assistant"/>
              <a:ea typeface="Assistant"/>
              <a:cs typeface="Assistant"/>
              <a:sym typeface="Assistant"/>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Assistant"/>
                <a:ea typeface="Assistant"/>
                <a:cs typeface="Assistant"/>
                <a:sym typeface="Assistant"/>
              </a:rPr>
              <a:t>Se espera tener 6 participantes voluntarios para realizar las pruebas. Dividido en dos subgrupos de 3 personas.</a:t>
            </a:r>
            <a:endParaRPr sz="1200">
              <a:solidFill>
                <a:schemeClr val="dk1"/>
              </a:solidFill>
              <a:latin typeface="Assistant"/>
              <a:ea typeface="Assistant"/>
              <a:cs typeface="Assistant"/>
              <a:sym typeface="Assistant"/>
            </a:endParaRPr>
          </a:p>
          <a:p>
            <a:pPr indent="0" lvl="0" marL="0" rtl="0" algn="l">
              <a:spcBef>
                <a:spcPts val="1200"/>
              </a:spcBef>
              <a:spcAft>
                <a:spcPts val="1200"/>
              </a:spcAft>
              <a:buNone/>
            </a:pPr>
            <a:r>
              <a:t/>
            </a:r>
            <a:endParaRPr sz="1200">
              <a:solidFill>
                <a:schemeClr val="dk1"/>
              </a:solidFill>
              <a:latin typeface="Assistant"/>
              <a:ea typeface="Assistant"/>
              <a:cs typeface="Assistant"/>
              <a:sym typeface="Assistant"/>
            </a:endParaRPr>
          </a:p>
        </p:txBody>
      </p:sp>
      <p:sp>
        <p:nvSpPr>
          <p:cNvPr id="3612" name="Google Shape;3612;p38"/>
          <p:cNvSpPr txBox="1"/>
          <p:nvPr/>
        </p:nvSpPr>
        <p:spPr>
          <a:xfrm>
            <a:off x="672884" y="1866363"/>
            <a:ext cx="1878900" cy="413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1200"/>
              </a:spcAft>
              <a:buNone/>
            </a:pPr>
            <a:r>
              <a:rPr b="1" lang="en" sz="2000">
                <a:solidFill>
                  <a:schemeClr val="dk1"/>
                </a:solidFill>
                <a:latin typeface="Outfit"/>
                <a:ea typeface="Outfit"/>
                <a:cs typeface="Outfit"/>
                <a:sym typeface="Outfit"/>
              </a:rPr>
              <a:t>Educación</a:t>
            </a:r>
            <a:endParaRPr b="1" sz="2000">
              <a:solidFill>
                <a:schemeClr val="dk1"/>
              </a:solidFill>
              <a:latin typeface="Outfit"/>
              <a:ea typeface="Outfit"/>
              <a:cs typeface="Outfit"/>
              <a:sym typeface="Outfit"/>
            </a:endParaRPr>
          </a:p>
        </p:txBody>
      </p:sp>
      <p:sp>
        <p:nvSpPr>
          <p:cNvPr id="3613" name="Google Shape;3613;p38"/>
          <p:cNvSpPr txBox="1"/>
          <p:nvPr/>
        </p:nvSpPr>
        <p:spPr>
          <a:xfrm>
            <a:off x="753575" y="2204238"/>
            <a:ext cx="3621300" cy="339600"/>
          </a:xfrm>
          <a:prstGeom prst="rect">
            <a:avLst/>
          </a:prstGeom>
          <a:noFill/>
          <a:ln>
            <a:noFill/>
          </a:ln>
        </p:spPr>
        <p:txBody>
          <a:bodyPr anchorCtr="0" anchor="t" bIns="91425" lIns="171450" spcFirstLastPara="1" rIns="91425" wrap="square" tIns="91425">
            <a:noAutofit/>
          </a:bodyPr>
          <a:lstStyle/>
          <a:p>
            <a:pPr indent="0" lvl="0" marL="0" rtl="0" algn="l">
              <a:spcBef>
                <a:spcPts val="0"/>
              </a:spcBef>
              <a:spcAft>
                <a:spcPts val="1200"/>
              </a:spcAft>
              <a:buNone/>
            </a:pPr>
            <a:r>
              <a:rPr lang="en" sz="1200">
                <a:solidFill>
                  <a:schemeClr val="dk1"/>
                </a:solidFill>
                <a:latin typeface="Assistant"/>
                <a:ea typeface="Assistant"/>
                <a:cs typeface="Assistant"/>
                <a:sym typeface="Assistant"/>
              </a:rPr>
              <a:t>Título universitario a Doctorado</a:t>
            </a:r>
            <a:endParaRPr sz="1200">
              <a:solidFill>
                <a:schemeClr val="dk1"/>
              </a:solidFill>
              <a:latin typeface="Assistant"/>
              <a:ea typeface="Assistant"/>
              <a:cs typeface="Assistant"/>
              <a:sym typeface="Assistant"/>
            </a:endParaRPr>
          </a:p>
        </p:txBody>
      </p:sp>
      <p:sp>
        <p:nvSpPr>
          <p:cNvPr id="3614" name="Google Shape;3614;p38"/>
          <p:cNvSpPr txBox="1"/>
          <p:nvPr/>
        </p:nvSpPr>
        <p:spPr>
          <a:xfrm>
            <a:off x="4699850" y="2837775"/>
            <a:ext cx="3569400" cy="639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1200"/>
              </a:spcAft>
              <a:buNone/>
            </a:pPr>
            <a:r>
              <a:rPr b="1" lang="en" sz="2000">
                <a:solidFill>
                  <a:schemeClr val="dk1"/>
                </a:solidFill>
                <a:latin typeface="Outfit"/>
                <a:ea typeface="Outfit"/>
                <a:cs typeface="Outfit"/>
                <a:sym typeface="Outfit"/>
              </a:rPr>
              <a:t>Habilidades que relevantes de los usuarios</a:t>
            </a:r>
            <a:endParaRPr b="1" sz="2000">
              <a:solidFill>
                <a:schemeClr val="dk1"/>
              </a:solidFill>
              <a:latin typeface="Outfit"/>
              <a:ea typeface="Outfit"/>
              <a:cs typeface="Outfit"/>
              <a:sym typeface="Outfit"/>
            </a:endParaRPr>
          </a:p>
        </p:txBody>
      </p:sp>
      <p:sp>
        <p:nvSpPr>
          <p:cNvPr id="3615" name="Google Shape;3615;p38"/>
          <p:cNvSpPr txBox="1"/>
          <p:nvPr/>
        </p:nvSpPr>
        <p:spPr>
          <a:xfrm>
            <a:off x="4797742" y="1866363"/>
            <a:ext cx="3621300" cy="413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1200"/>
              </a:spcAft>
              <a:buNone/>
            </a:pPr>
            <a:r>
              <a:rPr b="1" lang="en" sz="2000">
                <a:solidFill>
                  <a:schemeClr val="dk1"/>
                </a:solidFill>
                <a:latin typeface="Outfit"/>
                <a:ea typeface="Outfit"/>
                <a:cs typeface="Outfit"/>
                <a:sym typeface="Outfit"/>
              </a:rPr>
              <a:t>Características</a:t>
            </a:r>
            <a:r>
              <a:rPr b="1" lang="en" sz="2000">
                <a:solidFill>
                  <a:schemeClr val="dk1"/>
                </a:solidFill>
                <a:latin typeface="Outfit"/>
                <a:ea typeface="Outfit"/>
                <a:cs typeface="Outfit"/>
                <a:sym typeface="Outfit"/>
              </a:rPr>
              <a:t> generales</a:t>
            </a:r>
            <a:endParaRPr b="1" sz="2000">
              <a:solidFill>
                <a:schemeClr val="dk1"/>
              </a:solidFill>
              <a:latin typeface="Outfit"/>
              <a:ea typeface="Outfit"/>
              <a:cs typeface="Outfit"/>
              <a:sym typeface="Outfit"/>
            </a:endParaRPr>
          </a:p>
        </p:txBody>
      </p:sp>
      <p:sp>
        <p:nvSpPr>
          <p:cNvPr id="3616" name="Google Shape;3616;p38"/>
          <p:cNvSpPr txBox="1"/>
          <p:nvPr/>
        </p:nvSpPr>
        <p:spPr>
          <a:xfrm>
            <a:off x="4797750" y="2213875"/>
            <a:ext cx="3621300" cy="339600"/>
          </a:xfrm>
          <a:prstGeom prst="rect">
            <a:avLst/>
          </a:prstGeom>
          <a:noFill/>
          <a:ln>
            <a:noFill/>
          </a:ln>
        </p:spPr>
        <p:txBody>
          <a:bodyPr anchorCtr="0" anchor="t" bIns="91425" lIns="171450"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000">
                <a:solidFill>
                  <a:schemeClr val="dk1"/>
                </a:solidFill>
              </a:rPr>
              <a:t>Psicólogos/as (25-45 años) de la ciudad de Mérida, YUC.</a:t>
            </a:r>
            <a:endParaRPr sz="1000">
              <a:solidFill>
                <a:schemeClr val="dk1"/>
              </a:solidFill>
            </a:endParaRPr>
          </a:p>
          <a:p>
            <a:pPr indent="0" lvl="0" marL="0" rtl="0" algn="l">
              <a:spcBef>
                <a:spcPts val="1200"/>
              </a:spcBef>
              <a:spcAft>
                <a:spcPts val="1200"/>
              </a:spcAft>
              <a:buNone/>
            </a:pPr>
            <a:r>
              <a:t/>
            </a:r>
            <a:endParaRPr sz="1000">
              <a:solidFill>
                <a:schemeClr val="dk1"/>
              </a:solidFill>
            </a:endParaRPr>
          </a:p>
        </p:txBody>
      </p:sp>
      <p:sp>
        <p:nvSpPr>
          <p:cNvPr id="3617" name="Google Shape;3617;p38"/>
          <p:cNvSpPr txBox="1"/>
          <p:nvPr/>
        </p:nvSpPr>
        <p:spPr>
          <a:xfrm>
            <a:off x="753575" y="3352072"/>
            <a:ext cx="3621300" cy="906300"/>
          </a:xfrm>
          <a:prstGeom prst="rect">
            <a:avLst/>
          </a:prstGeom>
          <a:noFill/>
          <a:ln>
            <a:noFill/>
          </a:ln>
        </p:spPr>
        <p:txBody>
          <a:bodyPr anchorCtr="0" anchor="t" bIns="91425" lIns="171450" spcFirstLastPara="1" rIns="91425" wrap="square" tIns="91425">
            <a:noAutofit/>
          </a:bodyPr>
          <a:lstStyle/>
          <a:p>
            <a:pPr indent="-304800" lvl="0" marL="457200" rtl="0" algn="l">
              <a:spcBef>
                <a:spcPts val="0"/>
              </a:spcBef>
              <a:spcAft>
                <a:spcPts val="0"/>
              </a:spcAft>
              <a:buClr>
                <a:schemeClr val="dk1"/>
              </a:buClr>
              <a:buSzPts val="1200"/>
              <a:buFont typeface="Assistant"/>
              <a:buChar char="●"/>
            </a:pPr>
            <a:r>
              <a:rPr lang="en" sz="1200">
                <a:solidFill>
                  <a:schemeClr val="dk1"/>
                </a:solidFill>
                <a:latin typeface="Assistant"/>
                <a:ea typeface="Assistant"/>
                <a:cs typeface="Assistant"/>
                <a:sym typeface="Assistant"/>
              </a:rPr>
              <a:t>Experiencia con productos similares</a:t>
            </a:r>
            <a:endParaRPr sz="1200">
              <a:solidFill>
                <a:schemeClr val="dk1"/>
              </a:solidFill>
              <a:latin typeface="Assistant"/>
              <a:ea typeface="Assistant"/>
              <a:cs typeface="Assistant"/>
              <a:sym typeface="Assistant"/>
            </a:endParaRPr>
          </a:p>
          <a:p>
            <a:pPr indent="-304800" lvl="0" marL="457200" rtl="0" algn="l">
              <a:spcBef>
                <a:spcPts val="0"/>
              </a:spcBef>
              <a:spcAft>
                <a:spcPts val="0"/>
              </a:spcAft>
              <a:buClr>
                <a:schemeClr val="dk1"/>
              </a:buClr>
              <a:buSzPts val="1200"/>
              <a:buFont typeface="Assistant"/>
              <a:buChar char="●"/>
            </a:pPr>
            <a:r>
              <a:rPr lang="en" sz="1200">
                <a:solidFill>
                  <a:schemeClr val="dk1"/>
                </a:solidFill>
                <a:latin typeface="Assistant"/>
                <a:ea typeface="Assistant"/>
                <a:cs typeface="Assistant"/>
                <a:sym typeface="Assistant"/>
              </a:rPr>
              <a:t>Estar </a:t>
            </a:r>
            <a:r>
              <a:rPr lang="en" sz="1200">
                <a:solidFill>
                  <a:schemeClr val="dk1"/>
                </a:solidFill>
                <a:latin typeface="Assistant"/>
                <a:ea typeface="Assistant"/>
                <a:cs typeface="Assistant"/>
                <a:sym typeface="Assistant"/>
              </a:rPr>
              <a:t>contextualizado</a:t>
            </a:r>
            <a:r>
              <a:rPr lang="en" sz="1200">
                <a:solidFill>
                  <a:schemeClr val="dk1"/>
                </a:solidFill>
                <a:latin typeface="Assistant"/>
                <a:ea typeface="Assistant"/>
                <a:cs typeface="Assistant"/>
                <a:sym typeface="Assistant"/>
              </a:rPr>
              <a:t> con el uso de las inteligencias </a:t>
            </a:r>
            <a:r>
              <a:rPr lang="en" sz="1200">
                <a:solidFill>
                  <a:schemeClr val="dk1"/>
                </a:solidFill>
                <a:latin typeface="Assistant"/>
                <a:ea typeface="Assistant"/>
                <a:cs typeface="Assistant"/>
                <a:sym typeface="Assistant"/>
              </a:rPr>
              <a:t>artificiales</a:t>
            </a:r>
            <a:endParaRPr sz="1200">
              <a:solidFill>
                <a:schemeClr val="dk1"/>
              </a:solidFill>
              <a:latin typeface="Assistant"/>
              <a:ea typeface="Assistant"/>
              <a:cs typeface="Assistant"/>
              <a:sym typeface="Assistant"/>
            </a:endParaRPr>
          </a:p>
        </p:txBody>
      </p:sp>
      <p:sp>
        <p:nvSpPr>
          <p:cNvPr id="3618" name="Google Shape;3618;p38"/>
          <p:cNvSpPr txBox="1"/>
          <p:nvPr/>
        </p:nvSpPr>
        <p:spPr>
          <a:xfrm>
            <a:off x="753575" y="2837775"/>
            <a:ext cx="3569400" cy="639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1200"/>
              </a:spcAft>
              <a:buNone/>
            </a:pPr>
            <a:r>
              <a:rPr b="1" lang="en" sz="2000">
                <a:solidFill>
                  <a:schemeClr val="dk1"/>
                </a:solidFill>
                <a:latin typeface="Outfit"/>
                <a:ea typeface="Outfit"/>
                <a:cs typeface="Outfit"/>
                <a:sym typeface="Outfit"/>
              </a:rPr>
              <a:t>Habilidades que pueden variar entre los usuarios</a:t>
            </a:r>
            <a:endParaRPr b="1" sz="2000">
              <a:solidFill>
                <a:schemeClr val="dk1"/>
              </a:solidFill>
              <a:latin typeface="Outfit"/>
              <a:ea typeface="Outfit"/>
              <a:cs typeface="Outfit"/>
              <a:sym typeface="Outfit"/>
            </a:endParaRPr>
          </a:p>
        </p:txBody>
      </p:sp>
      <p:sp>
        <p:nvSpPr>
          <p:cNvPr id="3619" name="Google Shape;3619;p38"/>
          <p:cNvSpPr txBox="1"/>
          <p:nvPr/>
        </p:nvSpPr>
        <p:spPr>
          <a:xfrm>
            <a:off x="4673900" y="3422572"/>
            <a:ext cx="3621300" cy="906300"/>
          </a:xfrm>
          <a:prstGeom prst="rect">
            <a:avLst/>
          </a:prstGeom>
          <a:noFill/>
          <a:ln>
            <a:noFill/>
          </a:ln>
        </p:spPr>
        <p:txBody>
          <a:bodyPr anchorCtr="0" anchor="t" bIns="91425" lIns="171450" spcFirstLastPara="1" rIns="91425" wrap="square" tIns="91425">
            <a:noAutofit/>
          </a:bodyPr>
          <a:lstStyle/>
          <a:p>
            <a:pPr indent="-304800" lvl="0" marL="457200" rtl="0" algn="l">
              <a:spcBef>
                <a:spcPts val="0"/>
              </a:spcBef>
              <a:spcAft>
                <a:spcPts val="0"/>
              </a:spcAft>
              <a:buClr>
                <a:schemeClr val="dk1"/>
              </a:buClr>
              <a:buSzPts val="1200"/>
              <a:buFont typeface="Assistant"/>
              <a:buChar char="●"/>
            </a:pPr>
            <a:r>
              <a:rPr lang="en" sz="1200">
                <a:solidFill>
                  <a:schemeClr val="dk1"/>
                </a:solidFill>
                <a:latin typeface="Assistant"/>
                <a:ea typeface="Assistant"/>
                <a:cs typeface="Assistant"/>
                <a:sym typeface="Assistant"/>
              </a:rPr>
              <a:t>Experiencia en el campo de la psicología infantil.</a:t>
            </a:r>
            <a:endParaRPr sz="1200">
              <a:solidFill>
                <a:schemeClr val="dk1"/>
              </a:solidFill>
              <a:latin typeface="Assistant"/>
              <a:ea typeface="Assistant"/>
              <a:cs typeface="Assistant"/>
              <a:sym typeface="Assistant"/>
            </a:endParaRPr>
          </a:p>
          <a:p>
            <a:pPr indent="-304800" lvl="0" marL="457200" rtl="0" algn="l">
              <a:spcBef>
                <a:spcPts val="0"/>
              </a:spcBef>
              <a:spcAft>
                <a:spcPts val="0"/>
              </a:spcAft>
              <a:buClr>
                <a:schemeClr val="dk1"/>
              </a:buClr>
              <a:buSzPts val="1200"/>
              <a:buFont typeface="Assistant"/>
              <a:buChar char="●"/>
            </a:pPr>
            <a:r>
              <a:rPr lang="en" sz="1200">
                <a:solidFill>
                  <a:schemeClr val="dk1"/>
                </a:solidFill>
                <a:latin typeface="Assistant"/>
                <a:ea typeface="Assistant"/>
                <a:cs typeface="Assistant"/>
                <a:sym typeface="Assistant"/>
              </a:rPr>
              <a:t>Experiencia</a:t>
            </a:r>
            <a:r>
              <a:rPr lang="en" sz="1200">
                <a:solidFill>
                  <a:schemeClr val="dk1"/>
                </a:solidFill>
                <a:latin typeface="Assistant"/>
                <a:ea typeface="Assistant"/>
                <a:cs typeface="Assistant"/>
                <a:sym typeface="Assistant"/>
              </a:rPr>
              <a:t> y uso de tecnologías </a:t>
            </a:r>
            <a:r>
              <a:rPr lang="en" sz="1200">
                <a:solidFill>
                  <a:schemeClr val="dk1"/>
                </a:solidFill>
                <a:latin typeface="Assistant"/>
                <a:ea typeface="Assistant"/>
                <a:cs typeface="Assistant"/>
                <a:sym typeface="Assistant"/>
              </a:rPr>
              <a:t>informáticas</a:t>
            </a:r>
            <a:r>
              <a:rPr lang="en" sz="1200">
                <a:solidFill>
                  <a:schemeClr val="dk1"/>
                </a:solidFill>
                <a:latin typeface="Assistant"/>
                <a:ea typeface="Assistant"/>
                <a:cs typeface="Assistant"/>
                <a:sym typeface="Assistant"/>
              </a:rPr>
              <a:t>.</a:t>
            </a:r>
            <a:endParaRPr sz="1200">
              <a:solidFill>
                <a:schemeClr val="dk1"/>
              </a:solidFill>
              <a:latin typeface="Assistant"/>
              <a:ea typeface="Assistant"/>
              <a:cs typeface="Assistant"/>
              <a:sym typeface="Assistan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3" name="Shape 3623"/>
        <p:cNvGrpSpPr/>
        <p:nvPr/>
      </p:nvGrpSpPr>
      <p:grpSpPr>
        <a:xfrm>
          <a:off x="0" y="0"/>
          <a:ext cx="0" cy="0"/>
          <a:chOff x="0" y="0"/>
          <a:chExt cx="0" cy="0"/>
        </a:xfrm>
      </p:grpSpPr>
      <p:sp>
        <p:nvSpPr>
          <p:cNvPr id="3624" name="Google Shape;3624;p39"/>
          <p:cNvSpPr txBox="1"/>
          <p:nvPr>
            <p:ph type="title"/>
          </p:nvPr>
        </p:nvSpPr>
        <p:spPr>
          <a:xfrm>
            <a:off x="725300" y="431675"/>
            <a:ext cx="6626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Descripción</a:t>
            </a:r>
            <a:r>
              <a:rPr lang="en"/>
              <a:t> del escenario</a:t>
            </a:r>
            <a:endParaRPr/>
          </a:p>
        </p:txBody>
      </p:sp>
      <p:sp>
        <p:nvSpPr>
          <p:cNvPr id="3625" name="Google Shape;3625;p39"/>
          <p:cNvSpPr txBox="1"/>
          <p:nvPr>
            <p:ph idx="1" type="body"/>
          </p:nvPr>
        </p:nvSpPr>
        <p:spPr>
          <a:xfrm>
            <a:off x="852600" y="1257575"/>
            <a:ext cx="7277700" cy="275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1400">
                <a:solidFill>
                  <a:srgbClr val="000000"/>
                </a:solidFill>
              </a:rPr>
              <a:t>Generar un cuento didáctico sobre prevención para niños</a:t>
            </a:r>
            <a:endParaRPr sz="1400">
              <a:solidFill>
                <a:srgbClr val="000000"/>
              </a:solidFill>
            </a:endParaRPr>
          </a:p>
          <a:p>
            <a:pPr indent="0" lvl="0" marL="0" rtl="0" algn="l">
              <a:lnSpc>
                <a:spcPct val="115000"/>
              </a:lnSpc>
              <a:spcBef>
                <a:spcPts val="1200"/>
              </a:spcBef>
              <a:spcAft>
                <a:spcPts val="0"/>
              </a:spcAft>
              <a:buClr>
                <a:schemeClr val="dk1"/>
              </a:buClr>
              <a:buSzPts val="1100"/>
              <a:buFont typeface="Arial"/>
              <a:buNone/>
            </a:pPr>
            <a:r>
              <a:rPr lang="en" sz="1400">
                <a:solidFill>
                  <a:srgbClr val="000000"/>
                </a:solidFill>
              </a:rPr>
              <a:t>El ejercicio consiste en crear un cuento sencillo que consta de 3 diapositivas, 2 de las diapositivas y su contenido serán creadas manualmente y para la tercera se hará uso de la inteligencia artificial, las cuales tendrán un texto y una imagen respectivamente. El resultado esperado es que los usuarios puedan crear el cuento, y utilicen ayuda de la inteligencia artificial para crear una sección de este y lo guarden sin inconvenientes.</a:t>
            </a:r>
            <a:endParaRPr sz="1400">
              <a:solidFill>
                <a:srgbClr val="000000"/>
              </a:solidFill>
            </a:endParaRPr>
          </a:p>
          <a:p>
            <a:pPr indent="0" lvl="0" marL="0" rtl="0" algn="l">
              <a:spcBef>
                <a:spcPts val="1200"/>
              </a:spcBef>
              <a:spcAft>
                <a:spcPts val="1200"/>
              </a:spcAft>
              <a:buClr>
                <a:schemeClr val="dk2"/>
              </a:buClr>
              <a:buSzPts val="1100"/>
              <a:buFont typeface="Arial"/>
              <a:buNone/>
            </a:pPr>
            <a:r>
              <a:t/>
            </a:r>
            <a:endParaRPr sz="140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9" name="Shape 3629"/>
        <p:cNvGrpSpPr/>
        <p:nvPr/>
      </p:nvGrpSpPr>
      <p:grpSpPr>
        <a:xfrm>
          <a:off x="0" y="0"/>
          <a:ext cx="0" cy="0"/>
          <a:chOff x="0" y="0"/>
          <a:chExt cx="0" cy="0"/>
        </a:xfrm>
      </p:grpSpPr>
      <p:grpSp>
        <p:nvGrpSpPr>
          <p:cNvPr id="3630" name="Google Shape;3630;p40"/>
          <p:cNvGrpSpPr/>
          <p:nvPr/>
        </p:nvGrpSpPr>
        <p:grpSpPr>
          <a:xfrm>
            <a:off x="1273372" y="866470"/>
            <a:ext cx="5232733" cy="2825109"/>
            <a:chOff x="1199528" y="932075"/>
            <a:chExt cx="6744951" cy="3279290"/>
          </a:xfrm>
        </p:grpSpPr>
        <p:sp>
          <p:nvSpPr>
            <p:cNvPr id="3631" name="Google Shape;3631;p40"/>
            <p:cNvSpPr/>
            <p:nvPr/>
          </p:nvSpPr>
          <p:spPr>
            <a:xfrm>
              <a:off x="7730355" y="932075"/>
              <a:ext cx="214124" cy="212290"/>
            </a:xfrm>
            <a:custGeom>
              <a:rect b="b" l="l" r="r" t="t"/>
              <a:pathLst>
                <a:path extrusionOk="0" h="1621" w="1635">
                  <a:moveTo>
                    <a:pt x="1430" y="205"/>
                  </a:moveTo>
                  <a:lnTo>
                    <a:pt x="1430" y="1430"/>
                  </a:lnTo>
                  <a:lnTo>
                    <a:pt x="205" y="1430"/>
                  </a:lnTo>
                  <a:lnTo>
                    <a:pt x="205" y="205"/>
                  </a:lnTo>
                  <a:close/>
                  <a:moveTo>
                    <a:pt x="0" y="0"/>
                  </a:moveTo>
                  <a:lnTo>
                    <a:pt x="0" y="1620"/>
                  </a:lnTo>
                  <a:lnTo>
                    <a:pt x="1635" y="1620"/>
                  </a:lnTo>
                  <a:lnTo>
                    <a:pt x="163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2" name="Google Shape;3632;p40"/>
            <p:cNvSpPr/>
            <p:nvPr/>
          </p:nvSpPr>
          <p:spPr>
            <a:xfrm>
              <a:off x="7730355" y="3997242"/>
              <a:ext cx="214124" cy="214124"/>
            </a:xfrm>
            <a:custGeom>
              <a:rect b="b" l="l" r="r" t="t"/>
              <a:pathLst>
                <a:path extrusionOk="0" h="1635" w="1635">
                  <a:moveTo>
                    <a:pt x="1430" y="205"/>
                  </a:moveTo>
                  <a:lnTo>
                    <a:pt x="1430" y="1430"/>
                  </a:lnTo>
                  <a:lnTo>
                    <a:pt x="205" y="1430"/>
                  </a:lnTo>
                  <a:lnTo>
                    <a:pt x="205" y="205"/>
                  </a:lnTo>
                  <a:close/>
                  <a:moveTo>
                    <a:pt x="0" y="0"/>
                  </a:moveTo>
                  <a:lnTo>
                    <a:pt x="0" y="1635"/>
                  </a:lnTo>
                  <a:lnTo>
                    <a:pt x="1635" y="1635"/>
                  </a:lnTo>
                  <a:lnTo>
                    <a:pt x="163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3" name="Google Shape;3633;p40"/>
            <p:cNvSpPr/>
            <p:nvPr/>
          </p:nvSpPr>
          <p:spPr>
            <a:xfrm>
              <a:off x="1199528" y="3997242"/>
              <a:ext cx="212290" cy="214124"/>
            </a:xfrm>
            <a:custGeom>
              <a:rect b="b" l="l" r="r" t="t"/>
              <a:pathLst>
                <a:path extrusionOk="0" h="1635" w="1621">
                  <a:moveTo>
                    <a:pt x="1416" y="205"/>
                  </a:moveTo>
                  <a:lnTo>
                    <a:pt x="1416" y="1430"/>
                  </a:lnTo>
                  <a:lnTo>
                    <a:pt x="190" y="1430"/>
                  </a:lnTo>
                  <a:lnTo>
                    <a:pt x="190" y="205"/>
                  </a:lnTo>
                  <a:close/>
                  <a:moveTo>
                    <a:pt x="1" y="0"/>
                  </a:moveTo>
                  <a:lnTo>
                    <a:pt x="1" y="1635"/>
                  </a:lnTo>
                  <a:lnTo>
                    <a:pt x="1620" y="1635"/>
                  </a:lnTo>
                  <a:lnTo>
                    <a:pt x="162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4" name="Google Shape;3634;p40"/>
            <p:cNvSpPr/>
            <p:nvPr/>
          </p:nvSpPr>
          <p:spPr>
            <a:xfrm>
              <a:off x="1199528" y="932075"/>
              <a:ext cx="212290" cy="212290"/>
            </a:xfrm>
            <a:custGeom>
              <a:rect b="b" l="l" r="r" t="t"/>
              <a:pathLst>
                <a:path extrusionOk="0" h="1621" w="1621">
                  <a:moveTo>
                    <a:pt x="1416" y="205"/>
                  </a:moveTo>
                  <a:lnTo>
                    <a:pt x="1416" y="1430"/>
                  </a:lnTo>
                  <a:lnTo>
                    <a:pt x="190" y="1430"/>
                  </a:lnTo>
                  <a:lnTo>
                    <a:pt x="190" y="205"/>
                  </a:lnTo>
                  <a:close/>
                  <a:moveTo>
                    <a:pt x="1" y="0"/>
                  </a:moveTo>
                  <a:lnTo>
                    <a:pt x="1" y="1620"/>
                  </a:lnTo>
                  <a:lnTo>
                    <a:pt x="1620" y="1620"/>
                  </a:lnTo>
                  <a:lnTo>
                    <a:pt x="162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35" name="Google Shape;3635;p40"/>
            <p:cNvCxnSpPr/>
            <p:nvPr/>
          </p:nvCxnSpPr>
          <p:spPr>
            <a:xfrm>
              <a:off x="1399825" y="1048275"/>
              <a:ext cx="6356400" cy="0"/>
            </a:xfrm>
            <a:prstGeom prst="straightConnector1">
              <a:avLst/>
            </a:prstGeom>
            <a:noFill/>
            <a:ln cap="flat" cmpd="sng" w="28575">
              <a:solidFill>
                <a:schemeClr val="dk2"/>
              </a:solidFill>
              <a:prstDash val="solid"/>
              <a:round/>
              <a:headEnd len="med" w="med" type="none"/>
              <a:tailEnd len="med" w="med" type="none"/>
            </a:ln>
          </p:spPr>
        </p:cxnSp>
        <p:cxnSp>
          <p:nvCxnSpPr>
            <p:cNvPr id="3636" name="Google Shape;3636;p40"/>
            <p:cNvCxnSpPr/>
            <p:nvPr/>
          </p:nvCxnSpPr>
          <p:spPr>
            <a:xfrm>
              <a:off x="1399825" y="4104300"/>
              <a:ext cx="6356400" cy="0"/>
            </a:xfrm>
            <a:prstGeom prst="straightConnector1">
              <a:avLst/>
            </a:prstGeom>
            <a:noFill/>
            <a:ln cap="flat" cmpd="sng" w="28575">
              <a:solidFill>
                <a:schemeClr val="dk2"/>
              </a:solidFill>
              <a:prstDash val="solid"/>
              <a:round/>
              <a:headEnd len="med" w="med" type="none"/>
              <a:tailEnd len="med" w="med" type="none"/>
            </a:ln>
          </p:spPr>
        </p:cxnSp>
        <p:cxnSp>
          <p:nvCxnSpPr>
            <p:cNvPr id="3637" name="Google Shape;3637;p40"/>
            <p:cNvCxnSpPr/>
            <p:nvPr/>
          </p:nvCxnSpPr>
          <p:spPr>
            <a:xfrm rot="-5400000">
              <a:off x="-112125" y="2565050"/>
              <a:ext cx="2864400" cy="0"/>
            </a:xfrm>
            <a:prstGeom prst="straightConnector1">
              <a:avLst/>
            </a:prstGeom>
            <a:noFill/>
            <a:ln cap="flat" cmpd="sng" w="28575">
              <a:solidFill>
                <a:schemeClr val="dk2"/>
              </a:solidFill>
              <a:prstDash val="solid"/>
              <a:round/>
              <a:headEnd len="med" w="med" type="none"/>
              <a:tailEnd len="med" w="med" type="none"/>
            </a:ln>
          </p:spPr>
        </p:cxnSp>
        <p:cxnSp>
          <p:nvCxnSpPr>
            <p:cNvPr id="3638" name="Google Shape;3638;p40"/>
            <p:cNvCxnSpPr/>
            <p:nvPr/>
          </p:nvCxnSpPr>
          <p:spPr>
            <a:xfrm rot="-5400000">
              <a:off x="6405213" y="2565050"/>
              <a:ext cx="2864400" cy="0"/>
            </a:xfrm>
            <a:prstGeom prst="straightConnector1">
              <a:avLst/>
            </a:prstGeom>
            <a:noFill/>
            <a:ln cap="flat" cmpd="sng" w="28575">
              <a:solidFill>
                <a:schemeClr val="dk2"/>
              </a:solidFill>
              <a:prstDash val="solid"/>
              <a:round/>
              <a:headEnd len="med" w="med" type="none"/>
              <a:tailEnd len="med" w="med" type="none"/>
            </a:ln>
          </p:spPr>
        </p:cxnSp>
      </p:grpSp>
      <p:sp>
        <p:nvSpPr>
          <p:cNvPr id="3639" name="Google Shape;3639;p40"/>
          <p:cNvSpPr txBox="1"/>
          <p:nvPr>
            <p:ph type="title"/>
          </p:nvPr>
        </p:nvSpPr>
        <p:spPr>
          <a:xfrm>
            <a:off x="1710050" y="2437050"/>
            <a:ext cx="44682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Prototipos de alta fidelidad</a:t>
            </a:r>
            <a:endParaRPr/>
          </a:p>
        </p:txBody>
      </p:sp>
      <p:sp>
        <p:nvSpPr>
          <p:cNvPr id="3640" name="Google Shape;3640;p40"/>
          <p:cNvSpPr txBox="1"/>
          <p:nvPr>
            <p:ph idx="2" type="title"/>
          </p:nvPr>
        </p:nvSpPr>
        <p:spPr>
          <a:xfrm>
            <a:off x="1710050" y="1216250"/>
            <a:ext cx="12888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grpSp>
        <p:nvGrpSpPr>
          <p:cNvPr id="3641" name="Google Shape;3641;p40"/>
          <p:cNvGrpSpPr/>
          <p:nvPr/>
        </p:nvGrpSpPr>
        <p:grpSpPr>
          <a:xfrm>
            <a:off x="1377048" y="3951101"/>
            <a:ext cx="5038708" cy="652901"/>
            <a:chOff x="2470291" y="4052177"/>
            <a:chExt cx="4202425" cy="544538"/>
          </a:xfrm>
        </p:grpSpPr>
        <p:sp>
          <p:nvSpPr>
            <p:cNvPr id="3642" name="Google Shape;3642;p40"/>
            <p:cNvSpPr/>
            <p:nvPr/>
          </p:nvSpPr>
          <p:spPr>
            <a:xfrm>
              <a:off x="2470291" y="4052177"/>
              <a:ext cx="4202425" cy="544538"/>
            </a:xfrm>
            <a:custGeom>
              <a:rect b="b" l="l" r="r" t="t"/>
              <a:pathLst>
                <a:path extrusionOk="0" h="7633" w="58907">
                  <a:moveTo>
                    <a:pt x="0" y="1"/>
                  </a:moveTo>
                  <a:lnTo>
                    <a:pt x="0" y="7632"/>
                  </a:lnTo>
                  <a:lnTo>
                    <a:pt x="58906" y="7632"/>
                  </a:lnTo>
                  <a:lnTo>
                    <a:pt x="58906" y="1"/>
                  </a:lnTo>
                  <a:close/>
                </a:path>
              </a:pathLst>
            </a:custGeom>
            <a:solidFill>
              <a:srgbClr val="FFFFFF"/>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3" name="Google Shape;3643;p40"/>
            <p:cNvSpPr/>
            <p:nvPr/>
          </p:nvSpPr>
          <p:spPr>
            <a:xfrm>
              <a:off x="2470291" y="4052177"/>
              <a:ext cx="4202425" cy="215589"/>
            </a:xfrm>
            <a:custGeom>
              <a:rect b="b" l="l" r="r" t="t"/>
              <a:pathLst>
                <a:path extrusionOk="0" h="3022" w="58907">
                  <a:moveTo>
                    <a:pt x="0" y="1"/>
                  </a:moveTo>
                  <a:lnTo>
                    <a:pt x="0" y="3021"/>
                  </a:lnTo>
                  <a:lnTo>
                    <a:pt x="58906" y="3021"/>
                  </a:lnTo>
                  <a:lnTo>
                    <a:pt x="58906" y="1"/>
                  </a:ln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4" name="Google Shape;3644;p40"/>
            <p:cNvSpPr/>
            <p:nvPr/>
          </p:nvSpPr>
          <p:spPr>
            <a:xfrm>
              <a:off x="2470291" y="4260421"/>
              <a:ext cx="4202425" cy="14625"/>
            </a:xfrm>
            <a:custGeom>
              <a:rect b="b" l="l" r="r" t="t"/>
              <a:pathLst>
                <a:path extrusionOk="0" h="205" w="58907">
                  <a:moveTo>
                    <a:pt x="0" y="0"/>
                  </a:moveTo>
                  <a:lnTo>
                    <a:pt x="0" y="205"/>
                  </a:lnTo>
                  <a:lnTo>
                    <a:pt x="58906" y="205"/>
                  </a:lnTo>
                  <a:lnTo>
                    <a:pt x="5890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5" name="Google Shape;3645;p40"/>
            <p:cNvSpPr/>
            <p:nvPr/>
          </p:nvSpPr>
          <p:spPr>
            <a:xfrm>
              <a:off x="6287537" y="4203135"/>
              <a:ext cx="101017" cy="13626"/>
            </a:xfrm>
            <a:custGeom>
              <a:rect b="b" l="l" r="r" t="t"/>
              <a:pathLst>
                <a:path extrusionOk="0" h="191" w="1416">
                  <a:moveTo>
                    <a:pt x="0" y="1"/>
                  </a:moveTo>
                  <a:lnTo>
                    <a:pt x="0" y="190"/>
                  </a:lnTo>
                  <a:lnTo>
                    <a:pt x="1416" y="190"/>
                  </a:lnTo>
                  <a:lnTo>
                    <a:pt x="141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6" name="Google Shape;3646;p40"/>
            <p:cNvSpPr/>
            <p:nvPr/>
          </p:nvSpPr>
          <p:spPr>
            <a:xfrm>
              <a:off x="6504058" y="4104256"/>
              <a:ext cx="110434" cy="110434"/>
            </a:xfrm>
            <a:custGeom>
              <a:rect b="b" l="l" r="r" t="t"/>
              <a:pathLst>
                <a:path extrusionOk="0" h="1548" w="1548">
                  <a:moveTo>
                    <a:pt x="1416" y="1"/>
                  </a:moveTo>
                  <a:lnTo>
                    <a:pt x="0" y="1416"/>
                  </a:lnTo>
                  <a:lnTo>
                    <a:pt x="146" y="1547"/>
                  </a:lnTo>
                  <a:lnTo>
                    <a:pt x="1547" y="146"/>
                  </a:lnTo>
                  <a:lnTo>
                    <a:pt x="14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7" name="Google Shape;3647;p40"/>
            <p:cNvSpPr/>
            <p:nvPr/>
          </p:nvSpPr>
          <p:spPr>
            <a:xfrm>
              <a:off x="6504058" y="4104256"/>
              <a:ext cx="110434" cy="110434"/>
            </a:xfrm>
            <a:custGeom>
              <a:rect b="b" l="l" r="r" t="t"/>
              <a:pathLst>
                <a:path extrusionOk="0" h="1548" w="1548">
                  <a:moveTo>
                    <a:pt x="1416" y="1"/>
                  </a:moveTo>
                  <a:lnTo>
                    <a:pt x="0" y="1416"/>
                  </a:lnTo>
                  <a:lnTo>
                    <a:pt x="146" y="1547"/>
                  </a:lnTo>
                  <a:lnTo>
                    <a:pt x="1547" y="146"/>
                  </a:lnTo>
                  <a:lnTo>
                    <a:pt x="141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8" name="Google Shape;3648;p40"/>
            <p:cNvSpPr/>
            <p:nvPr/>
          </p:nvSpPr>
          <p:spPr>
            <a:xfrm>
              <a:off x="6504058" y="4104256"/>
              <a:ext cx="110434" cy="110434"/>
            </a:xfrm>
            <a:custGeom>
              <a:rect b="b" l="l" r="r" t="t"/>
              <a:pathLst>
                <a:path extrusionOk="0" h="1548" w="1548">
                  <a:moveTo>
                    <a:pt x="146" y="1"/>
                  </a:moveTo>
                  <a:lnTo>
                    <a:pt x="0" y="146"/>
                  </a:lnTo>
                  <a:lnTo>
                    <a:pt x="1416" y="1547"/>
                  </a:lnTo>
                  <a:lnTo>
                    <a:pt x="1547" y="1416"/>
                  </a:lnTo>
                  <a:lnTo>
                    <a:pt x="14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9" name="Google Shape;3649;p40"/>
            <p:cNvSpPr/>
            <p:nvPr/>
          </p:nvSpPr>
          <p:spPr>
            <a:xfrm>
              <a:off x="2552547" y="4349954"/>
              <a:ext cx="4037915" cy="165580"/>
            </a:xfrm>
            <a:custGeom>
              <a:rect b="b" l="l" r="r" t="t"/>
              <a:pathLst>
                <a:path extrusionOk="0" h="2321" w="56601">
                  <a:moveTo>
                    <a:pt x="56396" y="190"/>
                  </a:moveTo>
                  <a:lnTo>
                    <a:pt x="56396" y="2116"/>
                  </a:lnTo>
                  <a:lnTo>
                    <a:pt x="204" y="2116"/>
                  </a:lnTo>
                  <a:lnTo>
                    <a:pt x="204" y="190"/>
                  </a:lnTo>
                  <a:close/>
                  <a:moveTo>
                    <a:pt x="0" y="0"/>
                  </a:moveTo>
                  <a:lnTo>
                    <a:pt x="0" y="2320"/>
                  </a:lnTo>
                  <a:lnTo>
                    <a:pt x="56601" y="2320"/>
                  </a:lnTo>
                  <a:lnTo>
                    <a:pt x="5660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0" name="Google Shape;3650;p40"/>
            <p:cNvSpPr/>
            <p:nvPr/>
          </p:nvSpPr>
          <p:spPr>
            <a:xfrm>
              <a:off x="2559824" y="4356161"/>
              <a:ext cx="3441442" cy="152097"/>
            </a:xfrm>
            <a:custGeom>
              <a:rect b="b" l="l" r="r" t="t"/>
              <a:pathLst>
                <a:path extrusionOk="0" h="2132" w="48240">
                  <a:moveTo>
                    <a:pt x="0" y="1"/>
                  </a:moveTo>
                  <a:lnTo>
                    <a:pt x="0" y="2131"/>
                  </a:lnTo>
                  <a:lnTo>
                    <a:pt x="48240" y="2131"/>
                  </a:lnTo>
                  <a:lnTo>
                    <a:pt x="4824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51" name="Google Shape;3651;p40"/>
          <p:cNvGrpSpPr/>
          <p:nvPr/>
        </p:nvGrpSpPr>
        <p:grpSpPr>
          <a:xfrm>
            <a:off x="7112888" y="944063"/>
            <a:ext cx="1152987" cy="1650783"/>
            <a:chOff x="6089375" y="1746338"/>
            <a:chExt cx="1152987" cy="1650783"/>
          </a:xfrm>
        </p:grpSpPr>
        <p:sp>
          <p:nvSpPr>
            <p:cNvPr id="3652" name="Google Shape;3652;p40"/>
            <p:cNvSpPr/>
            <p:nvPr/>
          </p:nvSpPr>
          <p:spPr>
            <a:xfrm>
              <a:off x="6097410" y="1754373"/>
              <a:ext cx="1136917" cy="1634633"/>
            </a:xfrm>
            <a:custGeom>
              <a:rect b="b" l="l" r="r" t="t"/>
              <a:pathLst>
                <a:path extrusionOk="0" h="20750" w="14432">
                  <a:moveTo>
                    <a:pt x="1" y="1"/>
                  </a:moveTo>
                  <a:lnTo>
                    <a:pt x="1" y="20750"/>
                  </a:lnTo>
                  <a:lnTo>
                    <a:pt x="14432" y="20750"/>
                  </a:lnTo>
                  <a:lnTo>
                    <a:pt x="144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3" name="Google Shape;3653;p40"/>
            <p:cNvSpPr/>
            <p:nvPr/>
          </p:nvSpPr>
          <p:spPr>
            <a:xfrm>
              <a:off x="6097410" y="1754373"/>
              <a:ext cx="1136917" cy="238066"/>
            </a:xfrm>
            <a:custGeom>
              <a:rect b="b" l="l" r="r" t="t"/>
              <a:pathLst>
                <a:path extrusionOk="0" h="3022" w="14432">
                  <a:moveTo>
                    <a:pt x="1" y="1"/>
                  </a:moveTo>
                  <a:lnTo>
                    <a:pt x="1" y="3021"/>
                  </a:lnTo>
                  <a:lnTo>
                    <a:pt x="14432" y="3021"/>
                  </a:lnTo>
                  <a:lnTo>
                    <a:pt x="1443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4" name="Google Shape;3654;p40"/>
            <p:cNvSpPr/>
            <p:nvPr/>
          </p:nvSpPr>
          <p:spPr>
            <a:xfrm>
              <a:off x="6089375" y="1746338"/>
              <a:ext cx="1152987" cy="1650783"/>
            </a:xfrm>
            <a:custGeom>
              <a:rect b="b" l="l" r="r" t="t"/>
              <a:pathLst>
                <a:path extrusionOk="0" h="20955" w="14636">
                  <a:moveTo>
                    <a:pt x="14431" y="205"/>
                  </a:moveTo>
                  <a:lnTo>
                    <a:pt x="14431" y="20764"/>
                  </a:lnTo>
                  <a:lnTo>
                    <a:pt x="190" y="20764"/>
                  </a:lnTo>
                  <a:lnTo>
                    <a:pt x="190" y="205"/>
                  </a:lnTo>
                  <a:close/>
                  <a:moveTo>
                    <a:pt x="0" y="0"/>
                  </a:moveTo>
                  <a:lnTo>
                    <a:pt x="0" y="20954"/>
                  </a:lnTo>
                  <a:lnTo>
                    <a:pt x="14636" y="20954"/>
                  </a:lnTo>
                  <a:lnTo>
                    <a:pt x="146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5" name="Google Shape;3655;p40"/>
            <p:cNvSpPr/>
            <p:nvPr/>
          </p:nvSpPr>
          <p:spPr>
            <a:xfrm>
              <a:off x="6097410" y="1984244"/>
              <a:ext cx="1136917" cy="16228"/>
            </a:xfrm>
            <a:custGeom>
              <a:rect b="b" l="l" r="r" t="t"/>
              <a:pathLst>
                <a:path extrusionOk="0" h="206" w="14432">
                  <a:moveTo>
                    <a:pt x="1" y="1"/>
                  </a:moveTo>
                  <a:lnTo>
                    <a:pt x="1" y="205"/>
                  </a:lnTo>
                  <a:lnTo>
                    <a:pt x="14432" y="205"/>
                  </a:lnTo>
                  <a:lnTo>
                    <a:pt x="1443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6" name="Google Shape;3656;p40"/>
            <p:cNvSpPr/>
            <p:nvPr/>
          </p:nvSpPr>
          <p:spPr>
            <a:xfrm>
              <a:off x="6808925" y="1921065"/>
              <a:ext cx="111628" cy="16149"/>
            </a:xfrm>
            <a:custGeom>
              <a:rect b="b" l="l" r="r" t="t"/>
              <a:pathLst>
                <a:path extrusionOk="0" h="205" w="1417">
                  <a:moveTo>
                    <a:pt x="1" y="0"/>
                  </a:moveTo>
                  <a:lnTo>
                    <a:pt x="1" y="205"/>
                  </a:lnTo>
                  <a:lnTo>
                    <a:pt x="1416" y="205"/>
                  </a:lnTo>
                  <a:lnTo>
                    <a:pt x="141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7" name="Google Shape;3657;p40"/>
            <p:cNvSpPr/>
            <p:nvPr/>
          </p:nvSpPr>
          <p:spPr>
            <a:xfrm>
              <a:off x="7048014" y="1811880"/>
              <a:ext cx="123129" cy="123050"/>
            </a:xfrm>
            <a:custGeom>
              <a:rect b="b" l="l" r="r" t="t"/>
              <a:pathLst>
                <a:path extrusionOk="0" h="1562" w="1563">
                  <a:moveTo>
                    <a:pt x="1416" y="0"/>
                  </a:moveTo>
                  <a:lnTo>
                    <a:pt x="1" y="1416"/>
                  </a:lnTo>
                  <a:lnTo>
                    <a:pt x="147" y="1562"/>
                  </a:lnTo>
                  <a:lnTo>
                    <a:pt x="1562" y="146"/>
                  </a:lnTo>
                  <a:lnTo>
                    <a:pt x="141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8" name="Google Shape;3658;p40"/>
            <p:cNvSpPr/>
            <p:nvPr/>
          </p:nvSpPr>
          <p:spPr>
            <a:xfrm>
              <a:off x="7048014" y="1811880"/>
              <a:ext cx="123129" cy="123050"/>
            </a:xfrm>
            <a:custGeom>
              <a:rect b="b" l="l" r="r" t="t"/>
              <a:pathLst>
                <a:path extrusionOk="0" h="1562" w="1563">
                  <a:moveTo>
                    <a:pt x="1416" y="0"/>
                  </a:moveTo>
                  <a:lnTo>
                    <a:pt x="1" y="1416"/>
                  </a:lnTo>
                  <a:lnTo>
                    <a:pt x="147" y="1562"/>
                  </a:lnTo>
                  <a:lnTo>
                    <a:pt x="1562" y="146"/>
                  </a:lnTo>
                  <a:lnTo>
                    <a:pt x="141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9" name="Google Shape;3659;p40"/>
            <p:cNvSpPr/>
            <p:nvPr/>
          </p:nvSpPr>
          <p:spPr>
            <a:xfrm>
              <a:off x="7048014" y="1811880"/>
              <a:ext cx="123129" cy="123050"/>
            </a:xfrm>
            <a:custGeom>
              <a:rect b="b" l="l" r="r" t="t"/>
              <a:pathLst>
                <a:path extrusionOk="0" h="1562" w="1563">
                  <a:moveTo>
                    <a:pt x="147" y="0"/>
                  </a:moveTo>
                  <a:lnTo>
                    <a:pt x="1" y="146"/>
                  </a:lnTo>
                  <a:lnTo>
                    <a:pt x="1416" y="1562"/>
                  </a:lnTo>
                  <a:lnTo>
                    <a:pt x="1562" y="1416"/>
                  </a:lnTo>
                  <a:lnTo>
                    <a:pt x="14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0" name="Google Shape;3660;p40"/>
            <p:cNvSpPr/>
            <p:nvPr/>
          </p:nvSpPr>
          <p:spPr>
            <a:xfrm>
              <a:off x="6995155" y="1984244"/>
              <a:ext cx="247204" cy="1412874"/>
            </a:xfrm>
            <a:custGeom>
              <a:rect b="b" l="l" r="r" t="t"/>
              <a:pathLst>
                <a:path extrusionOk="0" h="17935" w="3138">
                  <a:moveTo>
                    <a:pt x="2933" y="205"/>
                  </a:moveTo>
                  <a:lnTo>
                    <a:pt x="2933" y="17744"/>
                  </a:lnTo>
                  <a:lnTo>
                    <a:pt x="205" y="17744"/>
                  </a:lnTo>
                  <a:lnTo>
                    <a:pt x="205" y="205"/>
                  </a:lnTo>
                  <a:close/>
                  <a:moveTo>
                    <a:pt x="1" y="1"/>
                  </a:moveTo>
                  <a:lnTo>
                    <a:pt x="1" y="17934"/>
                  </a:lnTo>
                  <a:lnTo>
                    <a:pt x="3138" y="17934"/>
                  </a:lnTo>
                  <a:lnTo>
                    <a:pt x="313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1" name="Google Shape;3661;p40"/>
            <p:cNvSpPr/>
            <p:nvPr/>
          </p:nvSpPr>
          <p:spPr>
            <a:xfrm>
              <a:off x="7036513" y="2047503"/>
              <a:ext cx="164487" cy="93194"/>
            </a:xfrm>
            <a:custGeom>
              <a:rect b="b" l="l" r="r" t="t"/>
              <a:pathLst>
                <a:path extrusionOk="0" h="1183" w="2088">
                  <a:moveTo>
                    <a:pt x="1037" y="0"/>
                  </a:moveTo>
                  <a:lnTo>
                    <a:pt x="1" y="1051"/>
                  </a:lnTo>
                  <a:lnTo>
                    <a:pt x="132" y="1182"/>
                  </a:lnTo>
                  <a:lnTo>
                    <a:pt x="1037" y="278"/>
                  </a:lnTo>
                  <a:lnTo>
                    <a:pt x="1941" y="1182"/>
                  </a:lnTo>
                  <a:lnTo>
                    <a:pt x="2087" y="1051"/>
                  </a:lnTo>
                  <a:lnTo>
                    <a:pt x="103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2" name="Google Shape;3662;p40"/>
            <p:cNvSpPr/>
            <p:nvPr/>
          </p:nvSpPr>
          <p:spPr>
            <a:xfrm>
              <a:off x="7036513" y="3240661"/>
              <a:ext cx="164487" cy="93194"/>
            </a:xfrm>
            <a:custGeom>
              <a:rect b="b" l="l" r="r" t="t"/>
              <a:pathLst>
                <a:path extrusionOk="0" h="1183" w="2088">
                  <a:moveTo>
                    <a:pt x="132" y="1"/>
                  </a:moveTo>
                  <a:lnTo>
                    <a:pt x="1" y="146"/>
                  </a:lnTo>
                  <a:lnTo>
                    <a:pt x="1037" y="1182"/>
                  </a:lnTo>
                  <a:lnTo>
                    <a:pt x="2087" y="146"/>
                  </a:lnTo>
                  <a:lnTo>
                    <a:pt x="1941" y="1"/>
                  </a:lnTo>
                  <a:lnTo>
                    <a:pt x="1037" y="905"/>
                  </a:lnTo>
                  <a:lnTo>
                    <a:pt x="13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3" name="Google Shape;3663;p40"/>
            <p:cNvSpPr/>
            <p:nvPr/>
          </p:nvSpPr>
          <p:spPr>
            <a:xfrm>
              <a:off x="7092838" y="2544114"/>
              <a:ext cx="50654" cy="555224"/>
            </a:xfrm>
            <a:custGeom>
              <a:rect b="b" l="l" r="r" t="t"/>
              <a:pathLst>
                <a:path extrusionOk="0" h="7048" w="643">
                  <a:moveTo>
                    <a:pt x="322" y="0"/>
                  </a:moveTo>
                  <a:cubicBezTo>
                    <a:pt x="147" y="0"/>
                    <a:pt x="1" y="146"/>
                    <a:pt x="1" y="321"/>
                  </a:cubicBezTo>
                  <a:lnTo>
                    <a:pt x="1" y="6741"/>
                  </a:lnTo>
                  <a:cubicBezTo>
                    <a:pt x="1" y="6916"/>
                    <a:pt x="147" y="7048"/>
                    <a:pt x="322" y="7048"/>
                  </a:cubicBezTo>
                  <a:cubicBezTo>
                    <a:pt x="497" y="7048"/>
                    <a:pt x="643" y="6916"/>
                    <a:pt x="643" y="6741"/>
                  </a:cubicBezTo>
                  <a:lnTo>
                    <a:pt x="643" y="321"/>
                  </a:lnTo>
                  <a:cubicBezTo>
                    <a:pt x="643" y="146"/>
                    <a:pt x="497" y="0"/>
                    <a:pt x="3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4" name="Google Shape;3664;p40"/>
            <p:cNvSpPr/>
            <p:nvPr/>
          </p:nvSpPr>
          <p:spPr>
            <a:xfrm>
              <a:off x="6192809" y="2183157"/>
              <a:ext cx="47188" cy="47188"/>
            </a:xfrm>
            <a:custGeom>
              <a:rect b="b" l="l" r="r" t="t"/>
              <a:pathLst>
                <a:path extrusionOk="0" h="599" w="599">
                  <a:moveTo>
                    <a:pt x="307" y="0"/>
                  </a:moveTo>
                  <a:cubicBezTo>
                    <a:pt x="132" y="0"/>
                    <a:pt x="1" y="132"/>
                    <a:pt x="1" y="292"/>
                  </a:cubicBezTo>
                  <a:cubicBezTo>
                    <a:pt x="1" y="467"/>
                    <a:pt x="132" y="599"/>
                    <a:pt x="307" y="599"/>
                  </a:cubicBezTo>
                  <a:cubicBezTo>
                    <a:pt x="468" y="599"/>
                    <a:pt x="599" y="467"/>
                    <a:pt x="599" y="292"/>
                  </a:cubicBezTo>
                  <a:cubicBezTo>
                    <a:pt x="599" y="132"/>
                    <a:pt x="468" y="0"/>
                    <a:pt x="3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5" name="Google Shape;3665;p40"/>
            <p:cNvSpPr/>
            <p:nvPr/>
          </p:nvSpPr>
          <p:spPr>
            <a:xfrm>
              <a:off x="6137665" y="2169371"/>
              <a:ext cx="158658" cy="74760"/>
            </a:xfrm>
            <a:custGeom>
              <a:rect b="b" l="l" r="r" t="t"/>
              <a:pathLst>
                <a:path extrusionOk="0" h="949" w="2014">
                  <a:moveTo>
                    <a:pt x="1007" y="190"/>
                  </a:moveTo>
                  <a:cubicBezTo>
                    <a:pt x="1109" y="190"/>
                    <a:pt x="1401" y="336"/>
                    <a:pt x="1634" y="467"/>
                  </a:cubicBezTo>
                  <a:cubicBezTo>
                    <a:pt x="1401" y="598"/>
                    <a:pt x="1109" y="744"/>
                    <a:pt x="1007" y="744"/>
                  </a:cubicBezTo>
                  <a:cubicBezTo>
                    <a:pt x="905" y="744"/>
                    <a:pt x="613" y="598"/>
                    <a:pt x="380" y="467"/>
                  </a:cubicBezTo>
                  <a:cubicBezTo>
                    <a:pt x="613" y="336"/>
                    <a:pt x="905" y="190"/>
                    <a:pt x="1007" y="190"/>
                  </a:cubicBezTo>
                  <a:close/>
                  <a:moveTo>
                    <a:pt x="1007" y="0"/>
                  </a:moveTo>
                  <a:cubicBezTo>
                    <a:pt x="774" y="0"/>
                    <a:pt x="234" y="321"/>
                    <a:pt x="132" y="380"/>
                  </a:cubicBezTo>
                  <a:lnTo>
                    <a:pt x="0" y="467"/>
                  </a:lnTo>
                  <a:lnTo>
                    <a:pt x="132" y="555"/>
                  </a:lnTo>
                  <a:cubicBezTo>
                    <a:pt x="234" y="613"/>
                    <a:pt x="774" y="949"/>
                    <a:pt x="1007" y="949"/>
                  </a:cubicBezTo>
                  <a:cubicBezTo>
                    <a:pt x="1226" y="949"/>
                    <a:pt x="1766" y="613"/>
                    <a:pt x="1883" y="555"/>
                  </a:cubicBezTo>
                  <a:lnTo>
                    <a:pt x="2014" y="467"/>
                  </a:lnTo>
                  <a:lnTo>
                    <a:pt x="1883" y="380"/>
                  </a:lnTo>
                  <a:cubicBezTo>
                    <a:pt x="1766" y="321"/>
                    <a:pt x="1226" y="0"/>
                    <a:pt x="10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6" name="Google Shape;3666;p40"/>
            <p:cNvSpPr/>
            <p:nvPr/>
          </p:nvSpPr>
          <p:spPr>
            <a:xfrm>
              <a:off x="6321531" y="2099259"/>
              <a:ext cx="15047" cy="214984"/>
            </a:xfrm>
            <a:custGeom>
              <a:rect b="b" l="l" r="r" t="t"/>
              <a:pathLst>
                <a:path extrusionOk="0" h="2729" w="191">
                  <a:moveTo>
                    <a:pt x="1" y="0"/>
                  </a:moveTo>
                  <a:lnTo>
                    <a:pt x="1" y="2729"/>
                  </a:lnTo>
                  <a:lnTo>
                    <a:pt x="191" y="2729"/>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7" name="Google Shape;3667;p40"/>
            <p:cNvSpPr/>
            <p:nvPr/>
          </p:nvSpPr>
          <p:spPr>
            <a:xfrm>
              <a:off x="6410077" y="2132582"/>
              <a:ext cx="147235" cy="147156"/>
            </a:xfrm>
            <a:custGeom>
              <a:rect b="b" l="l" r="r" t="t"/>
              <a:pathLst>
                <a:path extrusionOk="0" h="1868" w="1869">
                  <a:moveTo>
                    <a:pt x="0" y="0"/>
                  </a:moveTo>
                  <a:lnTo>
                    <a:pt x="0" y="1868"/>
                  </a:lnTo>
                  <a:lnTo>
                    <a:pt x="1868" y="1868"/>
                  </a:lnTo>
                  <a:lnTo>
                    <a:pt x="186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8" name="Google Shape;3668;p40"/>
            <p:cNvSpPr/>
            <p:nvPr/>
          </p:nvSpPr>
          <p:spPr>
            <a:xfrm>
              <a:off x="6368719" y="2091145"/>
              <a:ext cx="231133" cy="231133"/>
            </a:xfrm>
            <a:custGeom>
              <a:rect b="b" l="l" r="r" t="t"/>
              <a:pathLst>
                <a:path extrusionOk="0" h="2934" w="2934">
                  <a:moveTo>
                    <a:pt x="2729" y="191"/>
                  </a:moveTo>
                  <a:lnTo>
                    <a:pt x="2729" y="2730"/>
                  </a:lnTo>
                  <a:lnTo>
                    <a:pt x="190" y="2730"/>
                  </a:lnTo>
                  <a:lnTo>
                    <a:pt x="190" y="191"/>
                  </a:lnTo>
                  <a:close/>
                  <a:moveTo>
                    <a:pt x="0" y="1"/>
                  </a:moveTo>
                  <a:lnTo>
                    <a:pt x="0" y="2934"/>
                  </a:lnTo>
                  <a:lnTo>
                    <a:pt x="2933" y="2934"/>
                  </a:lnTo>
                  <a:lnTo>
                    <a:pt x="293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9" name="Google Shape;3669;p40"/>
            <p:cNvSpPr/>
            <p:nvPr/>
          </p:nvSpPr>
          <p:spPr>
            <a:xfrm>
              <a:off x="6638846" y="2186623"/>
              <a:ext cx="304633" cy="16149"/>
            </a:xfrm>
            <a:custGeom>
              <a:rect b="b" l="l" r="r" t="t"/>
              <a:pathLst>
                <a:path extrusionOk="0" h="205" w="3867">
                  <a:moveTo>
                    <a:pt x="0" y="0"/>
                  </a:moveTo>
                  <a:lnTo>
                    <a:pt x="0" y="204"/>
                  </a:lnTo>
                  <a:lnTo>
                    <a:pt x="3867" y="204"/>
                  </a:lnTo>
                  <a:lnTo>
                    <a:pt x="386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0" name="Google Shape;3670;p40"/>
            <p:cNvSpPr/>
            <p:nvPr/>
          </p:nvSpPr>
          <p:spPr>
            <a:xfrm>
              <a:off x="6089375" y="1987711"/>
              <a:ext cx="920830" cy="438082"/>
            </a:xfrm>
            <a:custGeom>
              <a:rect b="b" l="l" r="r" t="t"/>
              <a:pathLst>
                <a:path extrusionOk="0" h="5561" w="11689">
                  <a:moveTo>
                    <a:pt x="11484" y="190"/>
                  </a:moveTo>
                  <a:lnTo>
                    <a:pt x="11484" y="5356"/>
                  </a:lnTo>
                  <a:lnTo>
                    <a:pt x="190" y="5356"/>
                  </a:lnTo>
                  <a:lnTo>
                    <a:pt x="190" y="190"/>
                  </a:lnTo>
                  <a:close/>
                  <a:moveTo>
                    <a:pt x="0" y="1"/>
                  </a:moveTo>
                  <a:lnTo>
                    <a:pt x="0" y="5560"/>
                  </a:lnTo>
                  <a:lnTo>
                    <a:pt x="11688" y="5560"/>
                  </a:lnTo>
                  <a:lnTo>
                    <a:pt x="1168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1" name="Google Shape;3671;p40"/>
            <p:cNvSpPr/>
            <p:nvPr/>
          </p:nvSpPr>
          <p:spPr>
            <a:xfrm>
              <a:off x="6192809" y="2605008"/>
              <a:ext cx="47188" cy="47188"/>
            </a:xfrm>
            <a:custGeom>
              <a:rect b="b" l="l" r="r" t="t"/>
              <a:pathLst>
                <a:path extrusionOk="0" h="599" w="599">
                  <a:moveTo>
                    <a:pt x="307" y="0"/>
                  </a:moveTo>
                  <a:cubicBezTo>
                    <a:pt x="132" y="0"/>
                    <a:pt x="1" y="132"/>
                    <a:pt x="1" y="307"/>
                  </a:cubicBezTo>
                  <a:cubicBezTo>
                    <a:pt x="1" y="467"/>
                    <a:pt x="132" y="599"/>
                    <a:pt x="307" y="599"/>
                  </a:cubicBezTo>
                  <a:cubicBezTo>
                    <a:pt x="468" y="599"/>
                    <a:pt x="599" y="467"/>
                    <a:pt x="599" y="307"/>
                  </a:cubicBezTo>
                  <a:cubicBezTo>
                    <a:pt x="599" y="132"/>
                    <a:pt x="468" y="0"/>
                    <a:pt x="3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2" name="Google Shape;3672;p40"/>
            <p:cNvSpPr/>
            <p:nvPr/>
          </p:nvSpPr>
          <p:spPr>
            <a:xfrm>
              <a:off x="6137665" y="2591222"/>
              <a:ext cx="158658" cy="74760"/>
            </a:xfrm>
            <a:custGeom>
              <a:rect b="b" l="l" r="r" t="t"/>
              <a:pathLst>
                <a:path extrusionOk="0" h="949" w="2014">
                  <a:moveTo>
                    <a:pt x="1007" y="205"/>
                  </a:moveTo>
                  <a:cubicBezTo>
                    <a:pt x="1109" y="205"/>
                    <a:pt x="1401" y="351"/>
                    <a:pt x="1634" y="482"/>
                  </a:cubicBezTo>
                  <a:cubicBezTo>
                    <a:pt x="1401" y="613"/>
                    <a:pt x="1109" y="759"/>
                    <a:pt x="1007" y="759"/>
                  </a:cubicBezTo>
                  <a:cubicBezTo>
                    <a:pt x="905" y="759"/>
                    <a:pt x="613" y="613"/>
                    <a:pt x="380" y="482"/>
                  </a:cubicBezTo>
                  <a:cubicBezTo>
                    <a:pt x="613" y="351"/>
                    <a:pt x="905" y="205"/>
                    <a:pt x="1007" y="205"/>
                  </a:cubicBezTo>
                  <a:close/>
                  <a:moveTo>
                    <a:pt x="1007" y="0"/>
                  </a:moveTo>
                  <a:cubicBezTo>
                    <a:pt x="774" y="0"/>
                    <a:pt x="234" y="336"/>
                    <a:pt x="132" y="394"/>
                  </a:cubicBezTo>
                  <a:lnTo>
                    <a:pt x="0" y="482"/>
                  </a:lnTo>
                  <a:lnTo>
                    <a:pt x="132" y="569"/>
                  </a:lnTo>
                  <a:cubicBezTo>
                    <a:pt x="234" y="628"/>
                    <a:pt x="774" y="949"/>
                    <a:pt x="1007" y="949"/>
                  </a:cubicBezTo>
                  <a:cubicBezTo>
                    <a:pt x="1226" y="949"/>
                    <a:pt x="1766" y="628"/>
                    <a:pt x="1883" y="569"/>
                  </a:cubicBezTo>
                  <a:lnTo>
                    <a:pt x="2014" y="482"/>
                  </a:lnTo>
                  <a:lnTo>
                    <a:pt x="1883" y="394"/>
                  </a:lnTo>
                  <a:cubicBezTo>
                    <a:pt x="1766" y="336"/>
                    <a:pt x="1226" y="0"/>
                    <a:pt x="10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3" name="Google Shape;3673;p40"/>
            <p:cNvSpPr/>
            <p:nvPr/>
          </p:nvSpPr>
          <p:spPr>
            <a:xfrm>
              <a:off x="6321531" y="2521111"/>
              <a:ext cx="15047" cy="214984"/>
            </a:xfrm>
            <a:custGeom>
              <a:rect b="b" l="l" r="r" t="t"/>
              <a:pathLst>
                <a:path extrusionOk="0" h="2729" w="191">
                  <a:moveTo>
                    <a:pt x="1" y="0"/>
                  </a:moveTo>
                  <a:lnTo>
                    <a:pt x="1" y="2729"/>
                  </a:lnTo>
                  <a:lnTo>
                    <a:pt x="191" y="2729"/>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4" name="Google Shape;3674;p40"/>
            <p:cNvSpPr/>
            <p:nvPr/>
          </p:nvSpPr>
          <p:spPr>
            <a:xfrm>
              <a:off x="6410077" y="2555536"/>
              <a:ext cx="147235" cy="147235"/>
            </a:xfrm>
            <a:custGeom>
              <a:rect b="b" l="l" r="r" t="t"/>
              <a:pathLst>
                <a:path extrusionOk="0" h="1869" w="1869">
                  <a:moveTo>
                    <a:pt x="0" y="1"/>
                  </a:moveTo>
                  <a:lnTo>
                    <a:pt x="0" y="1869"/>
                  </a:lnTo>
                  <a:lnTo>
                    <a:pt x="1868" y="1869"/>
                  </a:lnTo>
                  <a:lnTo>
                    <a:pt x="18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5" name="Google Shape;3675;p40"/>
            <p:cNvSpPr/>
            <p:nvPr/>
          </p:nvSpPr>
          <p:spPr>
            <a:xfrm>
              <a:off x="6368719" y="2513075"/>
              <a:ext cx="231133" cy="231054"/>
            </a:xfrm>
            <a:custGeom>
              <a:rect b="b" l="l" r="r" t="t"/>
              <a:pathLst>
                <a:path extrusionOk="0" h="2933" w="2934">
                  <a:moveTo>
                    <a:pt x="2729" y="204"/>
                  </a:moveTo>
                  <a:lnTo>
                    <a:pt x="2729" y="2743"/>
                  </a:lnTo>
                  <a:lnTo>
                    <a:pt x="190" y="2743"/>
                  </a:lnTo>
                  <a:lnTo>
                    <a:pt x="190" y="204"/>
                  </a:lnTo>
                  <a:close/>
                  <a:moveTo>
                    <a:pt x="0" y="0"/>
                  </a:moveTo>
                  <a:lnTo>
                    <a:pt x="0" y="2933"/>
                  </a:lnTo>
                  <a:lnTo>
                    <a:pt x="2933" y="2933"/>
                  </a:lnTo>
                  <a:lnTo>
                    <a:pt x="29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6" name="Google Shape;3676;p40"/>
            <p:cNvSpPr/>
            <p:nvPr/>
          </p:nvSpPr>
          <p:spPr>
            <a:xfrm>
              <a:off x="6638846" y="2609577"/>
              <a:ext cx="304633" cy="15047"/>
            </a:xfrm>
            <a:custGeom>
              <a:rect b="b" l="l" r="r" t="t"/>
              <a:pathLst>
                <a:path extrusionOk="0" h="191" w="3867">
                  <a:moveTo>
                    <a:pt x="0" y="1"/>
                  </a:moveTo>
                  <a:lnTo>
                    <a:pt x="0" y="190"/>
                  </a:lnTo>
                  <a:lnTo>
                    <a:pt x="3867" y="190"/>
                  </a:lnTo>
                  <a:lnTo>
                    <a:pt x="38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7" name="Google Shape;3677;p40"/>
            <p:cNvSpPr/>
            <p:nvPr/>
          </p:nvSpPr>
          <p:spPr>
            <a:xfrm>
              <a:off x="6089375" y="2409562"/>
              <a:ext cx="920830" cy="438082"/>
            </a:xfrm>
            <a:custGeom>
              <a:rect b="b" l="l" r="r" t="t"/>
              <a:pathLst>
                <a:path extrusionOk="0" h="5561" w="11689">
                  <a:moveTo>
                    <a:pt x="11484" y="205"/>
                  </a:moveTo>
                  <a:lnTo>
                    <a:pt x="11484" y="5371"/>
                  </a:lnTo>
                  <a:lnTo>
                    <a:pt x="190" y="5371"/>
                  </a:lnTo>
                  <a:lnTo>
                    <a:pt x="190" y="205"/>
                  </a:lnTo>
                  <a:close/>
                  <a:moveTo>
                    <a:pt x="0" y="1"/>
                  </a:moveTo>
                  <a:lnTo>
                    <a:pt x="0" y="5560"/>
                  </a:lnTo>
                  <a:lnTo>
                    <a:pt x="11688" y="5560"/>
                  </a:lnTo>
                  <a:lnTo>
                    <a:pt x="1168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8" name="Google Shape;3678;p40"/>
            <p:cNvSpPr/>
            <p:nvPr/>
          </p:nvSpPr>
          <p:spPr>
            <a:xfrm>
              <a:off x="6192809" y="3025678"/>
              <a:ext cx="47188" cy="47267"/>
            </a:xfrm>
            <a:custGeom>
              <a:rect b="b" l="l" r="r" t="t"/>
              <a:pathLst>
                <a:path extrusionOk="0" h="600" w="599">
                  <a:moveTo>
                    <a:pt x="307" y="1"/>
                  </a:moveTo>
                  <a:cubicBezTo>
                    <a:pt x="132" y="1"/>
                    <a:pt x="1" y="132"/>
                    <a:pt x="1" y="293"/>
                  </a:cubicBezTo>
                  <a:cubicBezTo>
                    <a:pt x="1" y="468"/>
                    <a:pt x="132" y="599"/>
                    <a:pt x="307" y="599"/>
                  </a:cubicBezTo>
                  <a:cubicBezTo>
                    <a:pt x="468" y="599"/>
                    <a:pt x="599" y="468"/>
                    <a:pt x="599" y="293"/>
                  </a:cubicBezTo>
                  <a:cubicBezTo>
                    <a:pt x="599" y="132"/>
                    <a:pt x="468" y="1"/>
                    <a:pt x="3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9" name="Google Shape;3679;p40"/>
            <p:cNvSpPr/>
            <p:nvPr/>
          </p:nvSpPr>
          <p:spPr>
            <a:xfrm>
              <a:off x="6137665" y="3011892"/>
              <a:ext cx="158658" cy="74839"/>
            </a:xfrm>
            <a:custGeom>
              <a:rect b="b" l="l" r="r" t="t"/>
              <a:pathLst>
                <a:path extrusionOk="0" h="950" w="2014">
                  <a:moveTo>
                    <a:pt x="1007" y="191"/>
                  </a:moveTo>
                  <a:cubicBezTo>
                    <a:pt x="1109" y="191"/>
                    <a:pt x="1401" y="336"/>
                    <a:pt x="1634" y="468"/>
                  </a:cubicBezTo>
                  <a:cubicBezTo>
                    <a:pt x="1401" y="614"/>
                    <a:pt x="1109" y="745"/>
                    <a:pt x="1007" y="745"/>
                  </a:cubicBezTo>
                  <a:cubicBezTo>
                    <a:pt x="905" y="745"/>
                    <a:pt x="613" y="614"/>
                    <a:pt x="380" y="468"/>
                  </a:cubicBezTo>
                  <a:cubicBezTo>
                    <a:pt x="613" y="336"/>
                    <a:pt x="905" y="191"/>
                    <a:pt x="1007" y="191"/>
                  </a:cubicBezTo>
                  <a:close/>
                  <a:moveTo>
                    <a:pt x="1007" y="1"/>
                  </a:moveTo>
                  <a:cubicBezTo>
                    <a:pt x="774" y="1"/>
                    <a:pt x="234" y="322"/>
                    <a:pt x="132" y="395"/>
                  </a:cubicBezTo>
                  <a:lnTo>
                    <a:pt x="0" y="468"/>
                  </a:lnTo>
                  <a:lnTo>
                    <a:pt x="132" y="555"/>
                  </a:lnTo>
                  <a:cubicBezTo>
                    <a:pt x="234" y="628"/>
                    <a:pt x="774" y="949"/>
                    <a:pt x="1007" y="949"/>
                  </a:cubicBezTo>
                  <a:cubicBezTo>
                    <a:pt x="1226" y="949"/>
                    <a:pt x="1766" y="628"/>
                    <a:pt x="1883" y="555"/>
                  </a:cubicBezTo>
                  <a:lnTo>
                    <a:pt x="2014" y="468"/>
                  </a:lnTo>
                  <a:lnTo>
                    <a:pt x="1883" y="395"/>
                  </a:lnTo>
                  <a:cubicBezTo>
                    <a:pt x="1766" y="322"/>
                    <a:pt x="1226" y="1"/>
                    <a:pt x="10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0" name="Google Shape;3680;p40"/>
            <p:cNvSpPr/>
            <p:nvPr/>
          </p:nvSpPr>
          <p:spPr>
            <a:xfrm>
              <a:off x="6321531" y="2941781"/>
              <a:ext cx="15047" cy="215063"/>
            </a:xfrm>
            <a:custGeom>
              <a:rect b="b" l="l" r="r" t="t"/>
              <a:pathLst>
                <a:path extrusionOk="0" h="2730" w="191">
                  <a:moveTo>
                    <a:pt x="1" y="1"/>
                  </a:moveTo>
                  <a:lnTo>
                    <a:pt x="1" y="2729"/>
                  </a:lnTo>
                  <a:lnTo>
                    <a:pt x="191" y="2729"/>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1" name="Google Shape;3681;p40"/>
            <p:cNvSpPr/>
            <p:nvPr/>
          </p:nvSpPr>
          <p:spPr>
            <a:xfrm>
              <a:off x="6410077" y="2976285"/>
              <a:ext cx="147235" cy="146053"/>
            </a:xfrm>
            <a:custGeom>
              <a:rect b="b" l="l" r="r" t="t"/>
              <a:pathLst>
                <a:path extrusionOk="0" h="1854" w="1869">
                  <a:moveTo>
                    <a:pt x="0" y="0"/>
                  </a:moveTo>
                  <a:lnTo>
                    <a:pt x="0" y="1854"/>
                  </a:lnTo>
                  <a:lnTo>
                    <a:pt x="1868" y="1854"/>
                  </a:lnTo>
                  <a:lnTo>
                    <a:pt x="186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2" name="Google Shape;3682;p40"/>
            <p:cNvSpPr/>
            <p:nvPr/>
          </p:nvSpPr>
          <p:spPr>
            <a:xfrm>
              <a:off x="6368719" y="2933745"/>
              <a:ext cx="231133" cy="231133"/>
            </a:xfrm>
            <a:custGeom>
              <a:rect b="b" l="l" r="r" t="t"/>
              <a:pathLst>
                <a:path extrusionOk="0" h="2934" w="2934">
                  <a:moveTo>
                    <a:pt x="2729" y="205"/>
                  </a:moveTo>
                  <a:lnTo>
                    <a:pt x="2729" y="2729"/>
                  </a:lnTo>
                  <a:lnTo>
                    <a:pt x="190" y="2729"/>
                  </a:lnTo>
                  <a:lnTo>
                    <a:pt x="190" y="205"/>
                  </a:lnTo>
                  <a:close/>
                  <a:moveTo>
                    <a:pt x="0" y="1"/>
                  </a:moveTo>
                  <a:lnTo>
                    <a:pt x="0" y="2934"/>
                  </a:lnTo>
                  <a:lnTo>
                    <a:pt x="2933" y="2934"/>
                  </a:lnTo>
                  <a:lnTo>
                    <a:pt x="293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3" name="Google Shape;3683;p40"/>
            <p:cNvSpPr/>
            <p:nvPr/>
          </p:nvSpPr>
          <p:spPr>
            <a:xfrm>
              <a:off x="6638846" y="3029144"/>
              <a:ext cx="304633" cy="16149"/>
            </a:xfrm>
            <a:custGeom>
              <a:rect b="b" l="l" r="r" t="t"/>
              <a:pathLst>
                <a:path extrusionOk="0" h="205" w="3867">
                  <a:moveTo>
                    <a:pt x="0" y="1"/>
                  </a:moveTo>
                  <a:lnTo>
                    <a:pt x="0" y="205"/>
                  </a:lnTo>
                  <a:lnTo>
                    <a:pt x="3867" y="205"/>
                  </a:lnTo>
                  <a:lnTo>
                    <a:pt x="38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4" name="Google Shape;3684;p40"/>
            <p:cNvSpPr/>
            <p:nvPr/>
          </p:nvSpPr>
          <p:spPr>
            <a:xfrm>
              <a:off x="6089375" y="2830311"/>
              <a:ext cx="920830" cy="438003"/>
            </a:xfrm>
            <a:custGeom>
              <a:rect b="b" l="l" r="r" t="t"/>
              <a:pathLst>
                <a:path extrusionOk="0" h="5560" w="11689">
                  <a:moveTo>
                    <a:pt x="11484" y="190"/>
                  </a:moveTo>
                  <a:lnTo>
                    <a:pt x="11484" y="5370"/>
                  </a:lnTo>
                  <a:lnTo>
                    <a:pt x="190" y="5370"/>
                  </a:lnTo>
                  <a:lnTo>
                    <a:pt x="190" y="190"/>
                  </a:lnTo>
                  <a:close/>
                  <a:moveTo>
                    <a:pt x="0" y="0"/>
                  </a:moveTo>
                  <a:lnTo>
                    <a:pt x="0" y="5560"/>
                  </a:lnTo>
                  <a:lnTo>
                    <a:pt x="11688" y="5560"/>
                  </a:lnTo>
                  <a:lnTo>
                    <a:pt x="116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85" name="Google Shape;3685;p40"/>
          <p:cNvGrpSpPr/>
          <p:nvPr/>
        </p:nvGrpSpPr>
        <p:grpSpPr>
          <a:xfrm flipH="1">
            <a:off x="6934625" y="3374507"/>
            <a:ext cx="1331239" cy="1135324"/>
            <a:chOff x="-347950" y="4147807"/>
            <a:chExt cx="1331239" cy="1135324"/>
          </a:xfrm>
        </p:grpSpPr>
        <p:sp>
          <p:nvSpPr>
            <p:cNvPr id="3686" name="Google Shape;3686;p40"/>
            <p:cNvSpPr/>
            <p:nvPr/>
          </p:nvSpPr>
          <p:spPr>
            <a:xfrm>
              <a:off x="-347950" y="4155021"/>
              <a:ext cx="1331239" cy="1128110"/>
            </a:xfrm>
            <a:custGeom>
              <a:rect b="b" l="l" r="r" t="t"/>
              <a:pathLst>
                <a:path extrusionOk="0" h="18139" w="21406">
                  <a:moveTo>
                    <a:pt x="4436" y="1"/>
                  </a:moveTo>
                  <a:lnTo>
                    <a:pt x="0" y="11864"/>
                  </a:lnTo>
                  <a:lnTo>
                    <a:pt x="263" y="11966"/>
                  </a:lnTo>
                  <a:cubicBezTo>
                    <a:pt x="321" y="11995"/>
                    <a:pt x="6158" y="14155"/>
                    <a:pt x="8434" y="15862"/>
                  </a:cubicBezTo>
                  <a:cubicBezTo>
                    <a:pt x="8536" y="15935"/>
                    <a:pt x="8638" y="15993"/>
                    <a:pt x="8755" y="16022"/>
                  </a:cubicBezTo>
                  <a:cubicBezTo>
                    <a:pt x="8843" y="16052"/>
                    <a:pt x="8916" y="16066"/>
                    <a:pt x="9003" y="16081"/>
                  </a:cubicBezTo>
                  <a:cubicBezTo>
                    <a:pt x="9952" y="16198"/>
                    <a:pt x="14854" y="16796"/>
                    <a:pt x="17335" y="17627"/>
                  </a:cubicBezTo>
                  <a:cubicBezTo>
                    <a:pt x="17685" y="17744"/>
                    <a:pt x="17977" y="17861"/>
                    <a:pt x="18181" y="17978"/>
                  </a:cubicBezTo>
                  <a:lnTo>
                    <a:pt x="18502" y="18138"/>
                  </a:lnTo>
                  <a:lnTo>
                    <a:pt x="20574" y="9792"/>
                  </a:lnTo>
                  <a:lnTo>
                    <a:pt x="21406" y="5779"/>
                  </a:lnTo>
                  <a:lnTo>
                    <a:pt x="21245" y="5721"/>
                  </a:lnTo>
                  <a:cubicBezTo>
                    <a:pt x="21027" y="5648"/>
                    <a:pt x="16620" y="4247"/>
                    <a:pt x="13526" y="4086"/>
                  </a:cubicBezTo>
                  <a:cubicBezTo>
                    <a:pt x="12650" y="3558"/>
                    <a:pt x="12093" y="3497"/>
                    <a:pt x="11884" y="3497"/>
                  </a:cubicBezTo>
                  <a:cubicBezTo>
                    <a:pt x="11822" y="3497"/>
                    <a:pt x="11790" y="3503"/>
                    <a:pt x="11790" y="3503"/>
                  </a:cubicBezTo>
                  <a:lnTo>
                    <a:pt x="11703" y="3444"/>
                  </a:lnTo>
                  <a:cubicBezTo>
                    <a:pt x="9164" y="1693"/>
                    <a:pt x="4815" y="132"/>
                    <a:pt x="4596" y="59"/>
                  </a:cubicBezTo>
                  <a:lnTo>
                    <a:pt x="4436"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7" name="Google Shape;3687;p40"/>
            <p:cNvSpPr/>
            <p:nvPr/>
          </p:nvSpPr>
          <p:spPr>
            <a:xfrm>
              <a:off x="-308024" y="4147807"/>
              <a:ext cx="745036" cy="976484"/>
            </a:xfrm>
            <a:custGeom>
              <a:rect b="b" l="l" r="r" t="t"/>
              <a:pathLst>
                <a:path extrusionOk="0" h="15701" w="11980">
                  <a:moveTo>
                    <a:pt x="4261" y="0"/>
                  </a:moveTo>
                  <a:lnTo>
                    <a:pt x="0" y="11907"/>
                  </a:lnTo>
                  <a:cubicBezTo>
                    <a:pt x="0" y="11907"/>
                    <a:pt x="3779" y="12797"/>
                    <a:pt x="7996" y="15701"/>
                  </a:cubicBezTo>
                  <a:lnTo>
                    <a:pt x="11980" y="3896"/>
                  </a:lnTo>
                  <a:cubicBezTo>
                    <a:pt x="11980" y="3896"/>
                    <a:pt x="7048" y="613"/>
                    <a:pt x="4261" y="0"/>
                  </a:cubicBez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8" name="Google Shape;3688;p40"/>
            <p:cNvSpPr/>
            <p:nvPr/>
          </p:nvSpPr>
          <p:spPr>
            <a:xfrm>
              <a:off x="188317" y="4388242"/>
              <a:ext cx="770472" cy="855831"/>
            </a:xfrm>
            <a:custGeom>
              <a:rect b="b" l="l" r="r" t="t"/>
              <a:pathLst>
                <a:path extrusionOk="0" h="13761" w="12389">
                  <a:moveTo>
                    <a:pt x="3940" y="1"/>
                  </a:moveTo>
                  <a:lnTo>
                    <a:pt x="1" y="11820"/>
                  </a:lnTo>
                  <a:cubicBezTo>
                    <a:pt x="5122" y="12054"/>
                    <a:pt x="9398" y="13761"/>
                    <a:pt x="9398" y="13761"/>
                  </a:cubicBezTo>
                  <a:lnTo>
                    <a:pt x="12389" y="1708"/>
                  </a:lnTo>
                  <a:cubicBezTo>
                    <a:pt x="9792" y="512"/>
                    <a:pt x="3940" y="1"/>
                    <a:pt x="3940" y="1"/>
                  </a:cubicBez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9" name="Google Shape;3689;p40"/>
            <p:cNvSpPr/>
            <p:nvPr/>
          </p:nvSpPr>
          <p:spPr>
            <a:xfrm>
              <a:off x="759101" y="4441789"/>
              <a:ext cx="113497" cy="34579"/>
            </a:xfrm>
            <a:custGeom>
              <a:rect b="b" l="l" r="r" t="t"/>
              <a:pathLst>
                <a:path extrusionOk="0" h="556" w="1825">
                  <a:moveTo>
                    <a:pt x="1" y="1"/>
                  </a:moveTo>
                  <a:lnTo>
                    <a:pt x="1825" y="555"/>
                  </a:lnTo>
                </a:path>
              </a:pathLst>
            </a:custGeom>
            <a:solidFill>
              <a:srgbClr val="FFA7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0" name="Google Shape;3690;p40"/>
            <p:cNvSpPr/>
            <p:nvPr/>
          </p:nvSpPr>
          <p:spPr>
            <a:xfrm>
              <a:off x="754561" y="4436938"/>
              <a:ext cx="123509" cy="44157"/>
            </a:xfrm>
            <a:custGeom>
              <a:rect b="b" l="l" r="r" t="t"/>
              <a:pathLst>
                <a:path extrusionOk="0" h="710" w="1986">
                  <a:moveTo>
                    <a:pt x="71" y="0"/>
                  </a:moveTo>
                  <a:cubicBezTo>
                    <a:pt x="39" y="0"/>
                    <a:pt x="12" y="17"/>
                    <a:pt x="1" y="50"/>
                  </a:cubicBezTo>
                  <a:cubicBezTo>
                    <a:pt x="1" y="93"/>
                    <a:pt x="15" y="137"/>
                    <a:pt x="59" y="152"/>
                  </a:cubicBezTo>
                  <a:lnTo>
                    <a:pt x="1883" y="706"/>
                  </a:lnTo>
                  <a:cubicBezTo>
                    <a:pt x="1891" y="709"/>
                    <a:pt x="1899" y="710"/>
                    <a:pt x="1906" y="710"/>
                  </a:cubicBezTo>
                  <a:cubicBezTo>
                    <a:pt x="1941" y="710"/>
                    <a:pt x="1971" y="684"/>
                    <a:pt x="1971" y="648"/>
                  </a:cubicBezTo>
                  <a:cubicBezTo>
                    <a:pt x="1985" y="619"/>
                    <a:pt x="1971" y="575"/>
                    <a:pt x="1927" y="560"/>
                  </a:cubicBezTo>
                  <a:lnTo>
                    <a:pt x="103" y="6"/>
                  </a:lnTo>
                  <a:cubicBezTo>
                    <a:pt x="92" y="2"/>
                    <a:pt x="81" y="0"/>
                    <a:pt x="71" y="0"/>
                  </a:cubicBezTo>
                  <a:close/>
                </a:path>
              </a:pathLst>
            </a:custGeom>
            <a:solidFill>
              <a:srgbClr val="FF8C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1" name="Google Shape;3691;p40"/>
            <p:cNvSpPr/>
            <p:nvPr/>
          </p:nvSpPr>
          <p:spPr>
            <a:xfrm>
              <a:off x="189250" y="4388615"/>
              <a:ext cx="754116" cy="774732"/>
            </a:xfrm>
            <a:custGeom>
              <a:rect b="b" l="l" r="r" t="t"/>
              <a:pathLst>
                <a:path extrusionOk="0" h="12457" w="12126">
                  <a:moveTo>
                    <a:pt x="4576" y="1"/>
                  </a:moveTo>
                  <a:cubicBezTo>
                    <a:pt x="4372" y="1"/>
                    <a:pt x="4173" y="8"/>
                    <a:pt x="3984" y="24"/>
                  </a:cubicBezTo>
                  <a:cubicBezTo>
                    <a:pt x="3984" y="24"/>
                    <a:pt x="3969" y="9"/>
                    <a:pt x="3969" y="9"/>
                  </a:cubicBezTo>
                  <a:lnTo>
                    <a:pt x="0" y="11829"/>
                  </a:lnTo>
                  <a:cubicBezTo>
                    <a:pt x="0" y="11829"/>
                    <a:pt x="511" y="10326"/>
                    <a:pt x="511" y="10326"/>
                  </a:cubicBezTo>
                  <a:cubicBezTo>
                    <a:pt x="613" y="10399"/>
                    <a:pt x="745" y="10457"/>
                    <a:pt x="890" y="10472"/>
                  </a:cubicBezTo>
                  <a:cubicBezTo>
                    <a:pt x="2102" y="10618"/>
                    <a:pt x="5560" y="10778"/>
                    <a:pt x="9368" y="12456"/>
                  </a:cubicBezTo>
                  <a:lnTo>
                    <a:pt x="12126" y="1615"/>
                  </a:lnTo>
                  <a:lnTo>
                    <a:pt x="12068" y="1600"/>
                  </a:lnTo>
                  <a:cubicBezTo>
                    <a:pt x="12068" y="1600"/>
                    <a:pt x="7590" y="1"/>
                    <a:pt x="4576" y="1"/>
                  </a:cubicBez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2" name="Google Shape;3692;p40"/>
            <p:cNvSpPr/>
            <p:nvPr/>
          </p:nvSpPr>
          <p:spPr>
            <a:xfrm>
              <a:off x="-247264" y="4157758"/>
              <a:ext cx="680670" cy="965663"/>
            </a:xfrm>
            <a:custGeom>
              <a:rect b="b" l="l" r="r" t="t"/>
              <a:pathLst>
                <a:path extrusionOk="0" h="15527" w="10945">
                  <a:moveTo>
                    <a:pt x="3167" y="1"/>
                  </a:moveTo>
                  <a:lnTo>
                    <a:pt x="3449" y="92"/>
                  </a:lnTo>
                  <a:lnTo>
                    <a:pt x="3449" y="92"/>
                  </a:lnTo>
                  <a:cubicBezTo>
                    <a:pt x="3269" y="32"/>
                    <a:pt x="3167" y="1"/>
                    <a:pt x="3167" y="1"/>
                  </a:cubicBezTo>
                  <a:close/>
                  <a:moveTo>
                    <a:pt x="3449" y="92"/>
                  </a:moveTo>
                  <a:cubicBezTo>
                    <a:pt x="3511" y="112"/>
                    <a:pt x="3583" y="136"/>
                    <a:pt x="3663" y="163"/>
                  </a:cubicBezTo>
                  <a:lnTo>
                    <a:pt x="3663" y="163"/>
                  </a:lnTo>
                  <a:lnTo>
                    <a:pt x="3663" y="161"/>
                  </a:lnTo>
                  <a:lnTo>
                    <a:pt x="3449" y="92"/>
                  </a:lnTo>
                  <a:close/>
                  <a:moveTo>
                    <a:pt x="3663" y="163"/>
                  </a:moveTo>
                  <a:lnTo>
                    <a:pt x="1" y="10609"/>
                  </a:lnTo>
                  <a:cubicBezTo>
                    <a:pt x="4057" y="11557"/>
                    <a:pt x="6042" y="13294"/>
                    <a:pt x="7092" y="13906"/>
                  </a:cubicBezTo>
                  <a:cubicBezTo>
                    <a:pt x="7207" y="13978"/>
                    <a:pt x="7337" y="14022"/>
                    <a:pt x="7480" y="14023"/>
                  </a:cubicBezTo>
                  <a:lnTo>
                    <a:pt x="7480" y="14023"/>
                  </a:lnTo>
                  <a:lnTo>
                    <a:pt x="10944" y="3707"/>
                  </a:lnTo>
                  <a:lnTo>
                    <a:pt x="10915" y="3707"/>
                  </a:lnTo>
                  <a:cubicBezTo>
                    <a:pt x="9089" y="2084"/>
                    <a:pt x="5067" y="636"/>
                    <a:pt x="3663" y="163"/>
                  </a:cubicBezTo>
                  <a:close/>
                  <a:moveTo>
                    <a:pt x="7480" y="14023"/>
                  </a:moveTo>
                  <a:lnTo>
                    <a:pt x="6976" y="15526"/>
                  </a:lnTo>
                  <a:cubicBezTo>
                    <a:pt x="6976" y="15526"/>
                    <a:pt x="7486" y="14023"/>
                    <a:pt x="7486" y="14023"/>
                  </a:cubicBezTo>
                  <a:cubicBezTo>
                    <a:pt x="7484" y="14023"/>
                    <a:pt x="7482" y="14023"/>
                    <a:pt x="7480" y="14023"/>
                  </a:cubicBez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3" name="Google Shape;3693;p40"/>
            <p:cNvSpPr/>
            <p:nvPr/>
          </p:nvSpPr>
          <p:spPr>
            <a:xfrm>
              <a:off x="-236380" y="4831672"/>
              <a:ext cx="386635" cy="172273"/>
            </a:xfrm>
            <a:custGeom>
              <a:rect b="b" l="l" r="r" t="t"/>
              <a:pathLst>
                <a:path extrusionOk="0" h="2770" w="6217">
                  <a:moveTo>
                    <a:pt x="85" y="1"/>
                  </a:moveTo>
                  <a:cubicBezTo>
                    <a:pt x="54" y="1"/>
                    <a:pt x="26" y="17"/>
                    <a:pt x="15" y="50"/>
                  </a:cubicBezTo>
                  <a:cubicBezTo>
                    <a:pt x="1" y="79"/>
                    <a:pt x="30" y="123"/>
                    <a:pt x="59" y="137"/>
                  </a:cubicBezTo>
                  <a:cubicBezTo>
                    <a:pt x="118" y="167"/>
                    <a:pt x="4670" y="1801"/>
                    <a:pt x="6086" y="2749"/>
                  </a:cubicBezTo>
                  <a:cubicBezTo>
                    <a:pt x="6100" y="2764"/>
                    <a:pt x="6100" y="2764"/>
                    <a:pt x="6100" y="2764"/>
                  </a:cubicBezTo>
                  <a:cubicBezTo>
                    <a:pt x="6112" y="2768"/>
                    <a:pt x="6123" y="2770"/>
                    <a:pt x="6132" y="2770"/>
                  </a:cubicBezTo>
                  <a:cubicBezTo>
                    <a:pt x="6159" y="2770"/>
                    <a:pt x="6177" y="2756"/>
                    <a:pt x="6188" y="2735"/>
                  </a:cubicBezTo>
                  <a:cubicBezTo>
                    <a:pt x="6217" y="2691"/>
                    <a:pt x="6202" y="2647"/>
                    <a:pt x="6173" y="2633"/>
                  </a:cubicBezTo>
                  <a:cubicBezTo>
                    <a:pt x="4743" y="1670"/>
                    <a:pt x="307" y="65"/>
                    <a:pt x="118" y="6"/>
                  </a:cubicBezTo>
                  <a:cubicBezTo>
                    <a:pt x="107" y="3"/>
                    <a:pt x="96" y="1"/>
                    <a:pt x="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4" name="Google Shape;3694;p40"/>
            <p:cNvSpPr/>
            <p:nvPr/>
          </p:nvSpPr>
          <p:spPr>
            <a:xfrm>
              <a:off x="-254478" y="4852009"/>
              <a:ext cx="223262" cy="88065"/>
            </a:xfrm>
            <a:custGeom>
              <a:rect b="b" l="l" r="r" t="t"/>
              <a:pathLst>
                <a:path extrusionOk="0" h="1416" w="3590">
                  <a:moveTo>
                    <a:pt x="0" y="0"/>
                  </a:moveTo>
                  <a:lnTo>
                    <a:pt x="3590" y="1416"/>
                  </a:lnTo>
                  <a:cubicBezTo>
                    <a:pt x="3590" y="1416"/>
                    <a:pt x="1474" y="438"/>
                    <a:pt x="0" y="0"/>
                  </a:cubicBezTo>
                  <a:close/>
                </a:path>
              </a:pathLst>
            </a:custGeom>
            <a:solidFill>
              <a:srgbClr val="FFA7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5" name="Google Shape;3695;p40"/>
            <p:cNvSpPr/>
            <p:nvPr/>
          </p:nvSpPr>
          <p:spPr>
            <a:xfrm>
              <a:off x="-259018" y="4847469"/>
              <a:ext cx="233275" cy="97456"/>
            </a:xfrm>
            <a:custGeom>
              <a:rect b="b" l="l" r="r" t="t"/>
              <a:pathLst>
                <a:path extrusionOk="0" h="1567" w="3751">
                  <a:moveTo>
                    <a:pt x="102" y="0"/>
                  </a:moveTo>
                  <a:cubicBezTo>
                    <a:pt x="58" y="0"/>
                    <a:pt x="15" y="15"/>
                    <a:pt x="0" y="59"/>
                  </a:cubicBezTo>
                  <a:cubicBezTo>
                    <a:pt x="0" y="102"/>
                    <a:pt x="15" y="132"/>
                    <a:pt x="58" y="161"/>
                  </a:cubicBezTo>
                  <a:cubicBezTo>
                    <a:pt x="1503" y="584"/>
                    <a:pt x="3604" y="1547"/>
                    <a:pt x="3633" y="1562"/>
                  </a:cubicBezTo>
                  <a:cubicBezTo>
                    <a:pt x="3644" y="1565"/>
                    <a:pt x="3655" y="1567"/>
                    <a:pt x="3666" y="1567"/>
                  </a:cubicBezTo>
                  <a:cubicBezTo>
                    <a:pt x="3697" y="1567"/>
                    <a:pt x="3725" y="1551"/>
                    <a:pt x="3736" y="1518"/>
                  </a:cubicBezTo>
                  <a:cubicBezTo>
                    <a:pt x="3750" y="1474"/>
                    <a:pt x="3736" y="1430"/>
                    <a:pt x="3692" y="1416"/>
                  </a:cubicBezTo>
                  <a:cubicBezTo>
                    <a:pt x="3677" y="1401"/>
                    <a:pt x="1561" y="438"/>
                    <a:pt x="1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6" name="Google Shape;3696;p40"/>
            <p:cNvSpPr/>
            <p:nvPr/>
          </p:nvSpPr>
          <p:spPr>
            <a:xfrm>
              <a:off x="34956" y="4975399"/>
              <a:ext cx="102614" cy="50873"/>
            </a:xfrm>
            <a:custGeom>
              <a:rect b="b" l="l" r="r" t="t"/>
              <a:pathLst>
                <a:path extrusionOk="0" h="818" w="1650">
                  <a:moveTo>
                    <a:pt x="1650" y="818"/>
                  </a:moveTo>
                  <a:lnTo>
                    <a:pt x="1" y="1"/>
                  </a:lnTo>
                </a:path>
              </a:pathLst>
            </a:custGeom>
            <a:solidFill>
              <a:srgbClr val="FFA7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7" name="Google Shape;3697;p40"/>
            <p:cNvSpPr/>
            <p:nvPr/>
          </p:nvSpPr>
          <p:spPr>
            <a:xfrm>
              <a:off x="30416" y="4970485"/>
              <a:ext cx="112626" cy="60700"/>
            </a:xfrm>
            <a:custGeom>
              <a:rect b="b" l="l" r="r" t="t"/>
              <a:pathLst>
                <a:path extrusionOk="0" h="976" w="1811">
                  <a:moveTo>
                    <a:pt x="83" y="1"/>
                  </a:moveTo>
                  <a:cubicBezTo>
                    <a:pt x="52" y="1"/>
                    <a:pt x="26" y="15"/>
                    <a:pt x="15" y="36"/>
                  </a:cubicBezTo>
                  <a:cubicBezTo>
                    <a:pt x="1" y="80"/>
                    <a:pt x="15" y="123"/>
                    <a:pt x="45" y="138"/>
                  </a:cubicBezTo>
                  <a:lnTo>
                    <a:pt x="1693" y="970"/>
                  </a:lnTo>
                  <a:lnTo>
                    <a:pt x="1708" y="970"/>
                  </a:lnTo>
                  <a:cubicBezTo>
                    <a:pt x="1715" y="973"/>
                    <a:pt x="1724" y="975"/>
                    <a:pt x="1732" y="975"/>
                  </a:cubicBezTo>
                  <a:cubicBezTo>
                    <a:pt x="1757" y="975"/>
                    <a:pt x="1785" y="959"/>
                    <a:pt x="1796" y="926"/>
                  </a:cubicBezTo>
                  <a:cubicBezTo>
                    <a:pt x="1810" y="897"/>
                    <a:pt x="1796" y="853"/>
                    <a:pt x="1766" y="824"/>
                  </a:cubicBezTo>
                  <a:lnTo>
                    <a:pt x="118" y="7"/>
                  </a:lnTo>
                  <a:cubicBezTo>
                    <a:pt x="106" y="3"/>
                    <a:pt x="94" y="1"/>
                    <a:pt x="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8" name="Google Shape;3698;p40"/>
            <p:cNvSpPr/>
            <p:nvPr/>
          </p:nvSpPr>
          <p:spPr>
            <a:xfrm>
              <a:off x="-294404" y="4863515"/>
              <a:ext cx="476438" cy="214875"/>
            </a:xfrm>
            <a:custGeom>
              <a:rect b="b" l="l" r="r" t="t"/>
              <a:pathLst>
                <a:path extrusionOk="0" h="3455" w="7661">
                  <a:moveTo>
                    <a:pt x="93" y="1"/>
                  </a:moveTo>
                  <a:cubicBezTo>
                    <a:pt x="58" y="1"/>
                    <a:pt x="27" y="25"/>
                    <a:pt x="15" y="49"/>
                  </a:cubicBezTo>
                  <a:cubicBezTo>
                    <a:pt x="0" y="92"/>
                    <a:pt x="29" y="136"/>
                    <a:pt x="73" y="151"/>
                  </a:cubicBezTo>
                  <a:cubicBezTo>
                    <a:pt x="117" y="165"/>
                    <a:pt x="5603" y="1785"/>
                    <a:pt x="7515" y="3434"/>
                  </a:cubicBezTo>
                  <a:cubicBezTo>
                    <a:pt x="7529" y="3448"/>
                    <a:pt x="7529" y="3448"/>
                    <a:pt x="7544" y="3448"/>
                  </a:cubicBezTo>
                  <a:cubicBezTo>
                    <a:pt x="7552" y="3453"/>
                    <a:pt x="7561" y="3455"/>
                    <a:pt x="7570" y="3455"/>
                  </a:cubicBezTo>
                  <a:cubicBezTo>
                    <a:pt x="7590" y="3455"/>
                    <a:pt x="7611" y="3444"/>
                    <a:pt x="7631" y="3434"/>
                  </a:cubicBezTo>
                  <a:cubicBezTo>
                    <a:pt x="7661" y="3390"/>
                    <a:pt x="7646" y="3346"/>
                    <a:pt x="7617" y="3317"/>
                  </a:cubicBezTo>
                  <a:cubicBezTo>
                    <a:pt x="5676" y="1639"/>
                    <a:pt x="161" y="19"/>
                    <a:pt x="117" y="5"/>
                  </a:cubicBezTo>
                  <a:cubicBezTo>
                    <a:pt x="109" y="2"/>
                    <a:pt x="101" y="1"/>
                    <a:pt x="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9" name="Google Shape;3699;p40"/>
            <p:cNvSpPr/>
            <p:nvPr/>
          </p:nvSpPr>
          <p:spPr>
            <a:xfrm>
              <a:off x="315372" y="5063463"/>
              <a:ext cx="410205" cy="94657"/>
            </a:xfrm>
            <a:custGeom>
              <a:rect b="b" l="l" r="r" t="t"/>
              <a:pathLst>
                <a:path extrusionOk="0" h="1522" w="6596">
                  <a:moveTo>
                    <a:pt x="88" y="0"/>
                  </a:moveTo>
                  <a:cubicBezTo>
                    <a:pt x="44" y="0"/>
                    <a:pt x="1" y="29"/>
                    <a:pt x="1" y="73"/>
                  </a:cubicBezTo>
                  <a:cubicBezTo>
                    <a:pt x="1" y="102"/>
                    <a:pt x="30" y="131"/>
                    <a:pt x="59" y="146"/>
                  </a:cubicBezTo>
                  <a:lnTo>
                    <a:pt x="74" y="146"/>
                  </a:lnTo>
                  <a:cubicBezTo>
                    <a:pt x="1781" y="190"/>
                    <a:pt x="6450" y="1503"/>
                    <a:pt x="6494" y="1518"/>
                  </a:cubicBezTo>
                  <a:cubicBezTo>
                    <a:pt x="6502" y="1520"/>
                    <a:pt x="6509" y="1521"/>
                    <a:pt x="6517" y="1521"/>
                  </a:cubicBezTo>
                  <a:cubicBezTo>
                    <a:pt x="6552" y="1521"/>
                    <a:pt x="6584" y="1495"/>
                    <a:pt x="6596" y="1459"/>
                  </a:cubicBezTo>
                  <a:cubicBezTo>
                    <a:pt x="6596" y="1415"/>
                    <a:pt x="6581" y="1372"/>
                    <a:pt x="6538" y="1372"/>
                  </a:cubicBezTo>
                  <a:cubicBezTo>
                    <a:pt x="6348" y="1313"/>
                    <a:pt x="1795" y="44"/>
                    <a:pt x="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0" name="Google Shape;3700;p40"/>
            <p:cNvSpPr/>
            <p:nvPr/>
          </p:nvSpPr>
          <p:spPr>
            <a:xfrm>
              <a:off x="516807" y="5128765"/>
              <a:ext cx="232404" cy="58150"/>
            </a:xfrm>
            <a:custGeom>
              <a:rect b="b" l="l" r="r" t="t"/>
              <a:pathLst>
                <a:path extrusionOk="0" h="935" w="3737">
                  <a:moveTo>
                    <a:pt x="1" y="1"/>
                  </a:moveTo>
                  <a:lnTo>
                    <a:pt x="3736" y="934"/>
                  </a:lnTo>
                  <a:cubicBezTo>
                    <a:pt x="2277" y="438"/>
                    <a:pt x="1" y="1"/>
                    <a:pt x="1" y="1"/>
                  </a:cubicBezTo>
                  <a:close/>
                </a:path>
              </a:pathLst>
            </a:custGeom>
            <a:solidFill>
              <a:srgbClr val="FFA7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1" name="Google Shape;3701;p40"/>
            <p:cNvSpPr/>
            <p:nvPr/>
          </p:nvSpPr>
          <p:spPr>
            <a:xfrm>
              <a:off x="511396" y="5124225"/>
              <a:ext cx="243225" cy="67541"/>
            </a:xfrm>
            <a:custGeom>
              <a:rect b="b" l="l" r="r" t="t"/>
              <a:pathLst>
                <a:path extrusionOk="0" h="1086" w="3911">
                  <a:moveTo>
                    <a:pt x="102" y="1"/>
                  </a:moveTo>
                  <a:cubicBezTo>
                    <a:pt x="59" y="1"/>
                    <a:pt x="15" y="30"/>
                    <a:pt x="15" y="59"/>
                  </a:cubicBezTo>
                  <a:cubicBezTo>
                    <a:pt x="0" y="103"/>
                    <a:pt x="30" y="132"/>
                    <a:pt x="59" y="147"/>
                  </a:cubicBezTo>
                  <a:lnTo>
                    <a:pt x="73" y="147"/>
                  </a:lnTo>
                  <a:cubicBezTo>
                    <a:pt x="88" y="161"/>
                    <a:pt x="2364" y="584"/>
                    <a:pt x="3794" y="1080"/>
                  </a:cubicBezTo>
                  <a:cubicBezTo>
                    <a:pt x="3805" y="1084"/>
                    <a:pt x="3816" y="1086"/>
                    <a:pt x="3827" y="1086"/>
                  </a:cubicBezTo>
                  <a:cubicBezTo>
                    <a:pt x="3858" y="1086"/>
                    <a:pt x="3885" y="1069"/>
                    <a:pt x="3896" y="1037"/>
                  </a:cubicBezTo>
                  <a:cubicBezTo>
                    <a:pt x="3911" y="993"/>
                    <a:pt x="3882" y="949"/>
                    <a:pt x="3852" y="935"/>
                  </a:cubicBezTo>
                  <a:cubicBezTo>
                    <a:pt x="2408" y="438"/>
                    <a:pt x="117" y="1"/>
                    <a:pt x="1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2" name="Google Shape;3702;p40"/>
            <p:cNvSpPr/>
            <p:nvPr/>
          </p:nvSpPr>
          <p:spPr>
            <a:xfrm>
              <a:off x="209213" y="5097917"/>
              <a:ext cx="543603" cy="115554"/>
            </a:xfrm>
            <a:custGeom>
              <a:rect b="b" l="l" r="r" t="t"/>
              <a:pathLst>
                <a:path extrusionOk="0" h="1858" w="8741">
                  <a:moveTo>
                    <a:pt x="88" y="1"/>
                  </a:moveTo>
                  <a:cubicBezTo>
                    <a:pt x="44" y="1"/>
                    <a:pt x="15" y="30"/>
                    <a:pt x="0" y="73"/>
                  </a:cubicBezTo>
                  <a:cubicBezTo>
                    <a:pt x="0" y="103"/>
                    <a:pt x="15" y="146"/>
                    <a:pt x="59" y="146"/>
                  </a:cubicBezTo>
                  <a:cubicBezTo>
                    <a:pt x="59" y="146"/>
                    <a:pt x="59" y="161"/>
                    <a:pt x="73" y="161"/>
                  </a:cubicBezTo>
                  <a:cubicBezTo>
                    <a:pt x="132" y="161"/>
                    <a:pt x="5881" y="978"/>
                    <a:pt x="8639" y="1854"/>
                  </a:cubicBezTo>
                  <a:cubicBezTo>
                    <a:pt x="8647" y="1856"/>
                    <a:pt x="8655" y="1858"/>
                    <a:pt x="8662" y="1858"/>
                  </a:cubicBezTo>
                  <a:cubicBezTo>
                    <a:pt x="8697" y="1858"/>
                    <a:pt x="8729" y="1834"/>
                    <a:pt x="8741" y="1810"/>
                  </a:cubicBezTo>
                  <a:cubicBezTo>
                    <a:pt x="8741" y="1766"/>
                    <a:pt x="8726" y="1722"/>
                    <a:pt x="8682" y="1708"/>
                  </a:cubicBezTo>
                  <a:cubicBezTo>
                    <a:pt x="5910" y="832"/>
                    <a:pt x="146" y="15"/>
                    <a:pt x="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6" name="Shape 3706"/>
        <p:cNvGrpSpPr/>
        <p:nvPr/>
      </p:nvGrpSpPr>
      <p:grpSpPr>
        <a:xfrm>
          <a:off x="0" y="0"/>
          <a:ext cx="0" cy="0"/>
          <a:chOff x="0" y="0"/>
          <a:chExt cx="0" cy="0"/>
        </a:xfrm>
      </p:grpSpPr>
      <p:pic>
        <p:nvPicPr>
          <p:cNvPr id="3707" name="Google Shape;3707;p41"/>
          <p:cNvPicPr preferRelativeResize="0"/>
          <p:nvPr/>
        </p:nvPicPr>
        <p:blipFill>
          <a:blip r:embed="rId3">
            <a:alphaModFix/>
          </a:blip>
          <a:stretch>
            <a:fillRect/>
          </a:stretch>
        </p:blipFill>
        <p:spPr>
          <a:xfrm>
            <a:off x="1273912" y="348275"/>
            <a:ext cx="6596176" cy="4287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1" name="Shape 3711"/>
        <p:cNvGrpSpPr/>
        <p:nvPr/>
      </p:nvGrpSpPr>
      <p:grpSpPr>
        <a:xfrm>
          <a:off x="0" y="0"/>
          <a:ext cx="0" cy="0"/>
          <a:chOff x="0" y="0"/>
          <a:chExt cx="0" cy="0"/>
        </a:xfrm>
      </p:grpSpPr>
      <p:pic>
        <p:nvPicPr>
          <p:cNvPr id="3712" name="Google Shape;3712;p42"/>
          <p:cNvPicPr preferRelativeResize="0"/>
          <p:nvPr/>
        </p:nvPicPr>
        <p:blipFill>
          <a:blip r:embed="rId3">
            <a:alphaModFix/>
          </a:blip>
          <a:stretch>
            <a:fillRect/>
          </a:stretch>
        </p:blipFill>
        <p:spPr>
          <a:xfrm>
            <a:off x="968150" y="225650"/>
            <a:ext cx="7207701" cy="48386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6" name="Shape 3716"/>
        <p:cNvGrpSpPr/>
        <p:nvPr/>
      </p:nvGrpSpPr>
      <p:grpSpPr>
        <a:xfrm>
          <a:off x="0" y="0"/>
          <a:ext cx="0" cy="0"/>
          <a:chOff x="0" y="0"/>
          <a:chExt cx="0" cy="0"/>
        </a:xfrm>
      </p:grpSpPr>
      <p:pic>
        <p:nvPicPr>
          <p:cNvPr id="3717" name="Google Shape;3717;p43"/>
          <p:cNvPicPr preferRelativeResize="0"/>
          <p:nvPr/>
        </p:nvPicPr>
        <p:blipFill>
          <a:blip r:embed="rId3">
            <a:alphaModFix/>
          </a:blip>
          <a:stretch>
            <a:fillRect/>
          </a:stretch>
        </p:blipFill>
        <p:spPr>
          <a:xfrm>
            <a:off x="958825" y="152400"/>
            <a:ext cx="7226357" cy="48387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8" name="Shape 3218"/>
        <p:cNvGrpSpPr/>
        <p:nvPr/>
      </p:nvGrpSpPr>
      <p:grpSpPr>
        <a:xfrm>
          <a:off x="0" y="0"/>
          <a:ext cx="0" cy="0"/>
          <a:chOff x="0" y="0"/>
          <a:chExt cx="0" cy="0"/>
        </a:xfrm>
      </p:grpSpPr>
      <p:sp>
        <p:nvSpPr>
          <p:cNvPr id="3219" name="Google Shape;3219;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Tabla de contenidos</a:t>
            </a:r>
            <a:endParaRPr/>
          </a:p>
        </p:txBody>
      </p:sp>
      <p:sp>
        <p:nvSpPr>
          <p:cNvPr id="3220" name="Google Shape;3220;p26"/>
          <p:cNvSpPr txBox="1"/>
          <p:nvPr>
            <p:ph idx="2" type="title"/>
          </p:nvPr>
        </p:nvSpPr>
        <p:spPr>
          <a:xfrm>
            <a:off x="627600" y="1721408"/>
            <a:ext cx="7347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3221" name="Google Shape;3221;p26"/>
          <p:cNvSpPr txBox="1"/>
          <p:nvPr>
            <p:ph idx="3" type="title"/>
          </p:nvPr>
        </p:nvSpPr>
        <p:spPr>
          <a:xfrm>
            <a:off x="4136275" y="3445366"/>
            <a:ext cx="7347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3222" name="Google Shape;3222;p26"/>
          <p:cNvSpPr txBox="1"/>
          <p:nvPr>
            <p:ph idx="4" type="title"/>
          </p:nvPr>
        </p:nvSpPr>
        <p:spPr>
          <a:xfrm>
            <a:off x="4029050" y="1693721"/>
            <a:ext cx="7347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3223" name="Google Shape;3223;p26"/>
          <p:cNvSpPr txBox="1"/>
          <p:nvPr>
            <p:ph idx="6" type="title"/>
          </p:nvPr>
        </p:nvSpPr>
        <p:spPr>
          <a:xfrm>
            <a:off x="720000" y="3445383"/>
            <a:ext cx="7347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3224" name="Google Shape;3224;p26"/>
          <p:cNvSpPr txBox="1"/>
          <p:nvPr>
            <p:ph idx="1" type="subTitle"/>
          </p:nvPr>
        </p:nvSpPr>
        <p:spPr>
          <a:xfrm>
            <a:off x="627600" y="2169000"/>
            <a:ext cx="2305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3225" name="Google Shape;3225;p26"/>
          <p:cNvSpPr txBox="1"/>
          <p:nvPr>
            <p:ph idx="8" type="subTitle"/>
          </p:nvPr>
        </p:nvSpPr>
        <p:spPr>
          <a:xfrm>
            <a:off x="4029050" y="2141313"/>
            <a:ext cx="2818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Resumen de cambios</a:t>
            </a:r>
            <a:endParaRPr/>
          </a:p>
        </p:txBody>
      </p:sp>
      <p:sp>
        <p:nvSpPr>
          <p:cNvPr id="3226" name="Google Shape;3226;p26"/>
          <p:cNvSpPr txBox="1"/>
          <p:nvPr>
            <p:ph idx="9" type="subTitle"/>
          </p:nvPr>
        </p:nvSpPr>
        <p:spPr>
          <a:xfrm>
            <a:off x="720000" y="3892975"/>
            <a:ext cx="2748600" cy="83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Plan de Pruebas de Usabilidad</a:t>
            </a:r>
            <a:endParaRPr/>
          </a:p>
        </p:txBody>
      </p:sp>
      <p:sp>
        <p:nvSpPr>
          <p:cNvPr id="3227" name="Google Shape;3227;p26"/>
          <p:cNvSpPr txBox="1"/>
          <p:nvPr>
            <p:ph idx="13" type="subTitle"/>
          </p:nvPr>
        </p:nvSpPr>
        <p:spPr>
          <a:xfrm>
            <a:off x="4136275" y="3892975"/>
            <a:ext cx="2305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Prototipos</a:t>
            </a:r>
            <a:endParaRPr/>
          </a:p>
        </p:txBody>
      </p:sp>
      <p:grpSp>
        <p:nvGrpSpPr>
          <p:cNvPr id="3228" name="Google Shape;3228;p26"/>
          <p:cNvGrpSpPr/>
          <p:nvPr/>
        </p:nvGrpSpPr>
        <p:grpSpPr>
          <a:xfrm>
            <a:off x="7109475" y="1175013"/>
            <a:ext cx="1152987" cy="1650783"/>
            <a:chOff x="6089375" y="1746338"/>
            <a:chExt cx="1152987" cy="1650783"/>
          </a:xfrm>
        </p:grpSpPr>
        <p:sp>
          <p:nvSpPr>
            <p:cNvPr id="3229" name="Google Shape;3229;p26"/>
            <p:cNvSpPr/>
            <p:nvPr/>
          </p:nvSpPr>
          <p:spPr>
            <a:xfrm>
              <a:off x="6097410" y="1754373"/>
              <a:ext cx="1136917" cy="1634633"/>
            </a:xfrm>
            <a:custGeom>
              <a:rect b="b" l="l" r="r" t="t"/>
              <a:pathLst>
                <a:path extrusionOk="0" h="20750" w="14432">
                  <a:moveTo>
                    <a:pt x="1" y="1"/>
                  </a:moveTo>
                  <a:lnTo>
                    <a:pt x="1" y="20750"/>
                  </a:lnTo>
                  <a:lnTo>
                    <a:pt x="14432" y="20750"/>
                  </a:lnTo>
                  <a:lnTo>
                    <a:pt x="144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0" name="Google Shape;3230;p26"/>
            <p:cNvSpPr/>
            <p:nvPr/>
          </p:nvSpPr>
          <p:spPr>
            <a:xfrm>
              <a:off x="6097410" y="1754373"/>
              <a:ext cx="1136917" cy="238066"/>
            </a:xfrm>
            <a:custGeom>
              <a:rect b="b" l="l" r="r" t="t"/>
              <a:pathLst>
                <a:path extrusionOk="0" h="3022" w="14432">
                  <a:moveTo>
                    <a:pt x="1" y="1"/>
                  </a:moveTo>
                  <a:lnTo>
                    <a:pt x="1" y="3021"/>
                  </a:lnTo>
                  <a:lnTo>
                    <a:pt x="14432" y="3021"/>
                  </a:lnTo>
                  <a:lnTo>
                    <a:pt x="1443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1" name="Google Shape;3231;p26"/>
            <p:cNvSpPr/>
            <p:nvPr/>
          </p:nvSpPr>
          <p:spPr>
            <a:xfrm>
              <a:off x="6089375" y="1746338"/>
              <a:ext cx="1152987" cy="1650783"/>
            </a:xfrm>
            <a:custGeom>
              <a:rect b="b" l="l" r="r" t="t"/>
              <a:pathLst>
                <a:path extrusionOk="0" h="20955" w="14636">
                  <a:moveTo>
                    <a:pt x="14431" y="205"/>
                  </a:moveTo>
                  <a:lnTo>
                    <a:pt x="14431" y="20764"/>
                  </a:lnTo>
                  <a:lnTo>
                    <a:pt x="190" y="20764"/>
                  </a:lnTo>
                  <a:lnTo>
                    <a:pt x="190" y="205"/>
                  </a:lnTo>
                  <a:close/>
                  <a:moveTo>
                    <a:pt x="0" y="0"/>
                  </a:moveTo>
                  <a:lnTo>
                    <a:pt x="0" y="20954"/>
                  </a:lnTo>
                  <a:lnTo>
                    <a:pt x="14636" y="20954"/>
                  </a:lnTo>
                  <a:lnTo>
                    <a:pt x="146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2" name="Google Shape;3232;p26"/>
            <p:cNvSpPr/>
            <p:nvPr/>
          </p:nvSpPr>
          <p:spPr>
            <a:xfrm>
              <a:off x="6097410" y="1984244"/>
              <a:ext cx="1136917" cy="16228"/>
            </a:xfrm>
            <a:custGeom>
              <a:rect b="b" l="l" r="r" t="t"/>
              <a:pathLst>
                <a:path extrusionOk="0" h="206" w="14432">
                  <a:moveTo>
                    <a:pt x="1" y="1"/>
                  </a:moveTo>
                  <a:lnTo>
                    <a:pt x="1" y="205"/>
                  </a:lnTo>
                  <a:lnTo>
                    <a:pt x="14432" y="205"/>
                  </a:lnTo>
                  <a:lnTo>
                    <a:pt x="1443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3" name="Google Shape;3233;p26"/>
            <p:cNvSpPr/>
            <p:nvPr/>
          </p:nvSpPr>
          <p:spPr>
            <a:xfrm>
              <a:off x="6808925" y="1921065"/>
              <a:ext cx="111628" cy="16149"/>
            </a:xfrm>
            <a:custGeom>
              <a:rect b="b" l="l" r="r" t="t"/>
              <a:pathLst>
                <a:path extrusionOk="0" h="205" w="1417">
                  <a:moveTo>
                    <a:pt x="1" y="0"/>
                  </a:moveTo>
                  <a:lnTo>
                    <a:pt x="1" y="205"/>
                  </a:lnTo>
                  <a:lnTo>
                    <a:pt x="1416" y="205"/>
                  </a:lnTo>
                  <a:lnTo>
                    <a:pt x="141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4" name="Google Shape;3234;p26"/>
            <p:cNvSpPr/>
            <p:nvPr/>
          </p:nvSpPr>
          <p:spPr>
            <a:xfrm>
              <a:off x="7048014" y="1811880"/>
              <a:ext cx="123129" cy="123050"/>
            </a:xfrm>
            <a:custGeom>
              <a:rect b="b" l="l" r="r" t="t"/>
              <a:pathLst>
                <a:path extrusionOk="0" h="1562" w="1563">
                  <a:moveTo>
                    <a:pt x="1416" y="0"/>
                  </a:moveTo>
                  <a:lnTo>
                    <a:pt x="1" y="1416"/>
                  </a:lnTo>
                  <a:lnTo>
                    <a:pt x="147" y="1562"/>
                  </a:lnTo>
                  <a:lnTo>
                    <a:pt x="1562" y="146"/>
                  </a:lnTo>
                  <a:lnTo>
                    <a:pt x="141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5" name="Google Shape;3235;p26"/>
            <p:cNvSpPr/>
            <p:nvPr/>
          </p:nvSpPr>
          <p:spPr>
            <a:xfrm>
              <a:off x="7048014" y="1811880"/>
              <a:ext cx="123129" cy="123050"/>
            </a:xfrm>
            <a:custGeom>
              <a:rect b="b" l="l" r="r" t="t"/>
              <a:pathLst>
                <a:path extrusionOk="0" h="1562" w="1563">
                  <a:moveTo>
                    <a:pt x="1416" y="0"/>
                  </a:moveTo>
                  <a:lnTo>
                    <a:pt x="1" y="1416"/>
                  </a:lnTo>
                  <a:lnTo>
                    <a:pt x="147" y="1562"/>
                  </a:lnTo>
                  <a:lnTo>
                    <a:pt x="1562" y="146"/>
                  </a:lnTo>
                  <a:lnTo>
                    <a:pt x="141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6" name="Google Shape;3236;p26"/>
            <p:cNvSpPr/>
            <p:nvPr/>
          </p:nvSpPr>
          <p:spPr>
            <a:xfrm>
              <a:off x="7048014" y="1811880"/>
              <a:ext cx="123129" cy="123050"/>
            </a:xfrm>
            <a:custGeom>
              <a:rect b="b" l="l" r="r" t="t"/>
              <a:pathLst>
                <a:path extrusionOk="0" h="1562" w="1563">
                  <a:moveTo>
                    <a:pt x="147" y="0"/>
                  </a:moveTo>
                  <a:lnTo>
                    <a:pt x="1" y="146"/>
                  </a:lnTo>
                  <a:lnTo>
                    <a:pt x="1416" y="1562"/>
                  </a:lnTo>
                  <a:lnTo>
                    <a:pt x="1562" y="1416"/>
                  </a:lnTo>
                  <a:lnTo>
                    <a:pt x="14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7" name="Google Shape;3237;p26"/>
            <p:cNvSpPr/>
            <p:nvPr/>
          </p:nvSpPr>
          <p:spPr>
            <a:xfrm>
              <a:off x="6995155" y="1984244"/>
              <a:ext cx="247204" cy="1412874"/>
            </a:xfrm>
            <a:custGeom>
              <a:rect b="b" l="l" r="r" t="t"/>
              <a:pathLst>
                <a:path extrusionOk="0" h="17935" w="3138">
                  <a:moveTo>
                    <a:pt x="2933" y="205"/>
                  </a:moveTo>
                  <a:lnTo>
                    <a:pt x="2933" y="17744"/>
                  </a:lnTo>
                  <a:lnTo>
                    <a:pt x="205" y="17744"/>
                  </a:lnTo>
                  <a:lnTo>
                    <a:pt x="205" y="205"/>
                  </a:lnTo>
                  <a:close/>
                  <a:moveTo>
                    <a:pt x="1" y="1"/>
                  </a:moveTo>
                  <a:lnTo>
                    <a:pt x="1" y="17934"/>
                  </a:lnTo>
                  <a:lnTo>
                    <a:pt x="3138" y="17934"/>
                  </a:lnTo>
                  <a:lnTo>
                    <a:pt x="313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8" name="Google Shape;3238;p26"/>
            <p:cNvSpPr/>
            <p:nvPr/>
          </p:nvSpPr>
          <p:spPr>
            <a:xfrm>
              <a:off x="7036513" y="2047503"/>
              <a:ext cx="164487" cy="93194"/>
            </a:xfrm>
            <a:custGeom>
              <a:rect b="b" l="l" r="r" t="t"/>
              <a:pathLst>
                <a:path extrusionOk="0" h="1183" w="2088">
                  <a:moveTo>
                    <a:pt x="1037" y="0"/>
                  </a:moveTo>
                  <a:lnTo>
                    <a:pt x="1" y="1051"/>
                  </a:lnTo>
                  <a:lnTo>
                    <a:pt x="132" y="1182"/>
                  </a:lnTo>
                  <a:lnTo>
                    <a:pt x="1037" y="278"/>
                  </a:lnTo>
                  <a:lnTo>
                    <a:pt x="1941" y="1182"/>
                  </a:lnTo>
                  <a:lnTo>
                    <a:pt x="2087" y="1051"/>
                  </a:lnTo>
                  <a:lnTo>
                    <a:pt x="103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9" name="Google Shape;3239;p26"/>
            <p:cNvSpPr/>
            <p:nvPr/>
          </p:nvSpPr>
          <p:spPr>
            <a:xfrm>
              <a:off x="7036513" y="3240661"/>
              <a:ext cx="164487" cy="93194"/>
            </a:xfrm>
            <a:custGeom>
              <a:rect b="b" l="l" r="r" t="t"/>
              <a:pathLst>
                <a:path extrusionOk="0" h="1183" w="2088">
                  <a:moveTo>
                    <a:pt x="132" y="1"/>
                  </a:moveTo>
                  <a:lnTo>
                    <a:pt x="1" y="146"/>
                  </a:lnTo>
                  <a:lnTo>
                    <a:pt x="1037" y="1182"/>
                  </a:lnTo>
                  <a:lnTo>
                    <a:pt x="2087" y="146"/>
                  </a:lnTo>
                  <a:lnTo>
                    <a:pt x="1941" y="1"/>
                  </a:lnTo>
                  <a:lnTo>
                    <a:pt x="1037" y="905"/>
                  </a:lnTo>
                  <a:lnTo>
                    <a:pt x="13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0" name="Google Shape;3240;p26"/>
            <p:cNvSpPr/>
            <p:nvPr/>
          </p:nvSpPr>
          <p:spPr>
            <a:xfrm>
              <a:off x="7092838" y="2544114"/>
              <a:ext cx="50654" cy="555224"/>
            </a:xfrm>
            <a:custGeom>
              <a:rect b="b" l="l" r="r" t="t"/>
              <a:pathLst>
                <a:path extrusionOk="0" h="7048" w="643">
                  <a:moveTo>
                    <a:pt x="322" y="0"/>
                  </a:moveTo>
                  <a:cubicBezTo>
                    <a:pt x="147" y="0"/>
                    <a:pt x="1" y="146"/>
                    <a:pt x="1" y="321"/>
                  </a:cubicBezTo>
                  <a:lnTo>
                    <a:pt x="1" y="6741"/>
                  </a:lnTo>
                  <a:cubicBezTo>
                    <a:pt x="1" y="6916"/>
                    <a:pt x="147" y="7048"/>
                    <a:pt x="322" y="7048"/>
                  </a:cubicBezTo>
                  <a:cubicBezTo>
                    <a:pt x="497" y="7048"/>
                    <a:pt x="643" y="6916"/>
                    <a:pt x="643" y="6741"/>
                  </a:cubicBezTo>
                  <a:lnTo>
                    <a:pt x="643" y="321"/>
                  </a:lnTo>
                  <a:cubicBezTo>
                    <a:pt x="643" y="146"/>
                    <a:pt x="497" y="0"/>
                    <a:pt x="3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1" name="Google Shape;3241;p26"/>
            <p:cNvSpPr/>
            <p:nvPr/>
          </p:nvSpPr>
          <p:spPr>
            <a:xfrm>
              <a:off x="6192809" y="2183157"/>
              <a:ext cx="47188" cy="47188"/>
            </a:xfrm>
            <a:custGeom>
              <a:rect b="b" l="l" r="r" t="t"/>
              <a:pathLst>
                <a:path extrusionOk="0" h="599" w="599">
                  <a:moveTo>
                    <a:pt x="307" y="0"/>
                  </a:moveTo>
                  <a:cubicBezTo>
                    <a:pt x="132" y="0"/>
                    <a:pt x="1" y="132"/>
                    <a:pt x="1" y="292"/>
                  </a:cubicBezTo>
                  <a:cubicBezTo>
                    <a:pt x="1" y="467"/>
                    <a:pt x="132" y="599"/>
                    <a:pt x="307" y="599"/>
                  </a:cubicBezTo>
                  <a:cubicBezTo>
                    <a:pt x="468" y="599"/>
                    <a:pt x="599" y="467"/>
                    <a:pt x="599" y="292"/>
                  </a:cubicBezTo>
                  <a:cubicBezTo>
                    <a:pt x="599" y="132"/>
                    <a:pt x="468" y="0"/>
                    <a:pt x="3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2" name="Google Shape;3242;p26"/>
            <p:cNvSpPr/>
            <p:nvPr/>
          </p:nvSpPr>
          <p:spPr>
            <a:xfrm>
              <a:off x="6137665" y="2169371"/>
              <a:ext cx="158658" cy="74760"/>
            </a:xfrm>
            <a:custGeom>
              <a:rect b="b" l="l" r="r" t="t"/>
              <a:pathLst>
                <a:path extrusionOk="0" h="949" w="2014">
                  <a:moveTo>
                    <a:pt x="1007" y="190"/>
                  </a:moveTo>
                  <a:cubicBezTo>
                    <a:pt x="1109" y="190"/>
                    <a:pt x="1401" y="336"/>
                    <a:pt x="1634" y="467"/>
                  </a:cubicBezTo>
                  <a:cubicBezTo>
                    <a:pt x="1401" y="598"/>
                    <a:pt x="1109" y="744"/>
                    <a:pt x="1007" y="744"/>
                  </a:cubicBezTo>
                  <a:cubicBezTo>
                    <a:pt x="905" y="744"/>
                    <a:pt x="613" y="598"/>
                    <a:pt x="380" y="467"/>
                  </a:cubicBezTo>
                  <a:cubicBezTo>
                    <a:pt x="613" y="336"/>
                    <a:pt x="905" y="190"/>
                    <a:pt x="1007" y="190"/>
                  </a:cubicBezTo>
                  <a:close/>
                  <a:moveTo>
                    <a:pt x="1007" y="0"/>
                  </a:moveTo>
                  <a:cubicBezTo>
                    <a:pt x="774" y="0"/>
                    <a:pt x="234" y="321"/>
                    <a:pt x="132" y="380"/>
                  </a:cubicBezTo>
                  <a:lnTo>
                    <a:pt x="0" y="467"/>
                  </a:lnTo>
                  <a:lnTo>
                    <a:pt x="132" y="555"/>
                  </a:lnTo>
                  <a:cubicBezTo>
                    <a:pt x="234" y="613"/>
                    <a:pt x="774" y="949"/>
                    <a:pt x="1007" y="949"/>
                  </a:cubicBezTo>
                  <a:cubicBezTo>
                    <a:pt x="1226" y="949"/>
                    <a:pt x="1766" y="613"/>
                    <a:pt x="1883" y="555"/>
                  </a:cubicBezTo>
                  <a:lnTo>
                    <a:pt x="2014" y="467"/>
                  </a:lnTo>
                  <a:lnTo>
                    <a:pt x="1883" y="380"/>
                  </a:lnTo>
                  <a:cubicBezTo>
                    <a:pt x="1766" y="321"/>
                    <a:pt x="1226" y="0"/>
                    <a:pt x="10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3" name="Google Shape;3243;p26"/>
            <p:cNvSpPr/>
            <p:nvPr/>
          </p:nvSpPr>
          <p:spPr>
            <a:xfrm>
              <a:off x="6321531" y="2099259"/>
              <a:ext cx="15047" cy="214984"/>
            </a:xfrm>
            <a:custGeom>
              <a:rect b="b" l="l" r="r" t="t"/>
              <a:pathLst>
                <a:path extrusionOk="0" h="2729" w="191">
                  <a:moveTo>
                    <a:pt x="1" y="0"/>
                  </a:moveTo>
                  <a:lnTo>
                    <a:pt x="1" y="2729"/>
                  </a:lnTo>
                  <a:lnTo>
                    <a:pt x="191" y="2729"/>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4" name="Google Shape;3244;p26"/>
            <p:cNvSpPr/>
            <p:nvPr/>
          </p:nvSpPr>
          <p:spPr>
            <a:xfrm>
              <a:off x="6410077" y="2132582"/>
              <a:ext cx="147235" cy="147156"/>
            </a:xfrm>
            <a:custGeom>
              <a:rect b="b" l="l" r="r" t="t"/>
              <a:pathLst>
                <a:path extrusionOk="0" h="1868" w="1869">
                  <a:moveTo>
                    <a:pt x="0" y="0"/>
                  </a:moveTo>
                  <a:lnTo>
                    <a:pt x="0" y="1868"/>
                  </a:lnTo>
                  <a:lnTo>
                    <a:pt x="1868" y="1868"/>
                  </a:lnTo>
                  <a:lnTo>
                    <a:pt x="186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5" name="Google Shape;3245;p26"/>
            <p:cNvSpPr/>
            <p:nvPr/>
          </p:nvSpPr>
          <p:spPr>
            <a:xfrm>
              <a:off x="6368719" y="2091145"/>
              <a:ext cx="231133" cy="231133"/>
            </a:xfrm>
            <a:custGeom>
              <a:rect b="b" l="l" r="r" t="t"/>
              <a:pathLst>
                <a:path extrusionOk="0" h="2934" w="2934">
                  <a:moveTo>
                    <a:pt x="2729" y="191"/>
                  </a:moveTo>
                  <a:lnTo>
                    <a:pt x="2729" y="2730"/>
                  </a:lnTo>
                  <a:lnTo>
                    <a:pt x="190" y="2730"/>
                  </a:lnTo>
                  <a:lnTo>
                    <a:pt x="190" y="191"/>
                  </a:lnTo>
                  <a:close/>
                  <a:moveTo>
                    <a:pt x="0" y="1"/>
                  </a:moveTo>
                  <a:lnTo>
                    <a:pt x="0" y="2934"/>
                  </a:lnTo>
                  <a:lnTo>
                    <a:pt x="2933" y="2934"/>
                  </a:lnTo>
                  <a:lnTo>
                    <a:pt x="293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6" name="Google Shape;3246;p26"/>
            <p:cNvSpPr/>
            <p:nvPr/>
          </p:nvSpPr>
          <p:spPr>
            <a:xfrm>
              <a:off x="6638846" y="2186623"/>
              <a:ext cx="304633" cy="16149"/>
            </a:xfrm>
            <a:custGeom>
              <a:rect b="b" l="l" r="r" t="t"/>
              <a:pathLst>
                <a:path extrusionOk="0" h="205" w="3867">
                  <a:moveTo>
                    <a:pt x="0" y="0"/>
                  </a:moveTo>
                  <a:lnTo>
                    <a:pt x="0" y="204"/>
                  </a:lnTo>
                  <a:lnTo>
                    <a:pt x="3867" y="204"/>
                  </a:lnTo>
                  <a:lnTo>
                    <a:pt x="386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7" name="Google Shape;3247;p26"/>
            <p:cNvSpPr/>
            <p:nvPr/>
          </p:nvSpPr>
          <p:spPr>
            <a:xfrm>
              <a:off x="6089375" y="1987711"/>
              <a:ext cx="920830" cy="438082"/>
            </a:xfrm>
            <a:custGeom>
              <a:rect b="b" l="l" r="r" t="t"/>
              <a:pathLst>
                <a:path extrusionOk="0" h="5561" w="11689">
                  <a:moveTo>
                    <a:pt x="11484" y="190"/>
                  </a:moveTo>
                  <a:lnTo>
                    <a:pt x="11484" y="5356"/>
                  </a:lnTo>
                  <a:lnTo>
                    <a:pt x="190" y="5356"/>
                  </a:lnTo>
                  <a:lnTo>
                    <a:pt x="190" y="190"/>
                  </a:lnTo>
                  <a:close/>
                  <a:moveTo>
                    <a:pt x="0" y="1"/>
                  </a:moveTo>
                  <a:lnTo>
                    <a:pt x="0" y="5560"/>
                  </a:lnTo>
                  <a:lnTo>
                    <a:pt x="11688" y="5560"/>
                  </a:lnTo>
                  <a:lnTo>
                    <a:pt x="1168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8" name="Google Shape;3248;p26"/>
            <p:cNvSpPr/>
            <p:nvPr/>
          </p:nvSpPr>
          <p:spPr>
            <a:xfrm>
              <a:off x="6192809" y="2605008"/>
              <a:ext cx="47188" cy="47188"/>
            </a:xfrm>
            <a:custGeom>
              <a:rect b="b" l="l" r="r" t="t"/>
              <a:pathLst>
                <a:path extrusionOk="0" h="599" w="599">
                  <a:moveTo>
                    <a:pt x="307" y="0"/>
                  </a:moveTo>
                  <a:cubicBezTo>
                    <a:pt x="132" y="0"/>
                    <a:pt x="1" y="132"/>
                    <a:pt x="1" y="307"/>
                  </a:cubicBezTo>
                  <a:cubicBezTo>
                    <a:pt x="1" y="467"/>
                    <a:pt x="132" y="599"/>
                    <a:pt x="307" y="599"/>
                  </a:cubicBezTo>
                  <a:cubicBezTo>
                    <a:pt x="468" y="599"/>
                    <a:pt x="599" y="467"/>
                    <a:pt x="599" y="307"/>
                  </a:cubicBezTo>
                  <a:cubicBezTo>
                    <a:pt x="599" y="132"/>
                    <a:pt x="468" y="0"/>
                    <a:pt x="3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9" name="Google Shape;3249;p26"/>
            <p:cNvSpPr/>
            <p:nvPr/>
          </p:nvSpPr>
          <p:spPr>
            <a:xfrm>
              <a:off x="6137665" y="2591222"/>
              <a:ext cx="158658" cy="74760"/>
            </a:xfrm>
            <a:custGeom>
              <a:rect b="b" l="l" r="r" t="t"/>
              <a:pathLst>
                <a:path extrusionOk="0" h="949" w="2014">
                  <a:moveTo>
                    <a:pt x="1007" y="205"/>
                  </a:moveTo>
                  <a:cubicBezTo>
                    <a:pt x="1109" y="205"/>
                    <a:pt x="1401" y="351"/>
                    <a:pt x="1634" y="482"/>
                  </a:cubicBezTo>
                  <a:cubicBezTo>
                    <a:pt x="1401" y="613"/>
                    <a:pt x="1109" y="759"/>
                    <a:pt x="1007" y="759"/>
                  </a:cubicBezTo>
                  <a:cubicBezTo>
                    <a:pt x="905" y="759"/>
                    <a:pt x="613" y="613"/>
                    <a:pt x="380" y="482"/>
                  </a:cubicBezTo>
                  <a:cubicBezTo>
                    <a:pt x="613" y="351"/>
                    <a:pt x="905" y="205"/>
                    <a:pt x="1007" y="205"/>
                  </a:cubicBezTo>
                  <a:close/>
                  <a:moveTo>
                    <a:pt x="1007" y="0"/>
                  </a:moveTo>
                  <a:cubicBezTo>
                    <a:pt x="774" y="0"/>
                    <a:pt x="234" y="336"/>
                    <a:pt x="132" y="394"/>
                  </a:cubicBezTo>
                  <a:lnTo>
                    <a:pt x="0" y="482"/>
                  </a:lnTo>
                  <a:lnTo>
                    <a:pt x="132" y="569"/>
                  </a:lnTo>
                  <a:cubicBezTo>
                    <a:pt x="234" y="628"/>
                    <a:pt x="774" y="949"/>
                    <a:pt x="1007" y="949"/>
                  </a:cubicBezTo>
                  <a:cubicBezTo>
                    <a:pt x="1226" y="949"/>
                    <a:pt x="1766" y="628"/>
                    <a:pt x="1883" y="569"/>
                  </a:cubicBezTo>
                  <a:lnTo>
                    <a:pt x="2014" y="482"/>
                  </a:lnTo>
                  <a:lnTo>
                    <a:pt x="1883" y="394"/>
                  </a:lnTo>
                  <a:cubicBezTo>
                    <a:pt x="1766" y="336"/>
                    <a:pt x="1226" y="0"/>
                    <a:pt x="10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0" name="Google Shape;3250;p26"/>
            <p:cNvSpPr/>
            <p:nvPr/>
          </p:nvSpPr>
          <p:spPr>
            <a:xfrm>
              <a:off x="6321531" y="2521111"/>
              <a:ext cx="15047" cy="214984"/>
            </a:xfrm>
            <a:custGeom>
              <a:rect b="b" l="l" r="r" t="t"/>
              <a:pathLst>
                <a:path extrusionOk="0" h="2729" w="191">
                  <a:moveTo>
                    <a:pt x="1" y="0"/>
                  </a:moveTo>
                  <a:lnTo>
                    <a:pt x="1" y="2729"/>
                  </a:lnTo>
                  <a:lnTo>
                    <a:pt x="191" y="2729"/>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1" name="Google Shape;3251;p26"/>
            <p:cNvSpPr/>
            <p:nvPr/>
          </p:nvSpPr>
          <p:spPr>
            <a:xfrm>
              <a:off x="6410077" y="2555536"/>
              <a:ext cx="147235" cy="147235"/>
            </a:xfrm>
            <a:custGeom>
              <a:rect b="b" l="l" r="r" t="t"/>
              <a:pathLst>
                <a:path extrusionOk="0" h="1869" w="1869">
                  <a:moveTo>
                    <a:pt x="0" y="1"/>
                  </a:moveTo>
                  <a:lnTo>
                    <a:pt x="0" y="1869"/>
                  </a:lnTo>
                  <a:lnTo>
                    <a:pt x="1868" y="1869"/>
                  </a:lnTo>
                  <a:lnTo>
                    <a:pt x="18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2" name="Google Shape;3252;p26"/>
            <p:cNvSpPr/>
            <p:nvPr/>
          </p:nvSpPr>
          <p:spPr>
            <a:xfrm>
              <a:off x="6368719" y="2513075"/>
              <a:ext cx="231133" cy="231054"/>
            </a:xfrm>
            <a:custGeom>
              <a:rect b="b" l="l" r="r" t="t"/>
              <a:pathLst>
                <a:path extrusionOk="0" h="2933" w="2934">
                  <a:moveTo>
                    <a:pt x="2729" y="204"/>
                  </a:moveTo>
                  <a:lnTo>
                    <a:pt x="2729" y="2743"/>
                  </a:lnTo>
                  <a:lnTo>
                    <a:pt x="190" y="2743"/>
                  </a:lnTo>
                  <a:lnTo>
                    <a:pt x="190" y="204"/>
                  </a:lnTo>
                  <a:close/>
                  <a:moveTo>
                    <a:pt x="0" y="0"/>
                  </a:moveTo>
                  <a:lnTo>
                    <a:pt x="0" y="2933"/>
                  </a:lnTo>
                  <a:lnTo>
                    <a:pt x="2933" y="2933"/>
                  </a:lnTo>
                  <a:lnTo>
                    <a:pt x="29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3" name="Google Shape;3253;p26"/>
            <p:cNvSpPr/>
            <p:nvPr/>
          </p:nvSpPr>
          <p:spPr>
            <a:xfrm>
              <a:off x="6638846" y="2609577"/>
              <a:ext cx="304633" cy="15047"/>
            </a:xfrm>
            <a:custGeom>
              <a:rect b="b" l="l" r="r" t="t"/>
              <a:pathLst>
                <a:path extrusionOk="0" h="191" w="3867">
                  <a:moveTo>
                    <a:pt x="0" y="1"/>
                  </a:moveTo>
                  <a:lnTo>
                    <a:pt x="0" y="190"/>
                  </a:lnTo>
                  <a:lnTo>
                    <a:pt x="3867" y="190"/>
                  </a:lnTo>
                  <a:lnTo>
                    <a:pt x="38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4" name="Google Shape;3254;p26"/>
            <p:cNvSpPr/>
            <p:nvPr/>
          </p:nvSpPr>
          <p:spPr>
            <a:xfrm>
              <a:off x="6089375" y="2409562"/>
              <a:ext cx="920830" cy="438082"/>
            </a:xfrm>
            <a:custGeom>
              <a:rect b="b" l="l" r="r" t="t"/>
              <a:pathLst>
                <a:path extrusionOk="0" h="5561" w="11689">
                  <a:moveTo>
                    <a:pt x="11484" y="205"/>
                  </a:moveTo>
                  <a:lnTo>
                    <a:pt x="11484" y="5371"/>
                  </a:lnTo>
                  <a:lnTo>
                    <a:pt x="190" y="5371"/>
                  </a:lnTo>
                  <a:lnTo>
                    <a:pt x="190" y="205"/>
                  </a:lnTo>
                  <a:close/>
                  <a:moveTo>
                    <a:pt x="0" y="1"/>
                  </a:moveTo>
                  <a:lnTo>
                    <a:pt x="0" y="5560"/>
                  </a:lnTo>
                  <a:lnTo>
                    <a:pt x="11688" y="5560"/>
                  </a:lnTo>
                  <a:lnTo>
                    <a:pt x="1168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5" name="Google Shape;3255;p26"/>
            <p:cNvSpPr/>
            <p:nvPr/>
          </p:nvSpPr>
          <p:spPr>
            <a:xfrm>
              <a:off x="6192809" y="3025678"/>
              <a:ext cx="47188" cy="47267"/>
            </a:xfrm>
            <a:custGeom>
              <a:rect b="b" l="l" r="r" t="t"/>
              <a:pathLst>
                <a:path extrusionOk="0" h="600" w="599">
                  <a:moveTo>
                    <a:pt x="307" y="1"/>
                  </a:moveTo>
                  <a:cubicBezTo>
                    <a:pt x="132" y="1"/>
                    <a:pt x="1" y="132"/>
                    <a:pt x="1" y="293"/>
                  </a:cubicBezTo>
                  <a:cubicBezTo>
                    <a:pt x="1" y="468"/>
                    <a:pt x="132" y="599"/>
                    <a:pt x="307" y="599"/>
                  </a:cubicBezTo>
                  <a:cubicBezTo>
                    <a:pt x="468" y="599"/>
                    <a:pt x="599" y="468"/>
                    <a:pt x="599" y="293"/>
                  </a:cubicBezTo>
                  <a:cubicBezTo>
                    <a:pt x="599" y="132"/>
                    <a:pt x="468" y="1"/>
                    <a:pt x="3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6" name="Google Shape;3256;p26"/>
            <p:cNvSpPr/>
            <p:nvPr/>
          </p:nvSpPr>
          <p:spPr>
            <a:xfrm>
              <a:off x="6137665" y="3011892"/>
              <a:ext cx="158658" cy="74839"/>
            </a:xfrm>
            <a:custGeom>
              <a:rect b="b" l="l" r="r" t="t"/>
              <a:pathLst>
                <a:path extrusionOk="0" h="950" w="2014">
                  <a:moveTo>
                    <a:pt x="1007" y="191"/>
                  </a:moveTo>
                  <a:cubicBezTo>
                    <a:pt x="1109" y="191"/>
                    <a:pt x="1401" y="336"/>
                    <a:pt x="1634" y="468"/>
                  </a:cubicBezTo>
                  <a:cubicBezTo>
                    <a:pt x="1401" y="614"/>
                    <a:pt x="1109" y="745"/>
                    <a:pt x="1007" y="745"/>
                  </a:cubicBezTo>
                  <a:cubicBezTo>
                    <a:pt x="905" y="745"/>
                    <a:pt x="613" y="614"/>
                    <a:pt x="380" y="468"/>
                  </a:cubicBezTo>
                  <a:cubicBezTo>
                    <a:pt x="613" y="336"/>
                    <a:pt x="905" y="191"/>
                    <a:pt x="1007" y="191"/>
                  </a:cubicBezTo>
                  <a:close/>
                  <a:moveTo>
                    <a:pt x="1007" y="1"/>
                  </a:moveTo>
                  <a:cubicBezTo>
                    <a:pt x="774" y="1"/>
                    <a:pt x="234" y="322"/>
                    <a:pt x="132" y="395"/>
                  </a:cubicBezTo>
                  <a:lnTo>
                    <a:pt x="0" y="468"/>
                  </a:lnTo>
                  <a:lnTo>
                    <a:pt x="132" y="555"/>
                  </a:lnTo>
                  <a:cubicBezTo>
                    <a:pt x="234" y="628"/>
                    <a:pt x="774" y="949"/>
                    <a:pt x="1007" y="949"/>
                  </a:cubicBezTo>
                  <a:cubicBezTo>
                    <a:pt x="1226" y="949"/>
                    <a:pt x="1766" y="628"/>
                    <a:pt x="1883" y="555"/>
                  </a:cubicBezTo>
                  <a:lnTo>
                    <a:pt x="2014" y="468"/>
                  </a:lnTo>
                  <a:lnTo>
                    <a:pt x="1883" y="395"/>
                  </a:lnTo>
                  <a:cubicBezTo>
                    <a:pt x="1766" y="322"/>
                    <a:pt x="1226" y="1"/>
                    <a:pt x="10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7" name="Google Shape;3257;p26"/>
            <p:cNvSpPr/>
            <p:nvPr/>
          </p:nvSpPr>
          <p:spPr>
            <a:xfrm>
              <a:off x="6321531" y="2941781"/>
              <a:ext cx="15047" cy="215063"/>
            </a:xfrm>
            <a:custGeom>
              <a:rect b="b" l="l" r="r" t="t"/>
              <a:pathLst>
                <a:path extrusionOk="0" h="2730" w="191">
                  <a:moveTo>
                    <a:pt x="1" y="1"/>
                  </a:moveTo>
                  <a:lnTo>
                    <a:pt x="1" y="2729"/>
                  </a:lnTo>
                  <a:lnTo>
                    <a:pt x="191" y="2729"/>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8" name="Google Shape;3258;p26"/>
            <p:cNvSpPr/>
            <p:nvPr/>
          </p:nvSpPr>
          <p:spPr>
            <a:xfrm>
              <a:off x="6410077" y="2976285"/>
              <a:ext cx="147235" cy="146053"/>
            </a:xfrm>
            <a:custGeom>
              <a:rect b="b" l="l" r="r" t="t"/>
              <a:pathLst>
                <a:path extrusionOk="0" h="1854" w="1869">
                  <a:moveTo>
                    <a:pt x="0" y="0"/>
                  </a:moveTo>
                  <a:lnTo>
                    <a:pt x="0" y="1854"/>
                  </a:lnTo>
                  <a:lnTo>
                    <a:pt x="1868" y="1854"/>
                  </a:lnTo>
                  <a:lnTo>
                    <a:pt x="186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9" name="Google Shape;3259;p26"/>
            <p:cNvSpPr/>
            <p:nvPr/>
          </p:nvSpPr>
          <p:spPr>
            <a:xfrm>
              <a:off x="6368719" y="2933745"/>
              <a:ext cx="231133" cy="231133"/>
            </a:xfrm>
            <a:custGeom>
              <a:rect b="b" l="l" r="r" t="t"/>
              <a:pathLst>
                <a:path extrusionOk="0" h="2934" w="2934">
                  <a:moveTo>
                    <a:pt x="2729" y="205"/>
                  </a:moveTo>
                  <a:lnTo>
                    <a:pt x="2729" y="2729"/>
                  </a:lnTo>
                  <a:lnTo>
                    <a:pt x="190" y="2729"/>
                  </a:lnTo>
                  <a:lnTo>
                    <a:pt x="190" y="205"/>
                  </a:lnTo>
                  <a:close/>
                  <a:moveTo>
                    <a:pt x="0" y="1"/>
                  </a:moveTo>
                  <a:lnTo>
                    <a:pt x="0" y="2934"/>
                  </a:lnTo>
                  <a:lnTo>
                    <a:pt x="2933" y="2934"/>
                  </a:lnTo>
                  <a:lnTo>
                    <a:pt x="293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0" name="Google Shape;3260;p26"/>
            <p:cNvSpPr/>
            <p:nvPr/>
          </p:nvSpPr>
          <p:spPr>
            <a:xfrm>
              <a:off x="6638846" y="3029144"/>
              <a:ext cx="304633" cy="16149"/>
            </a:xfrm>
            <a:custGeom>
              <a:rect b="b" l="l" r="r" t="t"/>
              <a:pathLst>
                <a:path extrusionOk="0" h="205" w="3867">
                  <a:moveTo>
                    <a:pt x="0" y="1"/>
                  </a:moveTo>
                  <a:lnTo>
                    <a:pt x="0" y="205"/>
                  </a:lnTo>
                  <a:lnTo>
                    <a:pt x="3867" y="205"/>
                  </a:lnTo>
                  <a:lnTo>
                    <a:pt x="38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1" name="Google Shape;3261;p26"/>
            <p:cNvSpPr/>
            <p:nvPr/>
          </p:nvSpPr>
          <p:spPr>
            <a:xfrm>
              <a:off x="6089375" y="2830311"/>
              <a:ext cx="920830" cy="438003"/>
            </a:xfrm>
            <a:custGeom>
              <a:rect b="b" l="l" r="r" t="t"/>
              <a:pathLst>
                <a:path extrusionOk="0" h="5560" w="11689">
                  <a:moveTo>
                    <a:pt x="11484" y="190"/>
                  </a:moveTo>
                  <a:lnTo>
                    <a:pt x="11484" y="5370"/>
                  </a:lnTo>
                  <a:lnTo>
                    <a:pt x="190" y="5370"/>
                  </a:lnTo>
                  <a:lnTo>
                    <a:pt x="190" y="190"/>
                  </a:lnTo>
                  <a:close/>
                  <a:moveTo>
                    <a:pt x="0" y="0"/>
                  </a:moveTo>
                  <a:lnTo>
                    <a:pt x="0" y="5560"/>
                  </a:lnTo>
                  <a:lnTo>
                    <a:pt x="11688" y="5560"/>
                  </a:lnTo>
                  <a:lnTo>
                    <a:pt x="116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62" name="Google Shape;3262;p26"/>
          <p:cNvGrpSpPr/>
          <p:nvPr/>
        </p:nvGrpSpPr>
        <p:grpSpPr>
          <a:xfrm>
            <a:off x="7109475" y="3200891"/>
            <a:ext cx="1152973" cy="1209402"/>
            <a:chOff x="5810975" y="3157341"/>
            <a:chExt cx="1152973" cy="1209402"/>
          </a:xfrm>
        </p:grpSpPr>
        <p:sp>
          <p:nvSpPr>
            <p:cNvPr id="3263" name="Google Shape;3263;p26"/>
            <p:cNvSpPr/>
            <p:nvPr/>
          </p:nvSpPr>
          <p:spPr>
            <a:xfrm>
              <a:off x="5858302" y="3207967"/>
              <a:ext cx="1063305" cy="1108981"/>
            </a:xfrm>
            <a:custGeom>
              <a:rect b="b" l="l" r="r" t="t"/>
              <a:pathLst>
                <a:path extrusionOk="0" h="19496" w="18693">
                  <a:moveTo>
                    <a:pt x="9354" y="1"/>
                  </a:moveTo>
                  <a:cubicBezTo>
                    <a:pt x="4188" y="1"/>
                    <a:pt x="1" y="4174"/>
                    <a:pt x="1" y="9340"/>
                  </a:cubicBezTo>
                  <a:lnTo>
                    <a:pt x="1" y="10157"/>
                  </a:lnTo>
                  <a:cubicBezTo>
                    <a:pt x="1" y="15308"/>
                    <a:pt x="4188" y="19495"/>
                    <a:pt x="9354" y="19495"/>
                  </a:cubicBezTo>
                  <a:cubicBezTo>
                    <a:pt x="14505" y="19495"/>
                    <a:pt x="18692" y="15308"/>
                    <a:pt x="18692" y="10157"/>
                  </a:cubicBezTo>
                  <a:lnTo>
                    <a:pt x="18692" y="9340"/>
                  </a:lnTo>
                  <a:cubicBezTo>
                    <a:pt x="18692" y="4174"/>
                    <a:pt x="14505" y="1"/>
                    <a:pt x="93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4" name="Google Shape;3264;p26"/>
            <p:cNvSpPr/>
            <p:nvPr/>
          </p:nvSpPr>
          <p:spPr>
            <a:xfrm>
              <a:off x="5853296" y="3200515"/>
              <a:ext cx="1067457" cy="1123088"/>
            </a:xfrm>
            <a:custGeom>
              <a:rect b="b" l="l" r="r" t="t"/>
              <a:pathLst>
                <a:path extrusionOk="0" h="19744" w="18766">
                  <a:moveTo>
                    <a:pt x="18561" y="190"/>
                  </a:moveTo>
                  <a:lnTo>
                    <a:pt x="18561" y="19553"/>
                  </a:lnTo>
                  <a:lnTo>
                    <a:pt x="205" y="19553"/>
                  </a:lnTo>
                  <a:lnTo>
                    <a:pt x="205" y="190"/>
                  </a:lnTo>
                  <a:close/>
                  <a:moveTo>
                    <a:pt x="1" y="1"/>
                  </a:moveTo>
                  <a:lnTo>
                    <a:pt x="1" y="19743"/>
                  </a:lnTo>
                  <a:lnTo>
                    <a:pt x="18766" y="19743"/>
                  </a:lnTo>
                  <a:lnTo>
                    <a:pt x="1876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5" name="Google Shape;3265;p26"/>
            <p:cNvSpPr/>
            <p:nvPr/>
          </p:nvSpPr>
          <p:spPr>
            <a:xfrm>
              <a:off x="6872595" y="3163200"/>
              <a:ext cx="85551" cy="85494"/>
            </a:xfrm>
            <a:custGeom>
              <a:rect b="b" l="l" r="r" t="t"/>
              <a:pathLst>
                <a:path extrusionOk="0" h="1503" w="1504">
                  <a:moveTo>
                    <a:pt x="0" y="0"/>
                  </a:moveTo>
                  <a:lnTo>
                    <a:pt x="0" y="1503"/>
                  </a:lnTo>
                  <a:lnTo>
                    <a:pt x="1503" y="1503"/>
                  </a:lnTo>
                  <a:lnTo>
                    <a:pt x="150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6" name="Google Shape;3266;p26"/>
            <p:cNvSpPr/>
            <p:nvPr/>
          </p:nvSpPr>
          <p:spPr>
            <a:xfrm>
              <a:off x="6866793" y="3157341"/>
              <a:ext cx="97155" cy="97212"/>
            </a:xfrm>
            <a:custGeom>
              <a:rect b="b" l="l" r="r" t="t"/>
              <a:pathLst>
                <a:path extrusionOk="0" h="1709" w="1708">
                  <a:moveTo>
                    <a:pt x="1503" y="205"/>
                  </a:moveTo>
                  <a:lnTo>
                    <a:pt x="1503" y="1504"/>
                  </a:lnTo>
                  <a:lnTo>
                    <a:pt x="190" y="1504"/>
                  </a:lnTo>
                  <a:lnTo>
                    <a:pt x="190" y="205"/>
                  </a:lnTo>
                  <a:close/>
                  <a:moveTo>
                    <a:pt x="0" y="1"/>
                  </a:moveTo>
                  <a:lnTo>
                    <a:pt x="0" y="1708"/>
                  </a:lnTo>
                  <a:lnTo>
                    <a:pt x="1707" y="1708"/>
                  </a:lnTo>
                  <a:lnTo>
                    <a:pt x="17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7" name="Google Shape;3267;p26"/>
            <p:cNvSpPr/>
            <p:nvPr/>
          </p:nvSpPr>
          <p:spPr>
            <a:xfrm>
              <a:off x="6872595" y="4275389"/>
              <a:ext cx="85551" cy="85551"/>
            </a:xfrm>
            <a:custGeom>
              <a:rect b="b" l="l" r="r" t="t"/>
              <a:pathLst>
                <a:path extrusionOk="0" h="1504" w="1504">
                  <a:moveTo>
                    <a:pt x="0" y="1"/>
                  </a:moveTo>
                  <a:lnTo>
                    <a:pt x="0" y="1504"/>
                  </a:lnTo>
                  <a:lnTo>
                    <a:pt x="1503" y="1504"/>
                  </a:lnTo>
                  <a:lnTo>
                    <a:pt x="150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8" name="Google Shape;3268;p26"/>
            <p:cNvSpPr/>
            <p:nvPr/>
          </p:nvSpPr>
          <p:spPr>
            <a:xfrm>
              <a:off x="6866793" y="4269587"/>
              <a:ext cx="97155" cy="97155"/>
            </a:xfrm>
            <a:custGeom>
              <a:rect b="b" l="l" r="r" t="t"/>
              <a:pathLst>
                <a:path extrusionOk="0" h="1708" w="1708">
                  <a:moveTo>
                    <a:pt x="1503" y="205"/>
                  </a:moveTo>
                  <a:lnTo>
                    <a:pt x="1503" y="1504"/>
                  </a:lnTo>
                  <a:lnTo>
                    <a:pt x="190" y="1504"/>
                  </a:lnTo>
                  <a:lnTo>
                    <a:pt x="190" y="205"/>
                  </a:lnTo>
                  <a:close/>
                  <a:moveTo>
                    <a:pt x="0" y="1"/>
                  </a:moveTo>
                  <a:lnTo>
                    <a:pt x="0" y="1708"/>
                  </a:lnTo>
                  <a:lnTo>
                    <a:pt x="1707" y="1708"/>
                  </a:lnTo>
                  <a:lnTo>
                    <a:pt x="17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9" name="Google Shape;3269;p26"/>
            <p:cNvSpPr/>
            <p:nvPr/>
          </p:nvSpPr>
          <p:spPr>
            <a:xfrm>
              <a:off x="5815981" y="4275389"/>
              <a:ext cx="85551" cy="85551"/>
            </a:xfrm>
            <a:custGeom>
              <a:rect b="b" l="l" r="r" t="t"/>
              <a:pathLst>
                <a:path extrusionOk="0" h="1504" w="1504">
                  <a:moveTo>
                    <a:pt x="0" y="1"/>
                  </a:moveTo>
                  <a:lnTo>
                    <a:pt x="0" y="1504"/>
                  </a:lnTo>
                  <a:lnTo>
                    <a:pt x="1503" y="1504"/>
                  </a:lnTo>
                  <a:lnTo>
                    <a:pt x="150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0" name="Google Shape;3270;p26"/>
            <p:cNvSpPr/>
            <p:nvPr/>
          </p:nvSpPr>
          <p:spPr>
            <a:xfrm>
              <a:off x="5810975" y="4269587"/>
              <a:ext cx="96359" cy="97155"/>
            </a:xfrm>
            <a:custGeom>
              <a:rect b="b" l="l" r="r" t="t"/>
              <a:pathLst>
                <a:path extrusionOk="0" h="1708" w="1694">
                  <a:moveTo>
                    <a:pt x="1504" y="205"/>
                  </a:moveTo>
                  <a:lnTo>
                    <a:pt x="1504" y="1504"/>
                  </a:lnTo>
                  <a:lnTo>
                    <a:pt x="191" y="1504"/>
                  </a:lnTo>
                  <a:lnTo>
                    <a:pt x="191" y="205"/>
                  </a:lnTo>
                  <a:close/>
                  <a:moveTo>
                    <a:pt x="1" y="1"/>
                  </a:moveTo>
                  <a:lnTo>
                    <a:pt x="1" y="1708"/>
                  </a:lnTo>
                  <a:lnTo>
                    <a:pt x="1693" y="1708"/>
                  </a:lnTo>
                  <a:lnTo>
                    <a:pt x="16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1" name="Google Shape;3271;p26"/>
            <p:cNvSpPr/>
            <p:nvPr/>
          </p:nvSpPr>
          <p:spPr>
            <a:xfrm>
              <a:off x="5815981" y="3163200"/>
              <a:ext cx="85551" cy="85494"/>
            </a:xfrm>
            <a:custGeom>
              <a:rect b="b" l="l" r="r" t="t"/>
              <a:pathLst>
                <a:path extrusionOk="0" h="1503" w="1504">
                  <a:moveTo>
                    <a:pt x="0" y="0"/>
                  </a:moveTo>
                  <a:lnTo>
                    <a:pt x="0" y="1503"/>
                  </a:lnTo>
                  <a:lnTo>
                    <a:pt x="1503" y="1503"/>
                  </a:lnTo>
                  <a:lnTo>
                    <a:pt x="150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2" name="Google Shape;3272;p26"/>
            <p:cNvSpPr/>
            <p:nvPr/>
          </p:nvSpPr>
          <p:spPr>
            <a:xfrm>
              <a:off x="5810975" y="3157341"/>
              <a:ext cx="96359" cy="97212"/>
            </a:xfrm>
            <a:custGeom>
              <a:rect b="b" l="l" r="r" t="t"/>
              <a:pathLst>
                <a:path extrusionOk="0" h="1709" w="1694">
                  <a:moveTo>
                    <a:pt x="1504" y="205"/>
                  </a:moveTo>
                  <a:lnTo>
                    <a:pt x="1504" y="1504"/>
                  </a:lnTo>
                  <a:lnTo>
                    <a:pt x="191" y="1504"/>
                  </a:lnTo>
                  <a:lnTo>
                    <a:pt x="191" y="205"/>
                  </a:lnTo>
                  <a:close/>
                  <a:moveTo>
                    <a:pt x="1" y="1"/>
                  </a:moveTo>
                  <a:lnTo>
                    <a:pt x="1" y="1708"/>
                  </a:lnTo>
                  <a:lnTo>
                    <a:pt x="1693" y="1708"/>
                  </a:lnTo>
                  <a:lnTo>
                    <a:pt x="16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3" name="Google Shape;3273;p26"/>
            <p:cNvSpPr/>
            <p:nvPr/>
          </p:nvSpPr>
          <p:spPr>
            <a:xfrm>
              <a:off x="6053356" y="3426287"/>
              <a:ext cx="673204" cy="671555"/>
            </a:xfrm>
            <a:custGeom>
              <a:rect b="b" l="l" r="r" t="t"/>
              <a:pathLst>
                <a:path extrusionOk="0" h="11806" w="11835">
                  <a:moveTo>
                    <a:pt x="5968" y="3824"/>
                  </a:moveTo>
                  <a:cubicBezTo>
                    <a:pt x="6523" y="3824"/>
                    <a:pt x="7034" y="4042"/>
                    <a:pt x="7428" y="4436"/>
                  </a:cubicBezTo>
                  <a:cubicBezTo>
                    <a:pt x="8055" y="5049"/>
                    <a:pt x="8216" y="5969"/>
                    <a:pt x="7851" y="6815"/>
                  </a:cubicBezTo>
                  <a:cubicBezTo>
                    <a:pt x="7661" y="7238"/>
                    <a:pt x="7311" y="7588"/>
                    <a:pt x="6888" y="7778"/>
                  </a:cubicBezTo>
                  <a:cubicBezTo>
                    <a:pt x="6586" y="7908"/>
                    <a:pt x="6276" y="7971"/>
                    <a:pt x="5973" y="7971"/>
                  </a:cubicBezTo>
                  <a:cubicBezTo>
                    <a:pt x="5426" y="7971"/>
                    <a:pt x="4904" y="7764"/>
                    <a:pt x="4509" y="7369"/>
                  </a:cubicBezTo>
                  <a:cubicBezTo>
                    <a:pt x="3882" y="6742"/>
                    <a:pt x="3721" y="5837"/>
                    <a:pt x="4086" y="4991"/>
                  </a:cubicBezTo>
                  <a:cubicBezTo>
                    <a:pt x="4276" y="4553"/>
                    <a:pt x="4626" y="4203"/>
                    <a:pt x="5049" y="4028"/>
                  </a:cubicBezTo>
                  <a:cubicBezTo>
                    <a:pt x="5356" y="3897"/>
                    <a:pt x="5662" y="3824"/>
                    <a:pt x="5968" y="3824"/>
                  </a:cubicBezTo>
                  <a:close/>
                  <a:moveTo>
                    <a:pt x="5964" y="3630"/>
                  </a:moveTo>
                  <a:cubicBezTo>
                    <a:pt x="5637" y="3630"/>
                    <a:pt x="5302" y="3699"/>
                    <a:pt x="4976" y="3838"/>
                  </a:cubicBezTo>
                  <a:cubicBezTo>
                    <a:pt x="4509" y="4042"/>
                    <a:pt x="4115" y="4436"/>
                    <a:pt x="3911" y="4903"/>
                  </a:cubicBezTo>
                  <a:cubicBezTo>
                    <a:pt x="3517" y="5837"/>
                    <a:pt x="3678" y="6829"/>
                    <a:pt x="4363" y="7501"/>
                  </a:cubicBezTo>
                  <a:cubicBezTo>
                    <a:pt x="4801" y="7938"/>
                    <a:pt x="5370" y="8172"/>
                    <a:pt x="5968" y="8172"/>
                  </a:cubicBezTo>
                  <a:cubicBezTo>
                    <a:pt x="6289" y="8172"/>
                    <a:pt x="6640" y="8099"/>
                    <a:pt x="6961" y="7953"/>
                  </a:cubicBezTo>
                  <a:cubicBezTo>
                    <a:pt x="7428" y="7749"/>
                    <a:pt x="7822" y="7369"/>
                    <a:pt x="8026" y="6888"/>
                  </a:cubicBezTo>
                  <a:cubicBezTo>
                    <a:pt x="8420" y="5969"/>
                    <a:pt x="8259" y="4976"/>
                    <a:pt x="7574" y="4290"/>
                  </a:cubicBezTo>
                  <a:cubicBezTo>
                    <a:pt x="7131" y="3857"/>
                    <a:pt x="6560" y="3630"/>
                    <a:pt x="5964" y="3630"/>
                  </a:cubicBezTo>
                  <a:close/>
                  <a:moveTo>
                    <a:pt x="5633" y="234"/>
                  </a:moveTo>
                  <a:lnTo>
                    <a:pt x="5925" y="1722"/>
                  </a:lnTo>
                  <a:lnTo>
                    <a:pt x="6012" y="1722"/>
                  </a:lnTo>
                  <a:cubicBezTo>
                    <a:pt x="6508" y="1722"/>
                    <a:pt x="6990" y="1825"/>
                    <a:pt x="7457" y="2014"/>
                  </a:cubicBezTo>
                  <a:lnTo>
                    <a:pt x="7530" y="2043"/>
                  </a:lnTo>
                  <a:lnTo>
                    <a:pt x="8376" y="774"/>
                  </a:lnTo>
                  <a:lnTo>
                    <a:pt x="9748" y="1679"/>
                  </a:lnTo>
                  <a:lnTo>
                    <a:pt x="8887" y="2948"/>
                  </a:lnTo>
                  <a:lnTo>
                    <a:pt x="8945" y="3006"/>
                  </a:lnTo>
                  <a:cubicBezTo>
                    <a:pt x="9295" y="3371"/>
                    <a:pt x="9558" y="3780"/>
                    <a:pt x="9762" y="4232"/>
                  </a:cubicBezTo>
                  <a:lnTo>
                    <a:pt x="9791" y="4305"/>
                  </a:lnTo>
                  <a:lnTo>
                    <a:pt x="11294" y="4013"/>
                  </a:lnTo>
                  <a:lnTo>
                    <a:pt x="11601" y="5618"/>
                  </a:lnTo>
                  <a:lnTo>
                    <a:pt x="10112" y="5910"/>
                  </a:lnTo>
                  <a:lnTo>
                    <a:pt x="10112" y="5998"/>
                  </a:lnTo>
                  <a:cubicBezTo>
                    <a:pt x="10098" y="6494"/>
                    <a:pt x="9996" y="6975"/>
                    <a:pt x="9821" y="7442"/>
                  </a:cubicBezTo>
                  <a:lnTo>
                    <a:pt x="9791" y="7515"/>
                  </a:lnTo>
                  <a:lnTo>
                    <a:pt x="11061" y="8362"/>
                  </a:lnTo>
                  <a:lnTo>
                    <a:pt x="10142" y="9733"/>
                  </a:lnTo>
                  <a:lnTo>
                    <a:pt x="8872" y="8872"/>
                  </a:lnTo>
                  <a:lnTo>
                    <a:pt x="8814" y="8931"/>
                  </a:lnTo>
                  <a:cubicBezTo>
                    <a:pt x="8449" y="9281"/>
                    <a:pt x="8040" y="9543"/>
                    <a:pt x="7588" y="9748"/>
                  </a:cubicBezTo>
                  <a:lnTo>
                    <a:pt x="7515" y="9777"/>
                  </a:lnTo>
                  <a:lnTo>
                    <a:pt x="7807" y="11265"/>
                  </a:lnTo>
                  <a:lnTo>
                    <a:pt x="6202" y="11572"/>
                  </a:lnTo>
                  <a:lnTo>
                    <a:pt x="5910" y="10098"/>
                  </a:lnTo>
                  <a:lnTo>
                    <a:pt x="5823" y="10098"/>
                  </a:lnTo>
                  <a:cubicBezTo>
                    <a:pt x="5326" y="10083"/>
                    <a:pt x="4845" y="9981"/>
                    <a:pt x="4378" y="9806"/>
                  </a:cubicBezTo>
                  <a:lnTo>
                    <a:pt x="4305" y="9777"/>
                  </a:lnTo>
                  <a:lnTo>
                    <a:pt x="3459" y="11046"/>
                  </a:lnTo>
                  <a:lnTo>
                    <a:pt x="2087" y="10127"/>
                  </a:lnTo>
                  <a:lnTo>
                    <a:pt x="2948" y="8858"/>
                  </a:lnTo>
                  <a:lnTo>
                    <a:pt x="2890" y="8799"/>
                  </a:lnTo>
                  <a:cubicBezTo>
                    <a:pt x="2554" y="8435"/>
                    <a:pt x="2277" y="8026"/>
                    <a:pt x="2073" y="7574"/>
                  </a:cubicBezTo>
                  <a:lnTo>
                    <a:pt x="2043" y="7501"/>
                  </a:lnTo>
                  <a:lnTo>
                    <a:pt x="540" y="7792"/>
                  </a:lnTo>
                  <a:lnTo>
                    <a:pt x="234" y="6187"/>
                  </a:lnTo>
                  <a:lnTo>
                    <a:pt x="1722" y="5896"/>
                  </a:lnTo>
                  <a:lnTo>
                    <a:pt x="1737" y="5808"/>
                  </a:lnTo>
                  <a:cubicBezTo>
                    <a:pt x="1737" y="5312"/>
                    <a:pt x="1839" y="4830"/>
                    <a:pt x="2014" y="4363"/>
                  </a:cubicBezTo>
                  <a:lnTo>
                    <a:pt x="2043" y="4290"/>
                  </a:lnTo>
                  <a:lnTo>
                    <a:pt x="774" y="3444"/>
                  </a:lnTo>
                  <a:lnTo>
                    <a:pt x="1693" y="2087"/>
                  </a:lnTo>
                  <a:lnTo>
                    <a:pt x="2963" y="2933"/>
                  </a:lnTo>
                  <a:lnTo>
                    <a:pt x="3021" y="2875"/>
                  </a:lnTo>
                  <a:cubicBezTo>
                    <a:pt x="3386" y="2539"/>
                    <a:pt x="3794" y="2262"/>
                    <a:pt x="4247" y="2058"/>
                  </a:cubicBezTo>
                  <a:lnTo>
                    <a:pt x="4320" y="2029"/>
                  </a:lnTo>
                  <a:lnTo>
                    <a:pt x="4028" y="555"/>
                  </a:lnTo>
                  <a:lnTo>
                    <a:pt x="5633" y="234"/>
                  </a:lnTo>
                  <a:close/>
                  <a:moveTo>
                    <a:pt x="5793" y="1"/>
                  </a:moveTo>
                  <a:lnTo>
                    <a:pt x="3794" y="395"/>
                  </a:lnTo>
                  <a:lnTo>
                    <a:pt x="4101" y="1912"/>
                  </a:lnTo>
                  <a:cubicBezTo>
                    <a:pt x="3678" y="2102"/>
                    <a:pt x="3284" y="2364"/>
                    <a:pt x="2948" y="2685"/>
                  </a:cubicBezTo>
                  <a:lnTo>
                    <a:pt x="1635" y="1810"/>
                  </a:lnTo>
                  <a:lnTo>
                    <a:pt x="511" y="3503"/>
                  </a:lnTo>
                  <a:lnTo>
                    <a:pt x="1810" y="4378"/>
                  </a:lnTo>
                  <a:cubicBezTo>
                    <a:pt x="1649" y="4801"/>
                    <a:pt x="1547" y="5268"/>
                    <a:pt x="1533" y="5735"/>
                  </a:cubicBezTo>
                  <a:lnTo>
                    <a:pt x="1" y="6027"/>
                  </a:lnTo>
                  <a:lnTo>
                    <a:pt x="395" y="8026"/>
                  </a:lnTo>
                  <a:lnTo>
                    <a:pt x="1927" y="7720"/>
                  </a:lnTo>
                  <a:cubicBezTo>
                    <a:pt x="2116" y="8143"/>
                    <a:pt x="2379" y="8537"/>
                    <a:pt x="2700" y="8887"/>
                  </a:cubicBezTo>
                  <a:lnTo>
                    <a:pt x="1824" y="10185"/>
                  </a:lnTo>
                  <a:lnTo>
                    <a:pt x="3503" y="11309"/>
                  </a:lnTo>
                  <a:lnTo>
                    <a:pt x="4378" y="10010"/>
                  </a:lnTo>
                  <a:cubicBezTo>
                    <a:pt x="4816" y="10171"/>
                    <a:pt x="5283" y="10273"/>
                    <a:pt x="5750" y="10288"/>
                  </a:cubicBezTo>
                  <a:lnTo>
                    <a:pt x="6041" y="11805"/>
                  </a:lnTo>
                  <a:lnTo>
                    <a:pt x="8040" y="11411"/>
                  </a:lnTo>
                  <a:lnTo>
                    <a:pt x="7734" y="9894"/>
                  </a:lnTo>
                  <a:cubicBezTo>
                    <a:pt x="8157" y="9704"/>
                    <a:pt x="8551" y="9441"/>
                    <a:pt x="8887" y="9135"/>
                  </a:cubicBezTo>
                  <a:lnTo>
                    <a:pt x="10200" y="9996"/>
                  </a:lnTo>
                  <a:lnTo>
                    <a:pt x="11324" y="8318"/>
                  </a:lnTo>
                  <a:lnTo>
                    <a:pt x="10025" y="7442"/>
                  </a:lnTo>
                  <a:cubicBezTo>
                    <a:pt x="10185" y="7005"/>
                    <a:pt x="10288" y="6552"/>
                    <a:pt x="10302" y="6085"/>
                  </a:cubicBezTo>
                  <a:lnTo>
                    <a:pt x="11834" y="5779"/>
                  </a:lnTo>
                  <a:lnTo>
                    <a:pt x="11440" y="3780"/>
                  </a:lnTo>
                  <a:lnTo>
                    <a:pt x="9908" y="4086"/>
                  </a:lnTo>
                  <a:cubicBezTo>
                    <a:pt x="9719" y="3663"/>
                    <a:pt x="9456" y="3269"/>
                    <a:pt x="9135" y="2933"/>
                  </a:cubicBezTo>
                  <a:lnTo>
                    <a:pt x="10010" y="1635"/>
                  </a:lnTo>
                  <a:lnTo>
                    <a:pt x="8332" y="497"/>
                  </a:lnTo>
                  <a:lnTo>
                    <a:pt x="7457" y="1795"/>
                  </a:lnTo>
                  <a:cubicBezTo>
                    <a:pt x="7019" y="1635"/>
                    <a:pt x="6552" y="1547"/>
                    <a:pt x="6100" y="1518"/>
                  </a:cubicBezTo>
                  <a:lnTo>
                    <a:pt x="579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1" name="Shape 3721"/>
        <p:cNvGrpSpPr/>
        <p:nvPr/>
      </p:nvGrpSpPr>
      <p:grpSpPr>
        <a:xfrm>
          <a:off x="0" y="0"/>
          <a:ext cx="0" cy="0"/>
          <a:chOff x="0" y="0"/>
          <a:chExt cx="0" cy="0"/>
        </a:xfrm>
      </p:grpSpPr>
      <p:pic>
        <p:nvPicPr>
          <p:cNvPr id="3722" name="Google Shape;3722;p44"/>
          <p:cNvPicPr preferRelativeResize="0"/>
          <p:nvPr/>
        </p:nvPicPr>
        <p:blipFill>
          <a:blip r:embed="rId3">
            <a:alphaModFix/>
          </a:blip>
          <a:stretch>
            <a:fillRect/>
          </a:stretch>
        </p:blipFill>
        <p:spPr>
          <a:xfrm>
            <a:off x="968150" y="304800"/>
            <a:ext cx="7207701" cy="48386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6" name="Shape 3726"/>
        <p:cNvGrpSpPr/>
        <p:nvPr/>
      </p:nvGrpSpPr>
      <p:grpSpPr>
        <a:xfrm>
          <a:off x="0" y="0"/>
          <a:ext cx="0" cy="0"/>
          <a:chOff x="0" y="0"/>
          <a:chExt cx="0" cy="0"/>
        </a:xfrm>
      </p:grpSpPr>
      <p:pic>
        <p:nvPicPr>
          <p:cNvPr id="3727" name="Google Shape;3727;p45"/>
          <p:cNvPicPr preferRelativeResize="0"/>
          <p:nvPr/>
        </p:nvPicPr>
        <p:blipFill>
          <a:blip r:embed="rId3">
            <a:alphaModFix/>
          </a:blip>
          <a:stretch>
            <a:fillRect/>
          </a:stretch>
        </p:blipFill>
        <p:spPr>
          <a:xfrm>
            <a:off x="958825" y="152400"/>
            <a:ext cx="7226357" cy="48387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1" name="Shape 3731"/>
        <p:cNvGrpSpPr/>
        <p:nvPr/>
      </p:nvGrpSpPr>
      <p:grpSpPr>
        <a:xfrm>
          <a:off x="0" y="0"/>
          <a:ext cx="0" cy="0"/>
          <a:chOff x="0" y="0"/>
          <a:chExt cx="0" cy="0"/>
        </a:xfrm>
      </p:grpSpPr>
      <p:pic>
        <p:nvPicPr>
          <p:cNvPr id="3732" name="Google Shape;3732;p46"/>
          <p:cNvPicPr preferRelativeResize="0"/>
          <p:nvPr/>
        </p:nvPicPr>
        <p:blipFill>
          <a:blip r:embed="rId3">
            <a:alphaModFix/>
          </a:blip>
          <a:stretch>
            <a:fillRect/>
          </a:stretch>
        </p:blipFill>
        <p:spPr>
          <a:xfrm>
            <a:off x="958825" y="152400"/>
            <a:ext cx="7226357" cy="48387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6" name="Shape 3736"/>
        <p:cNvGrpSpPr/>
        <p:nvPr/>
      </p:nvGrpSpPr>
      <p:grpSpPr>
        <a:xfrm>
          <a:off x="0" y="0"/>
          <a:ext cx="0" cy="0"/>
          <a:chOff x="0" y="0"/>
          <a:chExt cx="0" cy="0"/>
        </a:xfrm>
      </p:grpSpPr>
      <p:pic>
        <p:nvPicPr>
          <p:cNvPr id="3737" name="Google Shape;3737;p47"/>
          <p:cNvPicPr preferRelativeResize="0"/>
          <p:nvPr/>
        </p:nvPicPr>
        <p:blipFill>
          <a:blip r:embed="rId3">
            <a:alphaModFix/>
          </a:blip>
          <a:stretch>
            <a:fillRect/>
          </a:stretch>
        </p:blipFill>
        <p:spPr>
          <a:xfrm>
            <a:off x="935050" y="152400"/>
            <a:ext cx="7273899" cy="48387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1" name="Shape 3741"/>
        <p:cNvGrpSpPr/>
        <p:nvPr/>
      </p:nvGrpSpPr>
      <p:grpSpPr>
        <a:xfrm>
          <a:off x="0" y="0"/>
          <a:ext cx="0" cy="0"/>
          <a:chOff x="0" y="0"/>
          <a:chExt cx="0" cy="0"/>
        </a:xfrm>
      </p:grpSpPr>
      <p:pic>
        <p:nvPicPr>
          <p:cNvPr id="3742" name="Google Shape;3742;p48"/>
          <p:cNvPicPr preferRelativeResize="0"/>
          <p:nvPr/>
        </p:nvPicPr>
        <p:blipFill>
          <a:blip r:embed="rId3">
            <a:alphaModFix/>
          </a:blip>
          <a:stretch>
            <a:fillRect/>
          </a:stretch>
        </p:blipFill>
        <p:spPr>
          <a:xfrm>
            <a:off x="849925" y="304800"/>
            <a:ext cx="7444157" cy="483870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6" name="Shape 3746"/>
        <p:cNvGrpSpPr/>
        <p:nvPr/>
      </p:nvGrpSpPr>
      <p:grpSpPr>
        <a:xfrm>
          <a:off x="0" y="0"/>
          <a:ext cx="0" cy="0"/>
          <a:chOff x="0" y="0"/>
          <a:chExt cx="0" cy="0"/>
        </a:xfrm>
      </p:grpSpPr>
      <p:pic>
        <p:nvPicPr>
          <p:cNvPr id="3747" name="Google Shape;3747;p49"/>
          <p:cNvPicPr preferRelativeResize="0"/>
          <p:nvPr/>
        </p:nvPicPr>
        <p:blipFill>
          <a:blip r:embed="rId3">
            <a:alphaModFix/>
          </a:blip>
          <a:stretch>
            <a:fillRect/>
          </a:stretch>
        </p:blipFill>
        <p:spPr>
          <a:xfrm>
            <a:off x="849925" y="304800"/>
            <a:ext cx="7444157" cy="483870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1" name="Shape 3751"/>
        <p:cNvGrpSpPr/>
        <p:nvPr/>
      </p:nvGrpSpPr>
      <p:grpSpPr>
        <a:xfrm>
          <a:off x="0" y="0"/>
          <a:ext cx="0" cy="0"/>
          <a:chOff x="0" y="0"/>
          <a:chExt cx="0" cy="0"/>
        </a:xfrm>
      </p:grpSpPr>
      <p:pic>
        <p:nvPicPr>
          <p:cNvPr id="3752" name="Google Shape;3752;p50"/>
          <p:cNvPicPr preferRelativeResize="0"/>
          <p:nvPr/>
        </p:nvPicPr>
        <p:blipFill>
          <a:blip r:embed="rId3">
            <a:alphaModFix/>
          </a:blip>
          <a:stretch>
            <a:fillRect/>
          </a:stretch>
        </p:blipFill>
        <p:spPr>
          <a:xfrm>
            <a:off x="849925" y="304800"/>
            <a:ext cx="7444157" cy="483870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6" name="Shape 3756"/>
        <p:cNvGrpSpPr/>
        <p:nvPr/>
      </p:nvGrpSpPr>
      <p:grpSpPr>
        <a:xfrm>
          <a:off x="0" y="0"/>
          <a:ext cx="0" cy="0"/>
          <a:chOff x="0" y="0"/>
          <a:chExt cx="0" cy="0"/>
        </a:xfrm>
      </p:grpSpPr>
      <p:pic>
        <p:nvPicPr>
          <p:cNvPr id="3757" name="Google Shape;3757;p51"/>
          <p:cNvPicPr preferRelativeResize="0"/>
          <p:nvPr/>
        </p:nvPicPr>
        <p:blipFill>
          <a:blip r:embed="rId3">
            <a:alphaModFix/>
          </a:blip>
          <a:stretch>
            <a:fillRect/>
          </a:stretch>
        </p:blipFill>
        <p:spPr>
          <a:xfrm>
            <a:off x="849925" y="304800"/>
            <a:ext cx="7444157" cy="483870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1" name="Shape 3761"/>
        <p:cNvGrpSpPr/>
        <p:nvPr/>
      </p:nvGrpSpPr>
      <p:grpSpPr>
        <a:xfrm>
          <a:off x="0" y="0"/>
          <a:ext cx="0" cy="0"/>
          <a:chOff x="0" y="0"/>
          <a:chExt cx="0" cy="0"/>
        </a:xfrm>
      </p:grpSpPr>
      <p:pic>
        <p:nvPicPr>
          <p:cNvPr id="3762" name="Google Shape;3762;p52"/>
          <p:cNvPicPr preferRelativeResize="0"/>
          <p:nvPr/>
        </p:nvPicPr>
        <p:blipFill>
          <a:blip r:embed="rId3">
            <a:alphaModFix/>
          </a:blip>
          <a:stretch>
            <a:fillRect/>
          </a:stretch>
        </p:blipFill>
        <p:spPr>
          <a:xfrm>
            <a:off x="863300" y="304800"/>
            <a:ext cx="7417408" cy="48387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6" name="Shape 3766"/>
        <p:cNvGrpSpPr/>
        <p:nvPr/>
      </p:nvGrpSpPr>
      <p:grpSpPr>
        <a:xfrm>
          <a:off x="0" y="0"/>
          <a:ext cx="0" cy="0"/>
          <a:chOff x="0" y="0"/>
          <a:chExt cx="0" cy="0"/>
        </a:xfrm>
      </p:grpSpPr>
      <p:pic>
        <p:nvPicPr>
          <p:cNvPr id="3767" name="Google Shape;3767;p53"/>
          <p:cNvPicPr preferRelativeResize="0"/>
          <p:nvPr/>
        </p:nvPicPr>
        <p:blipFill>
          <a:blip r:embed="rId3">
            <a:alphaModFix/>
          </a:blip>
          <a:stretch>
            <a:fillRect/>
          </a:stretch>
        </p:blipFill>
        <p:spPr>
          <a:xfrm>
            <a:off x="863300" y="304800"/>
            <a:ext cx="7417408" cy="4838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7" name="Shape 3277"/>
        <p:cNvGrpSpPr/>
        <p:nvPr/>
      </p:nvGrpSpPr>
      <p:grpSpPr>
        <a:xfrm>
          <a:off x="0" y="0"/>
          <a:ext cx="0" cy="0"/>
          <a:chOff x="0" y="0"/>
          <a:chExt cx="0" cy="0"/>
        </a:xfrm>
      </p:grpSpPr>
      <p:grpSp>
        <p:nvGrpSpPr>
          <p:cNvPr id="3278" name="Google Shape;3278;p27"/>
          <p:cNvGrpSpPr/>
          <p:nvPr/>
        </p:nvGrpSpPr>
        <p:grpSpPr>
          <a:xfrm>
            <a:off x="1273372" y="866470"/>
            <a:ext cx="5232733" cy="2825109"/>
            <a:chOff x="1199528" y="932075"/>
            <a:chExt cx="6744951" cy="3279290"/>
          </a:xfrm>
        </p:grpSpPr>
        <p:sp>
          <p:nvSpPr>
            <p:cNvPr id="3279" name="Google Shape;3279;p27"/>
            <p:cNvSpPr/>
            <p:nvPr/>
          </p:nvSpPr>
          <p:spPr>
            <a:xfrm>
              <a:off x="7730355" y="932075"/>
              <a:ext cx="214124" cy="212290"/>
            </a:xfrm>
            <a:custGeom>
              <a:rect b="b" l="l" r="r" t="t"/>
              <a:pathLst>
                <a:path extrusionOk="0" h="1621" w="1635">
                  <a:moveTo>
                    <a:pt x="1430" y="205"/>
                  </a:moveTo>
                  <a:lnTo>
                    <a:pt x="1430" y="1430"/>
                  </a:lnTo>
                  <a:lnTo>
                    <a:pt x="205" y="1430"/>
                  </a:lnTo>
                  <a:lnTo>
                    <a:pt x="205" y="205"/>
                  </a:lnTo>
                  <a:close/>
                  <a:moveTo>
                    <a:pt x="0" y="0"/>
                  </a:moveTo>
                  <a:lnTo>
                    <a:pt x="0" y="1620"/>
                  </a:lnTo>
                  <a:lnTo>
                    <a:pt x="1635" y="1620"/>
                  </a:lnTo>
                  <a:lnTo>
                    <a:pt x="163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0" name="Google Shape;3280;p27"/>
            <p:cNvSpPr/>
            <p:nvPr/>
          </p:nvSpPr>
          <p:spPr>
            <a:xfrm>
              <a:off x="7730355" y="3997242"/>
              <a:ext cx="214124" cy="214124"/>
            </a:xfrm>
            <a:custGeom>
              <a:rect b="b" l="l" r="r" t="t"/>
              <a:pathLst>
                <a:path extrusionOk="0" h="1635" w="1635">
                  <a:moveTo>
                    <a:pt x="1430" y="205"/>
                  </a:moveTo>
                  <a:lnTo>
                    <a:pt x="1430" y="1430"/>
                  </a:lnTo>
                  <a:lnTo>
                    <a:pt x="205" y="1430"/>
                  </a:lnTo>
                  <a:lnTo>
                    <a:pt x="205" y="205"/>
                  </a:lnTo>
                  <a:close/>
                  <a:moveTo>
                    <a:pt x="0" y="0"/>
                  </a:moveTo>
                  <a:lnTo>
                    <a:pt x="0" y="1635"/>
                  </a:lnTo>
                  <a:lnTo>
                    <a:pt x="1635" y="1635"/>
                  </a:lnTo>
                  <a:lnTo>
                    <a:pt x="163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1" name="Google Shape;3281;p27"/>
            <p:cNvSpPr/>
            <p:nvPr/>
          </p:nvSpPr>
          <p:spPr>
            <a:xfrm>
              <a:off x="1199528" y="3997242"/>
              <a:ext cx="212290" cy="214124"/>
            </a:xfrm>
            <a:custGeom>
              <a:rect b="b" l="l" r="r" t="t"/>
              <a:pathLst>
                <a:path extrusionOk="0" h="1635" w="1621">
                  <a:moveTo>
                    <a:pt x="1416" y="205"/>
                  </a:moveTo>
                  <a:lnTo>
                    <a:pt x="1416" y="1430"/>
                  </a:lnTo>
                  <a:lnTo>
                    <a:pt x="190" y="1430"/>
                  </a:lnTo>
                  <a:lnTo>
                    <a:pt x="190" y="205"/>
                  </a:lnTo>
                  <a:close/>
                  <a:moveTo>
                    <a:pt x="1" y="0"/>
                  </a:moveTo>
                  <a:lnTo>
                    <a:pt x="1" y="1635"/>
                  </a:lnTo>
                  <a:lnTo>
                    <a:pt x="1620" y="1635"/>
                  </a:lnTo>
                  <a:lnTo>
                    <a:pt x="162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2" name="Google Shape;3282;p27"/>
            <p:cNvSpPr/>
            <p:nvPr/>
          </p:nvSpPr>
          <p:spPr>
            <a:xfrm>
              <a:off x="1199528" y="932075"/>
              <a:ext cx="212290" cy="212290"/>
            </a:xfrm>
            <a:custGeom>
              <a:rect b="b" l="l" r="r" t="t"/>
              <a:pathLst>
                <a:path extrusionOk="0" h="1621" w="1621">
                  <a:moveTo>
                    <a:pt x="1416" y="205"/>
                  </a:moveTo>
                  <a:lnTo>
                    <a:pt x="1416" y="1430"/>
                  </a:lnTo>
                  <a:lnTo>
                    <a:pt x="190" y="1430"/>
                  </a:lnTo>
                  <a:lnTo>
                    <a:pt x="190" y="205"/>
                  </a:lnTo>
                  <a:close/>
                  <a:moveTo>
                    <a:pt x="1" y="0"/>
                  </a:moveTo>
                  <a:lnTo>
                    <a:pt x="1" y="1620"/>
                  </a:lnTo>
                  <a:lnTo>
                    <a:pt x="1620" y="1620"/>
                  </a:lnTo>
                  <a:lnTo>
                    <a:pt x="162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83" name="Google Shape;3283;p27"/>
            <p:cNvCxnSpPr/>
            <p:nvPr/>
          </p:nvCxnSpPr>
          <p:spPr>
            <a:xfrm>
              <a:off x="1399825" y="1048275"/>
              <a:ext cx="6356400" cy="0"/>
            </a:xfrm>
            <a:prstGeom prst="straightConnector1">
              <a:avLst/>
            </a:prstGeom>
            <a:noFill/>
            <a:ln cap="flat" cmpd="sng" w="28575">
              <a:solidFill>
                <a:schemeClr val="dk2"/>
              </a:solidFill>
              <a:prstDash val="solid"/>
              <a:round/>
              <a:headEnd len="med" w="med" type="none"/>
              <a:tailEnd len="med" w="med" type="none"/>
            </a:ln>
          </p:spPr>
        </p:cxnSp>
        <p:cxnSp>
          <p:nvCxnSpPr>
            <p:cNvPr id="3284" name="Google Shape;3284;p27"/>
            <p:cNvCxnSpPr/>
            <p:nvPr/>
          </p:nvCxnSpPr>
          <p:spPr>
            <a:xfrm>
              <a:off x="1399825" y="4104300"/>
              <a:ext cx="6356400" cy="0"/>
            </a:xfrm>
            <a:prstGeom prst="straightConnector1">
              <a:avLst/>
            </a:prstGeom>
            <a:noFill/>
            <a:ln cap="flat" cmpd="sng" w="28575">
              <a:solidFill>
                <a:schemeClr val="dk2"/>
              </a:solidFill>
              <a:prstDash val="solid"/>
              <a:round/>
              <a:headEnd len="med" w="med" type="none"/>
              <a:tailEnd len="med" w="med" type="none"/>
            </a:ln>
          </p:spPr>
        </p:cxnSp>
        <p:cxnSp>
          <p:nvCxnSpPr>
            <p:cNvPr id="3285" name="Google Shape;3285;p27"/>
            <p:cNvCxnSpPr/>
            <p:nvPr/>
          </p:nvCxnSpPr>
          <p:spPr>
            <a:xfrm rot="-5400000">
              <a:off x="-112125" y="2565050"/>
              <a:ext cx="2864400" cy="0"/>
            </a:xfrm>
            <a:prstGeom prst="straightConnector1">
              <a:avLst/>
            </a:prstGeom>
            <a:noFill/>
            <a:ln cap="flat" cmpd="sng" w="28575">
              <a:solidFill>
                <a:schemeClr val="dk2"/>
              </a:solidFill>
              <a:prstDash val="solid"/>
              <a:round/>
              <a:headEnd len="med" w="med" type="none"/>
              <a:tailEnd len="med" w="med" type="none"/>
            </a:ln>
          </p:spPr>
        </p:cxnSp>
        <p:cxnSp>
          <p:nvCxnSpPr>
            <p:cNvPr id="3286" name="Google Shape;3286;p27"/>
            <p:cNvCxnSpPr/>
            <p:nvPr/>
          </p:nvCxnSpPr>
          <p:spPr>
            <a:xfrm rot="-5400000">
              <a:off x="6405213" y="2565050"/>
              <a:ext cx="2864400" cy="0"/>
            </a:xfrm>
            <a:prstGeom prst="straightConnector1">
              <a:avLst/>
            </a:prstGeom>
            <a:noFill/>
            <a:ln cap="flat" cmpd="sng" w="28575">
              <a:solidFill>
                <a:schemeClr val="dk2"/>
              </a:solidFill>
              <a:prstDash val="solid"/>
              <a:round/>
              <a:headEnd len="med" w="med" type="none"/>
              <a:tailEnd len="med" w="med" type="none"/>
            </a:ln>
          </p:spPr>
        </p:cxnSp>
      </p:grpSp>
      <p:sp>
        <p:nvSpPr>
          <p:cNvPr id="3287" name="Google Shape;3287;p27"/>
          <p:cNvSpPr txBox="1"/>
          <p:nvPr>
            <p:ph type="title"/>
          </p:nvPr>
        </p:nvSpPr>
        <p:spPr>
          <a:xfrm>
            <a:off x="1710050" y="2437050"/>
            <a:ext cx="45762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Introducción</a:t>
            </a:r>
            <a:endParaRPr/>
          </a:p>
        </p:txBody>
      </p:sp>
      <p:sp>
        <p:nvSpPr>
          <p:cNvPr id="3288" name="Google Shape;3288;p27"/>
          <p:cNvSpPr txBox="1"/>
          <p:nvPr>
            <p:ph idx="2" type="title"/>
          </p:nvPr>
        </p:nvSpPr>
        <p:spPr>
          <a:xfrm>
            <a:off x="1710050" y="1216250"/>
            <a:ext cx="12888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grpSp>
        <p:nvGrpSpPr>
          <p:cNvPr id="3289" name="Google Shape;3289;p27"/>
          <p:cNvGrpSpPr/>
          <p:nvPr/>
        </p:nvGrpSpPr>
        <p:grpSpPr>
          <a:xfrm>
            <a:off x="1377048" y="3951101"/>
            <a:ext cx="5038708" cy="652901"/>
            <a:chOff x="2470291" y="4052177"/>
            <a:chExt cx="4202425" cy="544538"/>
          </a:xfrm>
        </p:grpSpPr>
        <p:sp>
          <p:nvSpPr>
            <p:cNvPr id="3290" name="Google Shape;3290;p27"/>
            <p:cNvSpPr/>
            <p:nvPr/>
          </p:nvSpPr>
          <p:spPr>
            <a:xfrm>
              <a:off x="2470291" y="4052177"/>
              <a:ext cx="4202425" cy="544538"/>
            </a:xfrm>
            <a:custGeom>
              <a:rect b="b" l="l" r="r" t="t"/>
              <a:pathLst>
                <a:path extrusionOk="0" h="7633" w="58907">
                  <a:moveTo>
                    <a:pt x="0" y="1"/>
                  </a:moveTo>
                  <a:lnTo>
                    <a:pt x="0" y="7632"/>
                  </a:lnTo>
                  <a:lnTo>
                    <a:pt x="58906" y="7632"/>
                  </a:lnTo>
                  <a:lnTo>
                    <a:pt x="58906" y="1"/>
                  </a:lnTo>
                  <a:close/>
                </a:path>
              </a:pathLst>
            </a:custGeom>
            <a:solidFill>
              <a:srgbClr val="FFFFFF"/>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1" name="Google Shape;3291;p27"/>
            <p:cNvSpPr/>
            <p:nvPr/>
          </p:nvSpPr>
          <p:spPr>
            <a:xfrm>
              <a:off x="2470291" y="4052177"/>
              <a:ext cx="4202425" cy="215589"/>
            </a:xfrm>
            <a:custGeom>
              <a:rect b="b" l="l" r="r" t="t"/>
              <a:pathLst>
                <a:path extrusionOk="0" h="3022" w="58907">
                  <a:moveTo>
                    <a:pt x="0" y="1"/>
                  </a:moveTo>
                  <a:lnTo>
                    <a:pt x="0" y="3021"/>
                  </a:lnTo>
                  <a:lnTo>
                    <a:pt x="58906" y="3021"/>
                  </a:lnTo>
                  <a:lnTo>
                    <a:pt x="58906" y="1"/>
                  </a:ln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2" name="Google Shape;3292;p27"/>
            <p:cNvSpPr/>
            <p:nvPr/>
          </p:nvSpPr>
          <p:spPr>
            <a:xfrm>
              <a:off x="2470291" y="4260421"/>
              <a:ext cx="4202425" cy="14625"/>
            </a:xfrm>
            <a:custGeom>
              <a:rect b="b" l="l" r="r" t="t"/>
              <a:pathLst>
                <a:path extrusionOk="0" h="205" w="58907">
                  <a:moveTo>
                    <a:pt x="0" y="0"/>
                  </a:moveTo>
                  <a:lnTo>
                    <a:pt x="0" y="205"/>
                  </a:lnTo>
                  <a:lnTo>
                    <a:pt x="58906" y="205"/>
                  </a:lnTo>
                  <a:lnTo>
                    <a:pt x="5890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3" name="Google Shape;3293;p27"/>
            <p:cNvSpPr/>
            <p:nvPr/>
          </p:nvSpPr>
          <p:spPr>
            <a:xfrm>
              <a:off x="6287537" y="4203135"/>
              <a:ext cx="101017" cy="13626"/>
            </a:xfrm>
            <a:custGeom>
              <a:rect b="b" l="l" r="r" t="t"/>
              <a:pathLst>
                <a:path extrusionOk="0" h="191" w="1416">
                  <a:moveTo>
                    <a:pt x="0" y="1"/>
                  </a:moveTo>
                  <a:lnTo>
                    <a:pt x="0" y="190"/>
                  </a:lnTo>
                  <a:lnTo>
                    <a:pt x="1416" y="190"/>
                  </a:lnTo>
                  <a:lnTo>
                    <a:pt x="141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4" name="Google Shape;3294;p27"/>
            <p:cNvSpPr/>
            <p:nvPr/>
          </p:nvSpPr>
          <p:spPr>
            <a:xfrm>
              <a:off x="6504058" y="4104256"/>
              <a:ext cx="110434" cy="110434"/>
            </a:xfrm>
            <a:custGeom>
              <a:rect b="b" l="l" r="r" t="t"/>
              <a:pathLst>
                <a:path extrusionOk="0" h="1548" w="1548">
                  <a:moveTo>
                    <a:pt x="1416" y="1"/>
                  </a:moveTo>
                  <a:lnTo>
                    <a:pt x="0" y="1416"/>
                  </a:lnTo>
                  <a:lnTo>
                    <a:pt x="146" y="1547"/>
                  </a:lnTo>
                  <a:lnTo>
                    <a:pt x="1547" y="146"/>
                  </a:lnTo>
                  <a:lnTo>
                    <a:pt x="14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5" name="Google Shape;3295;p27"/>
            <p:cNvSpPr/>
            <p:nvPr/>
          </p:nvSpPr>
          <p:spPr>
            <a:xfrm>
              <a:off x="6504058" y="4104256"/>
              <a:ext cx="110434" cy="110434"/>
            </a:xfrm>
            <a:custGeom>
              <a:rect b="b" l="l" r="r" t="t"/>
              <a:pathLst>
                <a:path extrusionOk="0" h="1548" w="1548">
                  <a:moveTo>
                    <a:pt x="1416" y="1"/>
                  </a:moveTo>
                  <a:lnTo>
                    <a:pt x="0" y="1416"/>
                  </a:lnTo>
                  <a:lnTo>
                    <a:pt x="146" y="1547"/>
                  </a:lnTo>
                  <a:lnTo>
                    <a:pt x="1547" y="146"/>
                  </a:lnTo>
                  <a:lnTo>
                    <a:pt x="141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6" name="Google Shape;3296;p27"/>
            <p:cNvSpPr/>
            <p:nvPr/>
          </p:nvSpPr>
          <p:spPr>
            <a:xfrm>
              <a:off x="6504058" y="4104256"/>
              <a:ext cx="110434" cy="110434"/>
            </a:xfrm>
            <a:custGeom>
              <a:rect b="b" l="l" r="r" t="t"/>
              <a:pathLst>
                <a:path extrusionOk="0" h="1548" w="1548">
                  <a:moveTo>
                    <a:pt x="146" y="1"/>
                  </a:moveTo>
                  <a:lnTo>
                    <a:pt x="0" y="146"/>
                  </a:lnTo>
                  <a:lnTo>
                    <a:pt x="1416" y="1547"/>
                  </a:lnTo>
                  <a:lnTo>
                    <a:pt x="1547" y="1416"/>
                  </a:lnTo>
                  <a:lnTo>
                    <a:pt x="14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7" name="Google Shape;3297;p27"/>
            <p:cNvSpPr/>
            <p:nvPr/>
          </p:nvSpPr>
          <p:spPr>
            <a:xfrm>
              <a:off x="2552547" y="4349954"/>
              <a:ext cx="4037915" cy="165580"/>
            </a:xfrm>
            <a:custGeom>
              <a:rect b="b" l="l" r="r" t="t"/>
              <a:pathLst>
                <a:path extrusionOk="0" h="2321" w="56601">
                  <a:moveTo>
                    <a:pt x="56396" y="190"/>
                  </a:moveTo>
                  <a:lnTo>
                    <a:pt x="56396" y="2116"/>
                  </a:lnTo>
                  <a:lnTo>
                    <a:pt x="204" y="2116"/>
                  </a:lnTo>
                  <a:lnTo>
                    <a:pt x="204" y="190"/>
                  </a:lnTo>
                  <a:close/>
                  <a:moveTo>
                    <a:pt x="0" y="0"/>
                  </a:moveTo>
                  <a:lnTo>
                    <a:pt x="0" y="2320"/>
                  </a:lnTo>
                  <a:lnTo>
                    <a:pt x="56601" y="2320"/>
                  </a:lnTo>
                  <a:lnTo>
                    <a:pt x="5660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8" name="Google Shape;3298;p27"/>
            <p:cNvSpPr/>
            <p:nvPr/>
          </p:nvSpPr>
          <p:spPr>
            <a:xfrm>
              <a:off x="2559824" y="4356161"/>
              <a:ext cx="3441442" cy="152097"/>
            </a:xfrm>
            <a:custGeom>
              <a:rect b="b" l="l" r="r" t="t"/>
              <a:pathLst>
                <a:path extrusionOk="0" h="2132" w="48240">
                  <a:moveTo>
                    <a:pt x="0" y="1"/>
                  </a:moveTo>
                  <a:lnTo>
                    <a:pt x="0" y="2131"/>
                  </a:lnTo>
                  <a:lnTo>
                    <a:pt x="48240" y="2131"/>
                  </a:lnTo>
                  <a:lnTo>
                    <a:pt x="4824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99" name="Google Shape;3299;p27"/>
          <p:cNvGrpSpPr/>
          <p:nvPr/>
        </p:nvGrpSpPr>
        <p:grpSpPr>
          <a:xfrm>
            <a:off x="7112888" y="944063"/>
            <a:ext cx="1152987" cy="1650783"/>
            <a:chOff x="6089375" y="1746338"/>
            <a:chExt cx="1152987" cy="1650783"/>
          </a:xfrm>
        </p:grpSpPr>
        <p:sp>
          <p:nvSpPr>
            <p:cNvPr id="3300" name="Google Shape;3300;p27"/>
            <p:cNvSpPr/>
            <p:nvPr/>
          </p:nvSpPr>
          <p:spPr>
            <a:xfrm>
              <a:off x="6097410" y="1754373"/>
              <a:ext cx="1136917" cy="1634633"/>
            </a:xfrm>
            <a:custGeom>
              <a:rect b="b" l="l" r="r" t="t"/>
              <a:pathLst>
                <a:path extrusionOk="0" h="20750" w="14432">
                  <a:moveTo>
                    <a:pt x="1" y="1"/>
                  </a:moveTo>
                  <a:lnTo>
                    <a:pt x="1" y="20750"/>
                  </a:lnTo>
                  <a:lnTo>
                    <a:pt x="14432" y="20750"/>
                  </a:lnTo>
                  <a:lnTo>
                    <a:pt x="144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1" name="Google Shape;3301;p27"/>
            <p:cNvSpPr/>
            <p:nvPr/>
          </p:nvSpPr>
          <p:spPr>
            <a:xfrm>
              <a:off x="6097410" y="1754373"/>
              <a:ext cx="1136917" cy="238066"/>
            </a:xfrm>
            <a:custGeom>
              <a:rect b="b" l="l" r="r" t="t"/>
              <a:pathLst>
                <a:path extrusionOk="0" h="3022" w="14432">
                  <a:moveTo>
                    <a:pt x="1" y="1"/>
                  </a:moveTo>
                  <a:lnTo>
                    <a:pt x="1" y="3021"/>
                  </a:lnTo>
                  <a:lnTo>
                    <a:pt x="14432" y="3021"/>
                  </a:lnTo>
                  <a:lnTo>
                    <a:pt x="1443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2" name="Google Shape;3302;p27"/>
            <p:cNvSpPr/>
            <p:nvPr/>
          </p:nvSpPr>
          <p:spPr>
            <a:xfrm>
              <a:off x="6089375" y="1746338"/>
              <a:ext cx="1152987" cy="1650783"/>
            </a:xfrm>
            <a:custGeom>
              <a:rect b="b" l="l" r="r" t="t"/>
              <a:pathLst>
                <a:path extrusionOk="0" h="20955" w="14636">
                  <a:moveTo>
                    <a:pt x="14431" y="205"/>
                  </a:moveTo>
                  <a:lnTo>
                    <a:pt x="14431" y="20764"/>
                  </a:lnTo>
                  <a:lnTo>
                    <a:pt x="190" y="20764"/>
                  </a:lnTo>
                  <a:lnTo>
                    <a:pt x="190" y="205"/>
                  </a:lnTo>
                  <a:close/>
                  <a:moveTo>
                    <a:pt x="0" y="0"/>
                  </a:moveTo>
                  <a:lnTo>
                    <a:pt x="0" y="20954"/>
                  </a:lnTo>
                  <a:lnTo>
                    <a:pt x="14636" y="20954"/>
                  </a:lnTo>
                  <a:lnTo>
                    <a:pt x="146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3" name="Google Shape;3303;p27"/>
            <p:cNvSpPr/>
            <p:nvPr/>
          </p:nvSpPr>
          <p:spPr>
            <a:xfrm>
              <a:off x="6097410" y="1984244"/>
              <a:ext cx="1136917" cy="16228"/>
            </a:xfrm>
            <a:custGeom>
              <a:rect b="b" l="l" r="r" t="t"/>
              <a:pathLst>
                <a:path extrusionOk="0" h="206" w="14432">
                  <a:moveTo>
                    <a:pt x="1" y="1"/>
                  </a:moveTo>
                  <a:lnTo>
                    <a:pt x="1" y="205"/>
                  </a:lnTo>
                  <a:lnTo>
                    <a:pt x="14432" y="205"/>
                  </a:lnTo>
                  <a:lnTo>
                    <a:pt x="1443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4" name="Google Shape;3304;p27"/>
            <p:cNvSpPr/>
            <p:nvPr/>
          </p:nvSpPr>
          <p:spPr>
            <a:xfrm>
              <a:off x="6808925" y="1921065"/>
              <a:ext cx="111628" cy="16149"/>
            </a:xfrm>
            <a:custGeom>
              <a:rect b="b" l="l" r="r" t="t"/>
              <a:pathLst>
                <a:path extrusionOk="0" h="205" w="1417">
                  <a:moveTo>
                    <a:pt x="1" y="0"/>
                  </a:moveTo>
                  <a:lnTo>
                    <a:pt x="1" y="205"/>
                  </a:lnTo>
                  <a:lnTo>
                    <a:pt x="1416" y="205"/>
                  </a:lnTo>
                  <a:lnTo>
                    <a:pt x="141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5" name="Google Shape;3305;p27"/>
            <p:cNvSpPr/>
            <p:nvPr/>
          </p:nvSpPr>
          <p:spPr>
            <a:xfrm>
              <a:off x="7048014" y="1811880"/>
              <a:ext cx="123129" cy="123050"/>
            </a:xfrm>
            <a:custGeom>
              <a:rect b="b" l="l" r="r" t="t"/>
              <a:pathLst>
                <a:path extrusionOk="0" h="1562" w="1563">
                  <a:moveTo>
                    <a:pt x="1416" y="0"/>
                  </a:moveTo>
                  <a:lnTo>
                    <a:pt x="1" y="1416"/>
                  </a:lnTo>
                  <a:lnTo>
                    <a:pt x="147" y="1562"/>
                  </a:lnTo>
                  <a:lnTo>
                    <a:pt x="1562" y="146"/>
                  </a:lnTo>
                  <a:lnTo>
                    <a:pt x="141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6" name="Google Shape;3306;p27"/>
            <p:cNvSpPr/>
            <p:nvPr/>
          </p:nvSpPr>
          <p:spPr>
            <a:xfrm>
              <a:off x="7048014" y="1811880"/>
              <a:ext cx="123129" cy="123050"/>
            </a:xfrm>
            <a:custGeom>
              <a:rect b="b" l="l" r="r" t="t"/>
              <a:pathLst>
                <a:path extrusionOk="0" h="1562" w="1563">
                  <a:moveTo>
                    <a:pt x="1416" y="0"/>
                  </a:moveTo>
                  <a:lnTo>
                    <a:pt x="1" y="1416"/>
                  </a:lnTo>
                  <a:lnTo>
                    <a:pt x="147" y="1562"/>
                  </a:lnTo>
                  <a:lnTo>
                    <a:pt x="1562" y="146"/>
                  </a:lnTo>
                  <a:lnTo>
                    <a:pt x="141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7" name="Google Shape;3307;p27"/>
            <p:cNvSpPr/>
            <p:nvPr/>
          </p:nvSpPr>
          <p:spPr>
            <a:xfrm>
              <a:off x="7048014" y="1811880"/>
              <a:ext cx="123129" cy="123050"/>
            </a:xfrm>
            <a:custGeom>
              <a:rect b="b" l="l" r="r" t="t"/>
              <a:pathLst>
                <a:path extrusionOk="0" h="1562" w="1563">
                  <a:moveTo>
                    <a:pt x="147" y="0"/>
                  </a:moveTo>
                  <a:lnTo>
                    <a:pt x="1" y="146"/>
                  </a:lnTo>
                  <a:lnTo>
                    <a:pt x="1416" y="1562"/>
                  </a:lnTo>
                  <a:lnTo>
                    <a:pt x="1562" y="1416"/>
                  </a:lnTo>
                  <a:lnTo>
                    <a:pt x="14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8" name="Google Shape;3308;p27"/>
            <p:cNvSpPr/>
            <p:nvPr/>
          </p:nvSpPr>
          <p:spPr>
            <a:xfrm>
              <a:off x="6995155" y="1984244"/>
              <a:ext cx="247204" cy="1412874"/>
            </a:xfrm>
            <a:custGeom>
              <a:rect b="b" l="l" r="r" t="t"/>
              <a:pathLst>
                <a:path extrusionOk="0" h="17935" w="3138">
                  <a:moveTo>
                    <a:pt x="2933" y="205"/>
                  </a:moveTo>
                  <a:lnTo>
                    <a:pt x="2933" y="17744"/>
                  </a:lnTo>
                  <a:lnTo>
                    <a:pt x="205" y="17744"/>
                  </a:lnTo>
                  <a:lnTo>
                    <a:pt x="205" y="205"/>
                  </a:lnTo>
                  <a:close/>
                  <a:moveTo>
                    <a:pt x="1" y="1"/>
                  </a:moveTo>
                  <a:lnTo>
                    <a:pt x="1" y="17934"/>
                  </a:lnTo>
                  <a:lnTo>
                    <a:pt x="3138" y="17934"/>
                  </a:lnTo>
                  <a:lnTo>
                    <a:pt x="313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9" name="Google Shape;3309;p27"/>
            <p:cNvSpPr/>
            <p:nvPr/>
          </p:nvSpPr>
          <p:spPr>
            <a:xfrm>
              <a:off x="7036513" y="2047503"/>
              <a:ext cx="164487" cy="93194"/>
            </a:xfrm>
            <a:custGeom>
              <a:rect b="b" l="l" r="r" t="t"/>
              <a:pathLst>
                <a:path extrusionOk="0" h="1183" w="2088">
                  <a:moveTo>
                    <a:pt x="1037" y="0"/>
                  </a:moveTo>
                  <a:lnTo>
                    <a:pt x="1" y="1051"/>
                  </a:lnTo>
                  <a:lnTo>
                    <a:pt x="132" y="1182"/>
                  </a:lnTo>
                  <a:lnTo>
                    <a:pt x="1037" y="278"/>
                  </a:lnTo>
                  <a:lnTo>
                    <a:pt x="1941" y="1182"/>
                  </a:lnTo>
                  <a:lnTo>
                    <a:pt x="2087" y="1051"/>
                  </a:lnTo>
                  <a:lnTo>
                    <a:pt x="103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0" name="Google Shape;3310;p27"/>
            <p:cNvSpPr/>
            <p:nvPr/>
          </p:nvSpPr>
          <p:spPr>
            <a:xfrm>
              <a:off x="7036513" y="3240661"/>
              <a:ext cx="164487" cy="93194"/>
            </a:xfrm>
            <a:custGeom>
              <a:rect b="b" l="l" r="r" t="t"/>
              <a:pathLst>
                <a:path extrusionOk="0" h="1183" w="2088">
                  <a:moveTo>
                    <a:pt x="132" y="1"/>
                  </a:moveTo>
                  <a:lnTo>
                    <a:pt x="1" y="146"/>
                  </a:lnTo>
                  <a:lnTo>
                    <a:pt x="1037" y="1182"/>
                  </a:lnTo>
                  <a:lnTo>
                    <a:pt x="2087" y="146"/>
                  </a:lnTo>
                  <a:lnTo>
                    <a:pt x="1941" y="1"/>
                  </a:lnTo>
                  <a:lnTo>
                    <a:pt x="1037" y="905"/>
                  </a:lnTo>
                  <a:lnTo>
                    <a:pt x="13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1" name="Google Shape;3311;p27"/>
            <p:cNvSpPr/>
            <p:nvPr/>
          </p:nvSpPr>
          <p:spPr>
            <a:xfrm>
              <a:off x="7092838" y="2544114"/>
              <a:ext cx="50654" cy="555224"/>
            </a:xfrm>
            <a:custGeom>
              <a:rect b="b" l="l" r="r" t="t"/>
              <a:pathLst>
                <a:path extrusionOk="0" h="7048" w="643">
                  <a:moveTo>
                    <a:pt x="322" y="0"/>
                  </a:moveTo>
                  <a:cubicBezTo>
                    <a:pt x="147" y="0"/>
                    <a:pt x="1" y="146"/>
                    <a:pt x="1" y="321"/>
                  </a:cubicBezTo>
                  <a:lnTo>
                    <a:pt x="1" y="6741"/>
                  </a:lnTo>
                  <a:cubicBezTo>
                    <a:pt x="1" y="6916"/>
                    <a:pt x="147" y="7048"/>
                    <a:pt x="322" y="7048"/>
                  </a:cubicBezTo>
                  <a:cubicBezTo>
                    <a:pt x="497" y="7048"/>
                    <a:pt x="643" y="6916"/>
                    <a:pt x="643" y="6741"/>
                  </a:cubicBezTo>
                  <a:lnTo>
                    <a:pt x="643" y="321"/>
                  </a:lnTo>
                  <a:cubicBezTo>
                    <a:pt x="643" y="146"/>
                    <a:pt x="497" y="0"/>
                    <a:pt x="3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2" name="Google Shape;3312;p27"/>
            <p:cNvSpPr/>
            <p:nvPr/>
          </p:nvSpPr>
          <p:spPr>
            <a:xfrm>
              <a:off x="6192809" y="2183157"/>
              <a:ext cx="47188" cy="47188"/>
            </a:xfrm>
            <a:custGeom>
              <a:rect b="b" l="l" r="r" t="t"/>
              <a:pathLst>
                <a:path extrusionOk="0" h="599" w="599">
                  <a:moveTo>
                    <a:pt x="307" y="0"/>
                  </a:moveTo>
                  <a:cubicBezTo>
                    <a:pt x="132" y="0"/>
                    <a:pt x="1" y="132"/>
                    <a:pt x="1" y="292"/>
                  </a:cubicBezTo>
                  <a:cubicBezTo>
                    <a:pt x="1" y="467"/>
                    <a:pt x="132" y="599"/>
                    <a:pt x="307" y="599"/>
                  </a:cubicBezTo>
                  <a:cubicBezTo>
                    <a:pt x="468" y="599"/>
                    <a:pt x="599" y="467"/>
                    <a:pt x="599" y="292"/>
                  </a:cubicBezTo>
                  <a:cubicBezTo>
                    <a:pt x="599" y="132"/>
                    <a:pt x="468" y="0"/>
                    <a:pt x="3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3" name="Google Shape;3313;p27"/>
            <p:cNvSpPr/>
            <p:nvPr/>
          </p:nvSpPr>
          <p:spPr>
            <a:xfrm>
              <a:off x="6137665" y="2169371"/>
              <a:ext cx="158658" cy="74760"/>
            </a:xfrm>
            <a:custGeom>
              <a:rect b="b" l="l" r="r" t="t"/>
              <a:pathLst>
                <a:path extrusionOk="0" h="949" w="2014">
                  <a:moveTo>
                    <a:pt x="1007" y="190"/>
                  </a:moveTo>
                  <a:cubicBezTo>
                    <a:pt x="1109" y="190"/>
                    <a:pt x="1401" y="336"/>
                    <a:pt x="1634" y="467"/>
                  </a:cubicBezTo>
                  <a:cubicBezTo>
                    <a:pt x="1401" y="598"/>
                    <a:pt x="1109" y="744"/>
                    <a:pt x="1007" y="744"/>
                  </a:cubicBezTo>
                  <a:cubicBezTo>
                    <a:pt x="905" y="744"/>
                    <a:pt x="613" y="598"/>
                    <a:pt x="380" y="467"/>
                  </a:cubicBezTo>
                  <a:cubicBezTo>
                    <a:pt x="613" y="336"/>
                    <a:pt x="905" y="190"/>
                    <a:pt x="1007" y="190"/>
                  </a:cubicBezTo>
                  <a:close/>
                  <a:moveTo>
                    <a:pt x="1007" y="0"/>
                  </a:moveTo>
                  <a:cubicBezTo>
                    <a:pt x="774" y="0"/>
                    <a:pt x="234" y="321"/>
                    <a:pt x="132" y="380"/>
                  </a:cubicBezTo>
                  <a:lnTo>
                    <a:pt x="0" y="467"/>
                  </a:lnTo>
                  <a:lnTo>
                    <a:pt x="132" y="555"/>
                  </a:lnTo>
                  <a:cubicBezTo>
                    <a:pt x="234" y="613"/>
                    <a:pt x="774" y="949"/>
                    <a:pt x="1007" y="949"/>
                  </a:cubicBezTo>
                  <a:cubicBezTo>
                    <a:pt x="1226" y="949"/>
                    <a:pt x="1766" y="613"/>
                    <a:pt x="1883" y="555"/>
                  </a:cubicBezTo>
                  <a:lnTo>
                    <a:pt x="2014" y="467"/>
                  </a:lnTo>
                  <a:lnTo>
                    <a:pt x="1883" y="380"/>
                  </a:lnTo>
                  <a:cubicBezTo>
                    <a:pt x="1766" y="321"/>
                    <a:pt x="1226" y="0"/>
                    <a:pt x="10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4" name="Google Shape;3314;p27"/>
            <p:cNvSpPr/>
            <p:nvPr/>
          </p:nvSpPr>
          <p:spPr>
            <a:xfrm>
              <a:off x="6321531" y="2099259"/>
              <a:ext cx="15047" cy="214984"/>
            </a:xfrm>
            <a:custGeom>
              <a:rect b="b" l="l" r="r" t="t"/>
              <a:pathLst>
                <a:path extrusionOk="0" h="2729" w="191">
                  <a:moveTo>
                    <a:pt x="1" y="0"/>
                  </a:moveTo>
                  <a:lnTo>
                    <a:pt x="1" y="2729"/>
                  </a:lnTo>
                  <a:lnTo>
                    <a:pt x="191" y="2729"/>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5" name="Google Shape;3315;p27"/>
            <p:cNvSpPr/>
            <p:nvPr/>
          </p:nvSpPr>
          <p:spPr>
            <a:xfrm>
              <a:off x="6410077" y="2132582"/>
              <a:ext cx="147235" cy="147156"/>
            </a:xfrm>
            <a:custGeom>
              <a:rect b="b" l="l" r="r" t="t"/>
              <a:pathLst>
                <a:path extrusionOk="0" h="1868" w="1869">
                  <a:moveTo>
                    <a:pt x="0" y="0"/>
                  </a:moveTo>
                  <a:lnTo>
                    <a:pt x="0" y="1868"/>
                  </a:lnTo>
                  <a:lnTo>
                    <a:pt x="1868" y="1868"/>
                  </a:lnTo>
                  <a:lnTo>
                    <a:pt x="186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6" name="Google Shape;3316;p27"/>
            <p:cNvSpPr/>
            <p:nvPr/>
          </p:nvSpPr>
          <p:spPr>
            <a:xfrm>
              <a:off x="6368719" y="2091145"/>
              <a:ext cx="231133" cy="231133"/>
            </a:xfrm>
            <a:custGeom>
              <a:rect b="b" l="l" r="r" t="t"/>
              <a:pathLst>
                <a:path extrusionOk="0" h="2934" w="2934">
                  <a:moveTo>
                    <a:pt x="2729" y="191"/>
                  </a:moveTo>
                  <a:lnTo>
                    <a:pt x="2729" y="2730"/>
                  </a:lnTo>
                  <a:lnTo>
                    <a:pt x="190" y="2730"/>
                  </a:lnTo>
                  <a:lnTo>
                    <a:pt x="190" y="191"/>
                  </a:lnTo>
                  <a:close/>
                  <a:moveTo>
                    <a:pt x="0" y="1"/>
                  </a:moveTo>
                  <a:lnTo>
                    <a:pt x="0" y="2934"/>
                  </a:lnTo>
                  <a:lnTo>
                    <a:pt x="2933" y="2934"/>
                  </a:lnTo>
                  <a:lnTo>
                    <a:pt x="293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7" name="Google Shape;3317;p27"/>
            <p:cNvSpPr/>
            <p:nvPr/>
          </p:nvSpPr>
          <p:spPr>
            <a:xfrm>
              <a:off x="6638846" y="2186623"/>
              <a:ext cx="304633" cy="16149"/>
            </a:xfrm>
            <a:custGeom>
              <a:rect b="b" l="l" r="r" t="t"/>
              <a:pathLst>
                <a:path extrusionOk="0" h="205" w="3867">
                  <a:moveTo>
                    <a:pt x="0" y="0"/>
                  </a:moveTo>
                  <a:lnTo>
                    <a:pt x="0" y="204"/>
                  </a:lnTo>
                  <a:lnTo>
                    <a:pt x="3867" y="204"/>
                  </a:lnTo>
                  <a:lnTo>
                    <a:pt x="386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8" name="Google Shape;3318;p27"/>
            <p:cNvSpPr/>
            <p:nvPr/>
          </p:nvSpPr>
          <p:spPr>
            <a:xfrm>
              <a:off x="6089375" y="1987711"/>
              <a:ext cx="920830" cy="438082"/>
            </a:xfrm>
            <a:custGeom>
              <a:rect b="b" l="l" r="r" t="t"/>
              <a:pathLst>
                <a:path extrusionOk="0" h="5561" w="11689">
                  <a:moveTo>
                    <a:pt x="11484" y="190"/>
                  </a:moveTo>
                  <a:lnTo>
                    <a:pt x="11484" y="5356"/>
                  </a:lnTo>
                  <a:lnTo>
                    <a:pt x="190" y="5356"/>
                  </a:lnTo>
                  <a:lnTo>
                    <a:pt x="190" y="190"/>
                  </a:lnTo>
                  <a:close/>
                  <a:moveTo>
                    <a:pt x="0" y="1"/>
                  </a:moveTo>
                  <a:lnTo>
                    <a:pt x="0" y="5560"/>
                  </a:lnTo>
                  <a:lnTo>
                    <a:pt x="11688" y="5560"/>
                  </a:lnTo>
                  <a:lnTo>
                    <a:pt x="1168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9" name="Google Shape;3319;p27"/>
            <p:cNvSpPr/>
            <p:nvPr/>
          </p:nvSpPr>
          <p:spPr>
            <a:xfrm>
              <a:off x="6192809" y="2605008"/>
              <a:ext cx="47188" cy="47188"/>
            </a:xfrm>
            <a:custGeom>
              <a:rect b="b" l="l" r="r" t="t"/>
              <a:pathLst>
                <a:path extrusionOk="0" h="599" w="599">
                  <a:moveTo>
                    <a:pt x="307" y="0"/>
                  </a:moveTo>
                  <a:cubicBezTo>
                    <a:pt x="132" y="0"/>
                    <a:pt x="1" y="132"/>
                    <a:pt x="1" y="307"/>
                  </a:cubicBezTo>
                  <a:cubicBezTo>
                    <a:pt x="1" y="467"/>
                    <a:pt x="132" y="599"/>
                    <a:pt x="307" y="599"/>
                  </a:cubicBezTo>
                  <a:cubicBezTo>
                    <a:pt x="468" y="599"/>
                    <a:pt x="599" y="467"/>
                    <a:pt x="599" y="307"/>
                  </a:cubicBezTo>
                  <a:cubicBezTo>
                    <a:pt x="599" y="132"/>
                    <a:pt x="468" y="0"/>
                    <a:pt x="3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0" name="Google Shape;3320;p27"/>
            <p:cNvSpPr/>
            <p:nvPr/>
          </p:nvSpPr>
          <p:spPr>
            <a:xfrm>
              <a:off x="6137665" y="2591222"/>
              <a:ext cx="158658" cy="74760"/>
            </a:xfrm>
            <a:custGeom>
              <a:rect b="b" l="l" r="r" t="t"/>
              <a:pathLst>
                <a:path extrusionOk="0" h="949" w="2014">
                  <a:moveTo>
                    <a:pt x="1007" y="205"/>
                  </a:moveTo>
                  <a:cubicBezTo>
                    <a:pt x="1109" y="205"/>
                    <a:pt x="1401" y="351"/>
                    <a:pt x="1634" y="482"/>
                  </a:cubicBezTo>
                  <a:cubicBezTo>
                    <a:pt x="1401" y="613"/>
                    <a:pt x="1109" y="759"/>
                    <a:pt x="1007" y="759"/>
                  </a:cubicBezTo>
                  <a:cubicBezTo>
                    <a:pt x="905" y="759"/>
                    <a:pt x="613" y="613"/>
                    <a:pt x="380" y="482"/>
                  </a:cubicBezTo>
                  <a:cubicBezTo>
                    <a:pt x="613" y="351"/>
                    <a:pt x="905" y="205"/>
                    <a:pt x="1007" y="205"/>
                  </a:cubicBezTo>
                  <a:close/>
                  <a:moveTo>
                    <a:pt x="1007" y="0"/>
                  </a:moveTo>
                  <a:cubicBezTo>
                    <a:pt x="774" y="0"/>
                    <a:pt x="234" y="336"/>
                    <a:pt x="132" y="394"/>
                  </a:cubicBezTo>
                  <a:lnTo>
                    <a:pt x="0" y="482"/>
                  </a:lnTo>
                  <a:lnTo>
                    <a:pt x="132" y="569"/>
                  </a:lnTo>
                  <a:cubicBezTo>
                    <a:pt x="234" y="628"/>
                    <a:pt x="774" y="949"/>
                    <a:pt x="1007" y="949"/>
                  </a:cubicBezTo>
                  <a:cubicBezTo>
                    <a:pt x="1226" y="949"/>
                    <a:pt x="1766" y="628"/>
                    <a:pt x="1883" y="569"/>
                  </a:cubicBezTo>
                  <a:lnTo>
                    <a:pt x="2014" y="482"/>
                  </a:lnTo>
                  <a:lnTo>
                    <a:pt x="1883" y="394"/>
                  </a:lnTo>
                  <a:cubicBezTo>
                    <a:pt x="1766" y="336"/>
                    <a:pt x="1226" y="0"/>
                    <a:pt x="10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1" name="Google Shape;3321;p27"/>
            <p:cNvSpPr/>
            <p:nvPr/>
          </p:nvSpPr>
          <p:spPr>
            <a:xfrm>
              <a:off x="6321531" y="2521111"/>
              <a:ext cx="15047" cy="214984"/>
            </a:xfrm>
            <a:custGeom>
              <a:rect b="b" l="l" r="r" t="t"/>
              <a:pathLst>
                <a:path extrusionOk="0" h="2729" w="191">
                  <a:moveTo>
                    <a:pt x="1" y="0"/>
                  </a:moveTo>
                  <a:lnTo>
                    <a:pt x="1" y="2729"/>
                  </a:lnTo>
                  <a:lnTo>
                    <a:pt x="191" y="2729"/>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2" name="Google Shape;3322;p27"/>
            <p:cNvSpPr/>
            <p:nvPr/>
          </p:nvSpPr>
          <p:spPr>
            <a:xfrm>
              <a:off x="6410077" y="2555536"/>
              <a:ext cx="147235" cy="147235"/>
            </a:xfrm>
            <a:custGeom>
              <a:rect b="b" l="l" r="r" t="t"/>
              <a:pathLst>
                <a:path extrusionOk="0" h="1869" w="1869">
                  <a:moveTo>
                    <a:pt x="0" y="1"/>
                  </a:moveTo>
                  <a:lnTo>
                    <a:pt x="0" y="1869"/>
                  </a:lnTo>
                  <a:lnTo>
                    <a:pt x="1868" y="1869"/>
                  </a:lnTo>
                  <a:lnTo>
                    <a:pt x="18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3" name="Google Shape;3323;p27"/>
            <p:cNvSpPr/>
            <p:nvPr/>
          </p:nvSpPr>
          <p:spPr>
            <a:xfrm>
              <a:off x="6368719" y="2513075"/>
              <a:ext cx="231133" cy="231054"/>
            </a:xfrm>
            <a:custGeom>
              <a:rect b="b" l="l" r="r" t="t"/>
              <a:pathLst>
                <a:path extrusionOk="0" h="2933" w="2934">
                  <a:moveTo>
                    <a:pt x="2729" y="204"/>
                  </a:moveTo>
                  <a:lnTo>
                    <a:pt x="2729" y="2743"/>
                  </a:lnTo>
                  <a:lnTo>
                    <a:pt x="190" y="2743"/>
                  </a:lnTo>
                  <a:lnTo>
                    <a:pt x="190" y="204"/>
                  </a:lnTo>
                  <a:close/>
                  <a:moveTo>
                    <a:pt x="0" y="0"/>
                  </a:moveTo>
                  <a:lnTo>
                    <a:pt x="0" y="2933"/>
                  </a:lnTo>
                  <a:lnTo>
                    <a:pt x="2933" y="2933"/>
                  </a:lnTo>
                  <a:lnTo>
                    <a:pt x="29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4" name="Google Shape;3324;p27"/>
            <p:cNvSpPr/>
            <p:nvPr/>
          </p:nvSpPr>
          <p:spPr>
            <a:xfrm>
              <a:off x="6638846" y="2609577"/>
              <a:ext cx="304633" cy="15047"/>
            </a:xfrm>
            <a:custGeom>
              <a:rect b="b" l="l" r="r" t="t"/>
              <a:pathLst>
                <a:path extrusionOk="0" h="191" w="3867">
                  <a:moveTo>
                    <a:pt x="0" y="1"/>
                  </a:moveTo>
                  <a:lnTo>
                    <a:pt x="0" y="190"/>
                  </a:lnTo>
                  <a:lnTo>
                    <a:pt x="3867" y="190"/>
                  </a:lnTo>
                  <a:lnTo>
                    <a:pt x="38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5" name="Google Shape;3325;p27"/>
            <p:cNvSpPr/>
            <p:nvPr/>
          </p:nvSpPr>
          <p:spPr>
            <a:xfrm>
              <a:off x="6089375" y="2409562"/>
              <a:ext cx="920830" cy="438082"/>
            </a:xfrm>
            <a:custGeom>
              <a:rect b="b" l="l" r="r" t="t"/>
              <a:pathLst>
                <a:path extrusionOk="0" h="5561" w="11689">
                  <a:moveTo>
                    <a:pt x="11484" y="205"/>
                  </a:moveTo>
                  <a:lnTo>
                    <a:pt x="11484" y="5371"/>
                  </a:lnTo>
                  <a:lnTo>
                    <a:pt x="190" y="5371"/>
                  </a:lnTo>
                  <a:lnTo>
                    <a:pt x="190" y="205"/>
                  </a:lnTo>
                  <a:close/>
                  <a:moveTo>
                    <a:pt x="0" y="1"/>
                  </a:moveTo>
                  <a:lnTo>
                    <a:pt x="0" y="5560"/>
                  </a:lnTo>
                  <a:lnTo>
                    <a:pt x="11688" y="5560"/>
                  </a:lnTo>
                  <a:lnTo>
                    <a:pt x="1168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6" name="Google Shape;3326;p27"/>
            <p:cNvSpPr/>
            <p:nvPr/>
          </p:nvSpPr>
          <p:spPr>
            <a:xfrm>
              <a:off x="6192809" y="3025678"/>
              <a:ext cx="47188" cy="47267"/>
            </a:xfrm>
            <a:custGeom>
              <a:rect b="b" l="l" r="r" t="t"/>
              <a:pathLst>
                <a:path extrusionOk="0" h="600" w="599">
                  <a:moveTo>
                    <a:pt x="307" y="1"/>
                  </a:moveTo>
                  <a:cubicBezTo>
                    <a:pt x="132" y="1"/>
                    <a:pt x="1" y="132"/>
                    <a:pt x="1" y="293"/>
                  </a:cubicBezTo>
                  <a:cubicBezTo>
                    <a:pt x="1" y="468"/>
                    <a:pt x="132" y="599"/>
                    <a:pt x="307" y="599"/>
                  </a:cubicBezTo>
                  <a:cubicBezTo>
                    <a:pt x="468" y="599"/>
                    <a:pt x="599" y="468"/>
                    <a:pt x="599" y="293"/>
                  </a:cubicBezTo>
                  <a:cubicBezTo>
                    <a:pt x="599" y="132"/>
                    <a:pt x="468" y="1"/>
                    <a:pt x="3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7" name="Google Shape;3327;p27"/>
            <p:cNvSpPr/>
            <p:nvPr/>
          </p:nvSpPr>
          <p:spPr>
            <a:xfrm>
              <a:off x="6137665" y="3011892"/>
              <a:ext cx="158658" cy="74839"/>
            </a:xfrm>
            <a:custGeom>
              <a:rect b="b" l="l" r="r" t="t"/>
              <a:pathLst>
                <a:path extrusionOk="0" h="950" w="2014">
                  <a:moveTo>
                    <a:pt x="1007" y="191"/>
                  </a:moveTo>
                  <a:cubicBezTo>
                    <a:pt x="1109" y="191"/>
                    <a:pt x="1401" y="336"/>
                    <a:pt x="1634" y="468"/>
                  </a:cubicBezTo>
                  <a:cubicBezTo>
                    <a:pt x="1401" y="614"/>
                    <a:pt x="1109" y="745"/>
                    <a:pt x="1007" y="745"/>
                  </a:cubicBezTo>
                  <a:cubicBezTo>
                    <a:pt x="905" y="745"/>
                    <a:pt x="613" y="614"/>
                    <a:pt x="380" y="468"/>
                  </a:cubicBezTo>
                  <a:cubicBezTo>
                    <a:pt x="613" y="336"/>
                    <a:pt x="905" y="191"/>
                    <a:pt x="1007" y="191"/>
                  </a:cubicBezTo>
                  <a:close/>
                  <a:moveTo>
                    <a:pt x="1007" y="1"/>
                  </a:moveTo>
                  <a:cubicBezTo>
                    <a:pt x="774" y="1"/>
                    <a:pt x="234" y="322"/>
                    <a:pt x="132" y="395"/>
                  </a:cubicBezTo>
                  <a:lnTo>
                    <a:pt x="0" y="468"/>
                  </a:lnTo>
                  <a:lnTo>
                    <a:pt x="132" y="555"/>
                  </a:lnTo>
                  <a:cubicBezTo>
                    <a:pt x="234" y="628"/>
                    <a:pt x="774" y="949"/>
                    <a:pt x="1007" y="949"/>
                  </a:cubicBezTo>
                  <a:cubicBezTo>
                    <a:pt x="1226" y="949"/>
                    <a:pt x="1766" y="628"/>
                    <a:pt x="1883" y="555"/>
                  </a:cubicBezTo>
                  <a:lnTo>
                    <a:pt x="2014" y="468"/>
                  </a:lnTo>
                  <a:lnTo>
                    <a:pt x="1883" y="395"/>
                  </a:lnTo>
                  <a:cubicBezTo>
                    <a:pt x="1766" y="322"/>
                    <a:pt x="1226" y="1"/>
                    <a:pt x="10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8" name="Google Shape;3328;p27"/>
            <p:cNvSpPr/>
            <p:nvPr/>
          </p:nvSpPr>
          <p:spPr>
            <a:xfrm>
              <a:off x="6321531" y="2941781"/>
              <a:ext cx="15047" cy="215063"/>
            </a:xfrm>
            <a:custGeom>
              <a:rect b="b" l="l" r="r" t="t"/>
              <a:pathLst>
                <a:path extrusionOk="0" h="2730" w="191">
                  <a:moveTo>
                    <a:pt x="1" y="1"/>
                  </a:moveTo>
                  <a:lnTo>
                    <a:pt x="1" y="2729"/>
                  </a:lnTo>
                  <a:lnTo>
                    <a:pt x="191" y="2729"/>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9" name="Google Shape;3329;p27"/>
            <p:cNvSpPr/>
            <p:nvPr/>
          </p:nvSpPr>
          <p:spPr>
            <a:xfrm>
              <a:off x="6410077" y="2976285"/>
              <a:ext cx="147235" cy="146053"/>
            </a:xfrm>
            <a:custGeom>
              <a:rect b="b" l="l" r="r" t="t"/>
              <a:pathLst>
                <a:path extrusionOk="0" h="1854" w="1869">
                  <a:moveTo>
                    <a:pt x="0" y="0"/>
                  </a:moveTo>
                  <a:lnTo>
                    <a:pt x="0" y="1854"/>
                  </a:lnTo>
                  <a:lnTo>
                    <a:pt x="1868" y="1854"/>
                  </a:lnTo>
                  <a:lnTo>
                    <a:pt x="186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0" name="Google Shape;3330;p27"/>
            <p:cNvSpPr/>
            <p:nvPr/>
          </p:nvSpPr>
          <p:spPr>
            <a:xfrm>
              <a:off x="6368719" y="2933745"/>
              <a:ext cx="231133" cy="231133"/>
            </a:xfrm>
            <a:custGeom>
              <a:rect b="b" l="l" r="r" t="t"/>
              <a:pathLst>
                <a:path extrusionOk="0" h="2934" w="2934">
                  <a:moveTo>
                    <a:pt x="2729" y="205"/>
                  </a:moveTo>
                  <a:lnTo>
                    <a:pt x="2729" y="2729"/>
                  </a:lnTo>
                  <a:lnTo>
                    <a:pt x="190" y="2729"/>
                  </a:lnTo>
                  <a:lnTo>
                    <a:pt x="190" y="205"/>
                  </a:lnTo>
                  <a:close/>
                  <a:moveTo>
                    <a:pt x="0" y="1"/>
                  </a:moveTo>
                  <a:lnTo>
                    <a:pt x="0" y="2934"/>
                  </a:lnTo>
                  <a:lnTo>
                    <a:pt x="2933" y="2934"/>
                  </a:lnTo>
                  <a:lnTo>
                    <a:pt x="293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1" name="Google Shape;3331;p27"/>
            <p:cNvSpPr/>
            <p:nvPr/>
          </p:nvSpPr>
          <p:spPr>
            <a:xfrm>
              <a:off x="6638846" y="3029144"/>
              <a:ext cx="304633" cy="16149"/>
            </a:xfrm>
            <a:custGeom>
              <a:rect b="b" l="l" r="r" t="t"/>
              <a:pathLst>
                <a:path extrusionOk="0" h="205" w="3867">
                  <a:moveTo>
                    <a:pt x="0" y="1"/>
                  </a:moveTo>
                  <a:lnTo>
                    <a:pt x="0" y="205"/>
                  </a:lnTo>
                  <a:lnTo>
                    <a:pt x="3867" y="205"/>
                  </a:lnTo>
                  <a:lnTo>
                    <a:pt x="38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2" name="Google Shape;3332;p27"/>
            <p:cNvSpPr/>
            <p:nvPr/>
          </p:nvSpPr>
          <p:spPr>
            <a:xfrm>
              <a:off x="6089375" y="2830311"/>
              <a:ext cx="920830" cy="438003"/>
            </a:xfrm>
            <a:custGeom>
              <a:rect b="b" l="l" r="r" t="t"/>
              <a:pathLst>
                <a:path extrusionOk="0" h="5560" w="11689">
                  <a:moveTo>
                    <a:pt x="11484" y="190"/>
                  </a:moveTo>
                  <a:lnTo>
                    <a:pt x="11484" y="5370"/>
                  </a:lnTo>
                  <a:lnTo>
                    <a:pt x="190" y="5370"/>
                  </a:lnTo>
                  <a:lnTo>
                    <a:pt x="190" y="190"/>
                  </a:lnTo>
                  <a:close/>
                  <a:moveTo>
                    <a:pt x="0" y="0"/>
                  </a:moveTo>
                  <a:lnTo>
                    <a:pt x="0" y="5560"/>
                  </a:lnTo>
                  <a:lnTo>
                    <a:pt x="11688" y="5560"/>
                  </a:lnTo>
                  <a:lnTo>
                    <a:pt x="116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33" name="Google Shape;3333;p27"/>
          <p:cNvGrpSpPr/>
          <p:nvPr/>
        </p:nvGrpSpPr>
        <p:grpSpPr>
          <a:xfrm flipH="1">
            <a:off x="6934625" y="3374507"/>
            <a:ext cx="1331239" cy="1135324"/>
            <a:chOff x="-347950" y="4147807"/>
            <a:chExt cx="1331239" cy="1135324"/>
          </a:xfrm>
        </p:grpSpPr>
        <p:sp>
          <p:nvSpPr>
            <p:cNvPr id="3334" name="Google Shape;3334;p27"/>
            <p:cNvSpPr/>
            <p:nvPr/>
          </p:nvSpPr>
          <p:spPr>
            <a:xfrm>
              <a:off x="-347950" y="4155021"/>
              <a:ext cx="1331239" cy="1128110"/>
            </a:xfrm>
            <a:custGeom>
              <a:rect b="b" l="l" r="r" t="t"/>
              <a:pathLst>
                <a:path extrusionOk="0" h="18139" w="21406">
                  <a:moveTo>
                    <a:pt x="4436" y="1"/>
                  </a:moveTo>
                  <a:lnTo>
                    <a:pt x="0" y="11864"/>
                  </a:lnTo>
                  <a:lnTo>
                    <a:pt x="263" y="11966"/>
                  </a:lnTo>
                  <a:cubicBezTo>
                    <a:pt x="321" y="11995"/>
                    <a:pt x="6158" y="14155"/>
                    <a:pt x="8434" y="15862"/>
                  </a:cubicBezTo>
                  <a:cubicBezTo>
                    <a:pt x="8536" y="15935"/>
                    <a:pt x="8638" y="15993"/>
                    <a:pt x="8755" y="16022"/>
                  </a:cubicBezTo>
                  <a:cubicBezTo>
                    <a:pt x="8843" y="16052"/>
                    <a:pt x="8916" y="16066"/>
                    <a:pt x="9003" y="16081"/>
                  </a:cubicBezTo>
                  <a:cubicBezTo>
                    <a:pt x="9952" y="16198"/>
                    <a:pt x="14854" y="16796"/>
                    <a:pt x="17335" y="17627"/>
                  </a:cubicBezTo>
                  <a:cubicBezTo>
                    <a:pt x="17685" y="17744"/>
                    <a:pt x="17977" y="17861"/>
                    <a:pt x="18181" y="17978"/>
                  </a:cubicBezTo>
                  <a:lnTo>
                    <a:pt x="18502" y="18138"/>
                  </a:lnTo>
                  <a:lnTo>
                    <a:pt x="20574" y="9792"/>
                  </a:lnTo>
                  <a:lnTo>
                    <a:pt x="21406" y="5779"/>
                  </a:lnTo>
                  <a:lnTo>
                    <a:pt x="21245" y="5721"/>
                  </a:lnTo>
                  <a:cubicBezTo>
                    <a:pt x="21027" y="5648"/>
                    <a:pt x="16620" y="4247"/>
                    <a:pt x="13526" y="4086"/>
                  </a:cubicBezTo>
                  <a:cubicBezTo>
                    <a:pt x="12650" y="3558"/>
                    <a:pt x="12093" y="3497"/>
                    <a:pt x="11884" y="3497"/>
                  </a:cubicBezTo>
                  <a:cubicBezTo>
                    <a:pt x="11822" y="3497"/>
                    <a:pt x="11790" y="3503"/>
                    <a:pt x="11790" y="3503"/>
                  </a:cubicBezTo>
                  <a:lnTo>
                    <a:pt x="11703" y="3444"/>
                  </a:lnTo>
                  <a:cubicBezTo>
                    <a:pt x="9164" y="1693"/>
                    <a:pt x="4815" y="132"/>
                    <a:pt x="4596" y="59"/>
                  </a:cubicBezTo>
                  <a:lnTo>
                    <a:pt x="4436"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5" name="Google Shape;3335;p27"/>
            <p:cNvSpPr/>
            <p:nvPr/>
          </p:nvSpPr>
          <p:spPr>
            <a:xfrm>
              <a:off x="-308024" y="4147807"/>
              <a:ext cx="745036" cy="976484"/>
            </a:xfrm>
            <a:custGeom>
              <a:rect b="b" l="l" r="r" t="t"/>
              <a:pathLst>
                <a:path extrusionOk="0" h="15701" w="11980">
                  <a:moveTo>
                    <a:pt x="4261" y="0"/>
                  </a:moveTo>
                  <a:lnTo>
                    <a:pt x="0" y="11907"/>
                  </a:lnTo>
                  <a:cubicBezTo>
                    <a:pt x="0" y="11907"/>
                    <a:pt x="3779" y="12797"/>
                    <a:pt x="7996" y="15701"/>
                  </a:cubicBezTo>
                  <a:lnTo>
                    <a:pt x="11980" y="3896"/>
                  </a:lnTo>
                  <a:cubicBezTo>
                    <a:pt x="11980" y="3896"/>
                    <a:pt x="7048" y="613"/>
                    <a:pt x="4261" y="0"/>
                  </a:cubicBez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6" name="Google Shape;3336;p27"/>
            <p:cNvSpPr/>
            <p:nvPr/>
          </p:nvSpPr>
          <p:spPr>
            <a:xfrm>
              <a:off x="188317" y="4388242"/>
              <a:ext cx="770472" cy="855831"/>
            </a:xfrm>
            <a:custGeom>
              <a:rect b="b" l="l" r="r" t="t"/>
              <a:pathLst>
                <a:path extrusionOk="0" h="13761" w="12389">
                  <a:moveTo>
                    <a:pt x="3940" y="1"/>
                  </a:moveTo>
                  <a:lnTo>
                    <a:pt x="1" y="11820"/>
                  </a:lnTo>
                  <a:cubicBezTo>
                    <a:pt x="5122" y="12054"/>
                    <a:pt x="9398" y="13761"/>
                    <a:pt x="9398" y="13761"/>
                  </a:cubicBezTo>
                  <a:lnTo>
                    <a:pt x="12389" y="1708"/>
                  </a:lnTo>
                  <a:cubicBezTo>
                    <a:pt x="9792" y="512"/>
                    <a:pt x="3940" y="1"/>
                    <a:pt x="3940" y="1"/>
                  </a:cubicBez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7" name="Google Shape;3337;p27"/>
            <p:cNvSpPr/>
            <p:nvPr/>
          </p:nvSpPr>
          <p:spPr>
            <a:xfrm>
              <a:off x="759101" y="4441789"/>
              <a:ext cx="113497" cy="34579"/>
            </a:xfrm>
            <a:custGeom>
              <a:rect b="b" l="l" r="r" t="t"/>
              <a:pathLst>
                <a:path extrusionOk="0" h="556" w="1825">
                  <a:moveTo>
                    <a:pt x="1" y="1"/>
                  </a:moveTo>
                  <a:lnTo>
                    <a:pt x="1825" y="555"/>
                  </a:lnTo>
                </a:path>
              </a:pathLst>
            </a:custGeom>
            <a:solidFill>
              <a:srgbClr val="FFA7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8" name="Google Shape;3338;p27"/>
            <p:cNvSpPr/>
            <p:nvPr/>
          </p:nvSpPr>
          <p:spPr>
            <a:xfrm>
              <a:off x="754561" y="4436938"/>
              <a:ext cx="123509" cy="44157"/>
            </a:xfrm>
            <a:custGeom>
              <a:rect b="b" l="l" r="r" t="t"/>
              <a:pathLst>
                <a:path extrusionOk="0" h="710" w="1986">
                  <a:moveTo>
                    <a:pt x="71" y="0"/>
                  </a:moveTo>
                  <a:cubicBezTo>
                    <a:pt x="39" y="0"/>
                    <a:pt x="12" y="17"/>
                    <a:pt x="1" y="50"/>
                  </a:cubicBezTo>
                  <a:cubicBezTo>
                    <a:pt x="1" y="93"/>
                    <a:pt x="15" y="137"/>
                    <a:pt x="59" y="152"/>
                  </a:cubicBezTo>
                  <a:lnTo>
                    <a:pt x="1883" y="706"/>
                  </a:lnTo>
                  <a:cubicBezTo>
                    <a:pt x="1891" y="709"/>
                    <a:pt x="1899" y="710"/>
                    <a:pt x="1906" y="710"/>
                  </a:cubicBezTo>
                  <a:cubicBezTo>
                    <a:pt x="1941" y="710"/>
                    <a:pt x="1971" y="684"/>
                    <a:pt x="1971" y="648"/>
                  </a:cubicBezTo>
                  <a:cubicBezTo>
                    <a:pt x="1985" y="619"/>
                    <a:pt x="1971" y="575"/>
                    <a:pt x="1927" y="560"/>
                  </a:cubicBezTo>
                  <a:lnTo>
                    <a:pt x="103" y="6"/>
                  </a:lnTo>
                  <a:cubicBezTo>
                    <a:pt x="92" y="2"/>
                    <a:pt x="81" y="0"/>
                    <a:pt x="71" y="0"/>
                  </a:cubicBezTo>
                  <a:close/>
                </a:path>
              </a:pathLst>
            </a:custGeom>
            <a:solidFill>
              <a:srgbClr val="FF8C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9" name="Google Shape;3339;p27"/>
            <p:cNvSpPr/>
            <p:nvPr/>
          </p:nvSpPr>
          <p:spPr>
            <a:xfrm>
              <a:off x="189250" y="4388615"/>
              <a:ext cx="754116" cy="774732"/>
            </a:xfrm>
            <a:custGeom>
              <a:rect b="b" l="l" r="r" t="t"/>
              <a:pathLst>
                <a:path extrusionOk="0" h="12457" w="12126">
                  <a:moveTo>
                    <a:pt x="4576" y="1"/>
                  </a:moveTo>
                  <a:cubicBezTo>
                    <a:pt x="4372" y="1"/>
                    <a:pt x="4173" y="8"/>
                    <a:pt x="3984" y="24"/>
                  </a:cubicBezTo>
                  <a:cubicBezTo>
                    <a:pt x="3984" y="24"/>
                    <a:pt x="3969" y="9"/>
                    <a:pt x="3969" y="9"/>
                  </a:cubicBezTo>
                  <a:lnTo>
                    <a:pt x="0" y="11829"/>
                  </a:lnTo>
                  <a:cubicBezTo>
                    <a:pt x="0" y="11829"/>
                    <a:pt x="511" y="10326"/>
                    <a:pt x="511" y="10326"/>
                  </a:cubicBezTo>
                  <a:cubicBezTo>
                    <a:pt x="613" y="10399"/>
                    <a:pt x="745" y="10457"/>
                    <a:pt x="890" y="10472"/>
                  </a:cubicBezTo>
                  <a:cubicBezTo>
                    <a:pt x="2102" y="10618"/>
                    <a:pt x="5560" y="10778"/>
                    <a:pt x="9368" y="12456"/>
                  </a:cubicBezTo>
                  <a:lnTo>
                    <a:pt x="12126" y="1615"/>
                  </a:lnTo>
                  <a:lnTo>
                    <a:pt x="12068" y="1600"/>
                  </a:lnTo>
                  <a:cubicBezTo>
                    <a:pt x="12068" y="1600"/>
                    <a:pt x="7590" y="1"/>
                    <a:pt x="4576" y="1"/>
                  </a:cubicBez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0" name="Google Shape;3340;p27"/>
            <p:cNvSpPr/>
            <p:nvPr/>
          </p:nvSpPr>
          <p:spPr>
            <a:xfrm>
              <a:off x="-247264" y="4157758"/>
              <a:ext cx="680670" cy="965663"/>
            </a:xfrm>
            <a:custGeom>
              <a:rect b="b" l="l" r="r" t="t"/>
              <a:pathLst>
                <a:path extrusionOk="0" h="15527" w="10945">
                  <a:moveTo>
                    <a:pt x="3167" y="1"/>
                  </a:moveTo>
                  <a:lnTo>
                    <a:pt x="3449" y="92"/>
                  </a:lnTo>
                  <a:lnTo>
                    <a:pt x="3449" y="92"/>
                  </a:lnTo>
                  <a:cubicBezTo>
                    <a:pt x="3269" y="32"/>
                    <a:pt x="3167" y="1"/>
                    <a:pt x="3167" y="1"/>
                  </a:cubicBezTo>
                  <a:close/>
                  <a:moveTo>
                    <a:pt x="3449" y="92"/>
                  </a:moveTo>
                  <a:cubicBezTo>
                    <a:pt x="3511" y="112"/>
                    <a:pt x="3583" y="136"/>
                    <a:pt x="3663" y="163"/>
                  </a:cubicBezTo>
                  <a:lnTo>
                    <a:pt x="3663" y="163"/>
                  </a:lnTo>
                  <a:lnTo>
                    <a:pt x="3663" y="161"/>
                  </a:lnTo>
                  <a:lnTo>
                    <a:pt x="3449" y="92"/>
                  </a:lnTo>
                  <a:close/>
                  <a:moveTo>
                    <a:pt x="3663" y="163"/>
                  </a:moveTo>
                  <a:lnTo>
                    <a:pt x="1" y="10609"/>
                  </a:lnTo>
                  <a:cubicBezTo>
                    <a:pt x="4057" y="11557"/>
                    <a:pt x="6042" y="13294"/>
                    <a:pt x="7092" y="13906"/>
                  </a:cubicBezTo>
                  <a:cubicBezTo>
                    <a:pt x="7207" y="13978"/>
                    <a:pt x="7337" y="14022"/>
                    <a:pt x="7480" y="14023"/>
                  </a:cubicBezTo>
                  <a:lnTo>
                    <a:pt x="7480" y="14023"/>
                  </a:lnTo>
                  <a:lnTo>
                    <a:pt x="10944" y="3707"/>
                  </a:lnTo>
                  <a:lnTo>
                    <a:pt x="10915" y="3707"/>
                  </a:lnTo>
                  <a:cubicBezTo>
                    <a:pt x="9089" y="2084"/>
                    <a:pt x="5067" y="636"/>
                    <a:pt x="3663" y="163"/>
                  </a:cubicBezTo>
                  <a:close/>
                  <a:moveTo>
                    <a:pt x="7480" y="14023"/>
                  </a:moveTo>
                  <a:lnTo>
                    <a:pt x="6976" y="15526"/>
                  </a:lnTo>
                  <a:cubicBezTo>
                    <a:pt x="6976" y="15526"/>
                    <a:pt x="7486" y="14023"/>
                    <a:pt x="7486" y="14023"/>
                  </a:cubicBezTo>
                  <a:cubicBezTo>
                    <a:pt x="7484" y="14023"/>
                    <a:pt x="7482" y="14023"/>
                    <a:pt x="7480" y="14023"/>
                  </a:cubicBez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1" name="Google Shape;3341;p27"/>
            <p:cNvSpPr/>
            <p:nvPr/>
          </p:nvSpPr>
          <p:spPr>
            <a:xfrm>
              <a:off x="-236380" y="4831672"/>
              <a:ext cx="386635" cy="172273"/>
            </a:xfrm>
            <a:custGeom>
              <a:rect b="b" l="l" r="r" t="t"/>
              <a:pathLst>
                <a:path extrusionOk="0" h="2770" w="6217">
                  <a:moveTo>
                    <a:pt x="85" y="1"/>
                  </a:moveTo>
                  <a:cubicBezTo>
                    <a:pt x="54" y="1"/>
                    <a:pt x="26" y="17"/>
                    <a:pt x="15" y="50"/>
                  </a:cubicBezTo>
                  <a:cubicBezTo>
                    <a:pt x="1" y="79"/>
                    <a:pt x="30" y="123"/>
                    <a:pt x="59" y="137"/>
                  </a:cubicBezTo>
                  <a:cubicBezTo>
                    <a:pt x="118" y="167"/>
                    <a:pt x="4670" y="1801"/>
                    <a:pt x="6086" y="2749"/>
                  </a:cubicBezTo>
                  <a:cubicBezTo>
                    <a:pt x="6100" y="2764"/>
                    <a:pt x="6100" y="2764"/>
                    <a:pt x="6100" y="2764"/>
                  </a:cubicBezTo>
                  <a:cubicBezTo>
                    <a:pt x="6112" y="2768"/>
                    <a:pt x="6123" y="2770"/>
                    <a:pt x="6132" y="2770"/>
                  </a:cubicBezTo>
                  <a:cubicBezTo>
                    <a:pt x="6159" y="2770"/>
                    <a:pt x="6177" y="2756"/>
                    <a:pt x="6188" y="2735"/>
                  </a:cubicBezTo>
                  <a:cubicBezTo>
                    <a:pt x="6217" y="2691"/>
                    <a:pt x="6202" y="2647"/>
                    <a:pt x="6173" y="2633"/>
                  </a:cubicBezTo>
                  <a:cubicBezTo>
                    <a:pt x="4743" y="1670"/>
                    <a:pt x="307" y="65"/>
                    <a:pt x="118" y="6"/>
                  </a:cubicBezTo>
                  <a:cubicBezTo>
                    <a:pt x="107" y="3"/>
                    <a:pt x="96" y="1"/>
                    <a:pt x="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2" name="Google Shape;3342;p27"/>
            <p:cNvSpPr/>
            <p:nvPr/>
          </p:nvSpPr>
          <p:spPr>
            <a:xfrm>
              <a:off x="-254478" y="4852009"/>
              <a:ext cx="223262" cy="88065"/>
            </a:xfrm>
            <a:custGeom>
              <a:rect b="b" l="l" r="r" t="t"/>
              <a:pathLst>
                <a:path extrusionOk="0" h="1416" w="3590">
                  <a:moveTo>
                    <a:pt x="0" y="0"/>
                  </a:moveTo>
                  <a:lnTo>
                    <a:pt x="3590" y="1416"/>
                  </a:lnTo>
                  <a:cubicBezTo>
                    <a:pt x="3590" y="1416"/>
                    <a:pt x="1474" y="438"/>
                    <a:pt x="0" y="0"/>
                  </a:cubicBezTo>
                  <a:close/>
                </a:path>
              </a:pathLst>
            </a:custGeom>
            <a:solidFill>
              <a:srgbClr val="FFA7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3" name="Google Shape;3343;p27"/>
            <p:cNvSpPr/>
            <p:nvPr/>
          </p:nvSpPr>
          <p:spPr>
            <a:xfrm>
              <a:off x="-259018" y="4847469"/>
              <a:ext cx="233275" cy="97456"/>
            </a:xfrm>
            <a:custGeom>
              <a:rect b="b" l="l" r="r" t="t"/>
              <a:pathLst>
                <a:path extrusionOk="0" h="1567" w="3751">
                  <a:moveTo>
                    <a:pt x="102" y="0"/>
                  </a:moveTo>
                  <a:cubicBezTo>
                    <a:pt x="58" y="0"/>
                    <a:pt x="15" y="15"/>
                    <a:pt x="0" y="59"/>
                  </a:cubicBezTo>
                  <a:cubicBezTo>
                    <a:pt x="0" y="102"/>
                    <a:pt x="15" y="132"/>
                    <a:pt x="58" y="161"/>
                  </a:cubicBezTo>
                  <a:cubicBezTo>
                    <a:pt x="1503" y="584"/>
                    <a:pt x="3604" y="1547"/>
                    <a:pt x="3633" y="1562"/>
                  </a:cubicBezTo>
                  <a:cubicBezTo>
                    <a:pt x="3644" y="1565"/>
                    <a:pt x="3655" y="1567"/>
                    <a:pt x="3666" y="1567"/>
                  </a:cubicBezTo>
                  <a:cubicBezTo>
                    <a:pt x="3697" y="1567"/>
                    <a:pt x="3725" y="1551"/>
                    <a:pt x="3736" y="1518"/>
                  </a:cubicBezTo>
                  <a:cubicBezTo>
                    <a:pt x="3750" y="1474"/>
                    <a:pt x="3736" y="1430"/>
                    <a:pt x="3692" y="1416"/>
                  </a:cubicBezTo>
                  <a:cubicBezTo>
                    <a:pt x="3677" y="1401"/>
                    <a:pt x="1561" y="438"/>
                    <a:pt x="1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4" name="Google Shape;3344;p27"/>
            <p:cNvSpPr/>
            <p:nvPr/>
          </p:nvSpPr>
          <p:spPr>
            <a:xfrm>
              <a:off x="34956" y="4975399"/>
              <a:ext cx="102614" cy="50873"/>
            </a:xfrm>
            <a:custGeom>
              <a:rect b="b" l="l" r="r" t="t"/>
              <a:pathLst>
                <a:path extrusionOk="0" h="818" w="1650">
                  <a:moveTo>
                    <a:pt x="1650" y="818"/>
                  </a:moveTo>
                  <a:lnTo>
                    <a:pt x="1" y="1"/>
                  </a:lnTo>
                </a:path>
              </a:pathLst>
            </a:custGeom>
            <a:solidFill>
              <a:srgbClr val="FFA7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5" name="Google Shape;3345;p27"/>
            <p:cNvSpPr/>
            <p:nvPr/>
          </p:nvSpPr>
          <p:spPr>
            <a:xfrm>
              <a:off x="30416" y="4970485"/>
              <a:ext cx="112626" cy="60700"/>
            </a:xfrm>
            <a:custGeom>
              <a:rect b="b" l="l" r="r" t="t"/>
              <a:pathLst>
                <a:path extrusionOk="0" h="976" w="1811">
                  <a:moveTo>
                    <a:pt x="83" y="1"/>
                  </a:moveTo>
                  <a:cubicBezTo>
                    <a:pt x="52" y="1"/>
                    <a:pt x="26" y="15"/>
                    <a:pt x="15" y="36"/>
                  </a:cubicBezTo>
                  <a:cubicBezTo>
                    <a:pt x="1" y="80"/>
                    <a:pt x="15" y="123"/>
                    <a:pt x="45" y="138"/>
                  </a:cubicBezTo>
                  <a:lnTo>
                    <a:pt x="1693" y="970"/>
                  </a:lnTo>
                  <a:lnTo>
                    <a:pt x="1708" y="970"/>
                  </a:lnTo>
                  <a:cubicBezTo>
                    <a:pt x="1715" y="973"/>
                    <a:pt x="1724" y="975"/>
                    <a:pt x="1732" y="975"/>
                  </a:cubicBezTo>
                  <a:cubicBezTo>
                    <a:pt x="1757" y="975"/>
                    <a:pt x="1785" y="959"/>
                    <a:pt x="1796" y="926"/>
                  </a:cubicBezTo>
                  <a:cubicBezTo>
                    <a:pt x="1810" y="897"/>
                    <a:pt x="1796" y="853"/>
                    <a:pt x="1766" y="824"/>
                  </a:cubicBezTo>
                  <a:lnTo>
                    <a:pt x="118" y="7"/>
                  </a:lnTo>
                  <a:cubicBezTo>
                    <a:pt x="106" y="3"/>
                    <a:pt x="94" y="1"/>
                    <a:pt x="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6" name="Google Shape;3346;p27"/>
            <p:cNvSpPr/>
            <p:nvPr/>
          </p:nvSpPr>
          <p:spPr>
            <a:xfrm>
              <a:off x="-294404" y="4863515"/>
              <a:ext cx="476438" cy="214875"/>
            </a:xfrm>
            <a:custGeom>
              <a:rect b="b" l="l" r="r" t="t"/>
              <a:pathLst>
                <a:path extrusionOk="0" h="3455" w="7661">
                  <a:moveTo>
                    <a:pt x="93" y="1"/>
                  </a:moveTo>
                  <a:cubicBezTo>
                    <a:pt x="58" y="1"/>
                    <a:pt x="27" y="25"/>
                    <a:pt x="15" y="49"/>
                  </a:cubicBezTo>
                  <a:cubicBezTo>
                    <a:pt x="0" y="92"/>
                    <a:pt x="29" y="136"/>
                    <a:pt x="73" y="151"/>
                  </a:cubicBezTo>
                  <a:cubicBezTo>
                    <a:pt x="117" y="165"/>
                    <a:pt x="5603" y="1785"/>
                    <a:pt x="7515" y="3434"/>
                  </a:cubicBezTo>
                  <a:cubicBezTo>
                    <a:pt x="7529" y="3448"/>
                    <a:pt x="7529" y="3448"/>
                    <a:pt x="7544" y="3448"/>
                  </a:cubicBezTo>
                  <a:cubicBezTo>
                    <a:pt x="7552" y="3453"/>
                    <a:pt x="7561" y="3455"/>
                    <a:pt x="7570" y="3455"/>
                  </a:cubicBezTo>
                  <a:cubicBezTo>
                    <a:pt x="7590" y="3455"/>
                    <a:pt x="7611" y="3444"/>
                    <a:pt x="7631" y="3434"/>
                  </a:cubicBezTo>
                  <a:cubicBezTo>
                    <a:pt x="7661" y="3390"/>
                    <a:pt x="7646" y="3346"/>
                    <a:pt x="7617" y="3317"/>
                  </a:cubicBezTo>
                  <a:cubicBezTo>
                    <a:pt x="5676" y="1639"/>
                    <a:pt x="161" y="19"/>
                    <a:pt x="117" y="5"/>
                  </a:cubicBezTo>
                  <a:cubicBezTo>
                    <a:pt x="109" y="2"/>
                    <a:pt x="101" y="1"/>
                    <a:pt x="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7" name="Google Shape;3347;p27"/>
            <p:cNvSpPr/>
            <p:nvPr/>
          </p:nvSpPr>
          <p:spPr>
            <a:xfrm>
              <a:off x="315372" y="5063463"/>
              <a:ext cx="410205" cy="94657"/>
            </a:xfrm>
            <a:custGeom>
              <a:rect b="b" l="l" r="r" t="t"/>
              <a:pathLst>
                <a:path extrusionOk="0" h="1522" w="6596">
                  <a:moveTo>
                    <a:pt x="88" y="0"/>
                  </a:moveTo>
                  <a:cubicBezTo>
                    <a:pt x="44" y="0"/>
                    <a:pt x="1" y="29"/>
                    <a:pt x="1" y="73"/>
                  </a:cubicBezTo>
                  <a:cubicBezTo>
                    <a:pt x="1" y="102"/>
                    <a:pt x="30" y="131"/>
                    <a:pt x="59" y="146"/>
                  </a:cubicBezTo>
                  <a:lnTo>
                    <a:pt x="74" y="146"/>
                  </a:lnTo>
                  <a:cubicBezTo>
                    <a:pt x="1781" y="190"/>
                    <a:pt x="6450" y="1503"/>
                    <a:pt x="6494" y="1518"/>
                  </a:cubicBezTo>
                  <a:cubicBezTo>
                    <a:pt x="6502" y="1520"/>
                    <a:pt x="6509" y="1521"/>
                    <a:pt x="6517" y="1521"/>
                  </a:cubicBezTo>
                  <a:cubicBezTo>
                    <a:pt x="6552" y="1521"/>
                    <a:pt x="6584" y="1495"/>
                    <a:pt x="6596" y="1459"/>
                  </a:cubicBezTo>
                  <a:cubicBezTo>
                    <a:pt x="6596" y="1415"/>
                    <a:pt x="6581" y="1372"/>
                    <a:pt x="6538" y="1372"/>
                  </a:cubicBezTo>
                  <a:cubicBezTo>
                    <a:pt x="6348" y="1313"/>
                    <a:pt x="1795" y="44"/>
                    <a:pt x="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8" name="Google Shape;3348;p27"/>
            <p:cNvSpPr/>
            <p:nvPr/>
          </p:nvSpPr>
          <p:spPr>
            <a:xfrm>
              <a:off x="516807" y="5128765"/>
              <a:ext cx="232404" cy="58150"/>
            </a:xfrm>
            <a:custGeom>
              <a:rect b="b" l="l" r="r" t="t"/>
              <a:pathLst>
                <a:path extrusionOk="0" h="935" w="3737">
                  <a:moveTo>
                    <a:pt x="1" y="1"/>
                  </a:moveTo>
                  <a:lnTo>
                    <a:pt x="3736" y="934"/>
                  </a:lnTo>
                  <a:cubicBezTo>
                    <a:pt x="2277" y="438"/>
                    <a:pt x="1" y="1"/>
                    <a:pt x="1" y="1"/>
                  </a:cubicBezTo>
                  <a:close/>
                </a:path>
              </a:pathLst>
            </a:custGeom>
            <a:solidFill>
              <a:srgbClr val="FFA7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9" name="Google Shape;3349;p27"/>
            <p:cNvSpPr/>
            <p:nvPr/>
          </p:nvSpPr>
          <p:spPr>
            <a:xfrm>
              <a:off x="511396" y="5124225"/>
              <a:ext cx="243225" cy="67541"/>
            </a:xfrm>
            <a:custGeom>
              <a:rect b="b" l="l" r="r" t="t"/>
              <a:pathLst>
                <a:path extrusionOk="0" h="1086" w="3911">
                  <a:moveTo>
                    <a:pt x="102" y="1"/>
                  </a:moveTo>
                  <a:cubicBezTo>
                    <a:pt x="59" y="1"/>
                    <a:pt x="15" y="30"/>
                    <a:pt x="15" y="59"/>
                  </a:cubicBezTo>
                  <a:cubicBezTo>
                    <a:pt x="0" y="103"/>
                    <a:pt x="30" y="132"/>
                    <a:pt x="59" y="147"/>
                  </a:cubicBezTo>
                  <a:lnTo>
                    <a:pt x="73" y="147"/>
                  </a:lnTo>
                  <a:cubicBezTo>
                    <a:pt x="88" y="161"/>
                    <a:pt x="2364" y="584"/>
                    <a:pt x="3794" y="1080"/>
                  </a:cubicBezTo>
                  <a:cubicBezTo>
                    <a:pt x="3805" y="1084"/>
                    <a:pt x="3816" y="1086"/>
                    <a:pt x="3827" y="1086"/>
                  </a:cubicBezTo>
                  <a:cubicBezTo>
                    <a:pt x="3858" y="1086"/>
                    <a:pt x="3885" y="1069"/>
                    <a:pt x="3896" y="1037"/>
                  </a:cubicBezTo>
                  <a:cubicBezTo>
                    <a:pt x="3911" y="993"/>
                    <a:pt x="3882" y="949"/>
                    <a:pt x="3852" y="935"/>
                  </a:cubicBezTo>
                  <a:cubicBezTo>
                    <a:pt x="2408" y="438"/>
                    <a:pt x="117" y="1"/>
                    <a:pt x="1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0" name="Google Shape;3350;p27"/>
            <p:cNvSpPr/>
            <p:nvPr/>
          </p:nvSpPr>
          <p:spPr>
            <a:xfrm>
              <a:off x="209213" y="5097917"/>
              <a:ext cx="543603" cy="115554"/>
            </a:xfrm>
            <a:custGeom>
              <a:rect b="b" l="l" r="r" t="t"/>
              <a:pathLst>
                <a:path extrusionOk="0" h="1858" w="8741">
                  <a:moveTo>
                    <a:pt x="88" y="1"/>
                  </a:moveTo>
                  <a:cubicBezTo>
                    <a:pt x="44" y="1"/>
                    <a:pt x="15" y="30"/>
                    <a:pt x="0" y="73"/>
                  </a:cubicBezTo>
                  <a:cubicBezTo>
                    <a:pt x="0" y="103"/>
                    <a:pt x="15" y="146"/>
                    <a:pt x="59" y="146"/>
                  </a:cubicBezTo>
                  <a:cubicBezTo>
                    <a:pt x="59" y="146"/>
                    <a:pt x="59" y="161"/>
                    <a:pt x="73" y="161"/>
                  </a:cubicBezTo>
                  <a:cubicBezTo>
                    <a:pt x="132" y="161"/>
                    <a:pt x="5881" y="978"/>
                    <a:pt x="8639" y="1854"/>
                  </a:cubicBezTo>
                  <a:cubicBezTo>
                    <a:pt x="8647" y="1856"/>
                    <a:pt x="8655" y="1858"/>
                    <a:pt x="8662" y="1858"/>
                  </a:cubicBezTo>
                  <a:cubicBezTo>
                    <a:pt x="8697" y="1858"/>
                    <a:pt x="8729" y="1834"/>
                    <a:pt x="8741" y="1810"/>
                  </a:cubicBezTo>
                  <a:cubicBezTo>
                    <a:pt x="8741" y="1766"/>
                    <a:pt x="8726" y="1722"/>
                    <a:pt x="8682" y="1708"/>
                  </a:cubicBezTo>
                  <a:cubicBezTo>
                    <a:pt x="5910" y="832"/>
                    <a:pt x="146" y="15"/>
                    <a:pt x="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1" name="Shape 3771"/>
        <p:cNvGrpSpPr/>
        <p:nvPr/>
      </p:nvGrpSpPr>
      <p:grpSpPr>
        <a:xfrm>
          <a:off x="0" y="0"/>
          <a:ext cx="0" cy="0"/>
          <a:chOff x="0" y="0"/>
          <a:chExt cx="0" cy="0"/>
        </a:xfrm>
      </p:grpSpPr>
      <p:pic>
        <p:nvPicPr>
          <p:cNvPr id="3772" name="Google Shape;3772;p54"/>
          <p:cNvPicPr preferRelativeResize="0"/>
          <p:nvPr/>
        </p:nvPicPr>
        <p:blipFill>
          <a:blip r:embed="rId3">
            <a:alphaModFix/>
          </a:blip>
          <a:stretch>
            <a:fillRect/>
          </a:stretch>
        </p:blipFill>
        <p:spPr>
          <a:xfrm>
            <a:off x="849925" y="304800"/>
            <a:ext cx="7444157" cy="4838702"/>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6" name="Shape 3776"/>
        <p:cNvGrpSpPr/>
        <p:nvPr/>
      </p:nvGrpSpPr>
      <p:grpSpPr>
        <a:xfrm>
          <a:off x="0" y="0"/>
          <a:ext cx="0" cy="0"/>
          <a:chOff x="0" y="0"/>
          <a:chExt cx="0" cy="0"/>
        </a:xfrm>
      </p:grpSpPr>
      <p:pic>
        <p:nvPicPr>
          <p:cNvPr id="3777" name="Google Shape;3777;p55"/>
          <p:cNvPicPr preferRelativeResize="0"/>
          <p:nvPr/>
        </p:nvPicPr>
        <p:blipFill>
          <a:blip r:embed="rId3">
            <a:alphaModFix/>
          </a:blip>
          <a:stretch>
            <a:fillRect/>
          </a:stretch>
        </p:blipFill>
        <p:spPr>
          <a:xfrm>
            <a:off x="849925" y="304800"/>
            <a:ext cx="7444157" cy="4838702"/>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1" name="Shape 3781"/>
        <p:cNvGrpSpPr/>
        <p:nvPr/>
      </p:nvGrpSpPr>
      <p:grpSpPr>
        <a:xfrm>
          <a:off x="0" y="0"/>
          <a:ext cx="0" cy="0"/>
          <a:chOff x="0" y="0"/>
          <a:chExt cx="0" cy="0"/>
        </a:xfrm>
      </p:grpSpPr>
      <p:pic>
        <p:nvPicPr>
          <p:cNvPr id="3782" name="Google Shape;3782;p56"/>
          <p:cNvPicPr preferRelativeResize="0"/>
          <p:nvPr/>
        </p:nvPicPr>
        <p:blipFill>
          <a:blip r:embed="rId3">
            <a:alphaModFix/>
          </a:blip>
          <a:stretch>
            <a:fillRect/>
          </a:stretch>
        </p:blipFill>
        <p:spPr>
          <a:xfrm>
            <a:off x="849925" y="304800"/>
            <a:ext cx="7444157" cy="4838702"/>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6" name="Shape 3786"/>
        <p:cNvGrpSpPr/>
        <p:nvPr/>
      </p:nvGrpSpPr>
      <p:grpSpPr>
        <a:xfrm>
          <a:off x="0" y="0"/>
          <a:ext cx="0" cy="0"/>
          <a:chOff x="0" y="0"/>
          <a:chExt cx="0" cy="0"/>
        </a:xfrm>
      </p:grpSpPr>
      <p:pic>
        <p:nvPicPr>
          <p:cNvPr id="3787" name="Google Shape;3787;p57"/>
          <p:cNvPicPr preferRelativeResize="0"/>
          <p:nvPr/>
        </p:nvPicPr>
        <p:blipFill>
          <a:blip r:embed="rId3">
            <a:alphaModFix/>
          </a:blip>
          <a:stretch>
            <a:fillRect/>
          </a:stretch>
        </p:blipFill>
        <p:spPr>
          <a:xfrm>
            <a:off x="849925" y="304800"/>
            <a:ext cx="7444157" cy="4838702"/>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1" name="Shape 3791"/>
        <p:cNvGrpSpPr/>
        <p:nvPr/>
      </p:nvGrpSpPr>
      <p:grpSpPr>
        <a:xfrm>
          <a:off x="0" y="0"/>
          <a:ext cx="0" cy="0"/>
          <a:chOff x="0" y="0"/>
          <a:chExt cx="0" cy="0"/>
        </a:xfrm>
      </p:grpSpPr>
      <p:pic>
        <p:nvPicPr>
          <p:cNvPr id="3792" name="Google Shape;3792;p58"/>
          <p:cNvPicPr preferRelativeResize="0"/>
          <p:nvPr/>
        </p:nvPicPr>
        <p:blipFill>
          <a:blip r:embed="rId3">
            <a:alphaModFix/>
          </a:blip>
          <a:stretch>
            <a:fillRect/>
          </a:stretch>
        </p:blipFill>
        <p:spPr>
          <a:xfrm>
            <a:off x="849925" y="304800"/>
            <a:ext cx="7444157" cy="4838702"/>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6" name="Shape 3796"/>
        <p:cNvGrpSpPr/>
        <p:nvPr/>
      </p:nvGrpSpPr>
      <p:grpSpPr>
        <a:xfrm>
          <a:off x="0" y="0"/>
          <a:ext cx="0" cy="0"/>
          <a:chOff x="0" y="0"/>
          <a:chExt cx="0" cy="0"/>
        </a:xfrm>
      </p:grpSpPr>
      <p:pic>
        <p:nvPicPr>
          <p:cNvPr id="3797" name="Google Shape;3797;p59"/>
          <p:cNvPicPr preferRelativeResize="0"/>
          <p:nvPr/>
        </p:nvPicPr>
        <p:blipFill>
          <a:blip r:embed="rId3">
            <a:alphaModFix/>
          </a:blip>
          <a:stretch>
            <a:fillRect/>
          </a:stretch>
        </p:blipFill>
        <p:spPr>
          <a:xfrm>
            <a:off x="849925" y="304800"/>
            <a:ext cx="7444157" cy="4838702"/>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1" name="Shape 3801"/>
        <p:cNvGrpSpPr/>
        <p:nvPr/>
      </p:nvGrpSpPr>
      <p:grpSpPr>
        <a:xfrm>
          <a:off x="0" y="0"/>
          <a:ext cx="0" cy="0"/>
          <a:chOff x="0" y="0"/>
          <a:chExt cx="0" cy="0"/>
        </a:xfrm>
      </p:grpSpPr>
      <p:pic>
        <p:nvPicPr>
          <p:cNvPr id="3802" name="Google Shape;3802;p60"/>
          <p:cNvPicPr preferRelativeResize="0"/>
          <p:nvPr/>
        </p:nvPicPr>
        <p:blipFill>
          <a:blip r:embed="rId3">
            <a:alphaModFix/>
          </a:blip>
          <a:stretch>
            <a:fillRect/>
          </a:stretch>
        </p:blipFill>
        <p:spPr>
          <a:xfrm>
            <a:off x="849925" y="304800"/>
            <a:ext cx="7444157" cy="4838702"/>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6" name="Shape 3806"/>
        <p:cNvGrpSpPr/>
        <p:nvPr/>
      </p:nvGrpSpPr>
      <p:grpSpPr>
        <a:xfrm>
          <a:off x="0" y="0"/>
          <a:ext cx="0" cy="0"/>
          <a:chOff x="0" y="0"/>
          <a:chExt cx="0" cy="0"/>
        </a:xfrm>
      </p:grpSpPr>
      <p:pic>
        <p:nvPicPr>
          <p:cNvPr id="3807" name="Google Shape;3807;p61"/>
          <p:cNvPicPr preferRelativeResize="0"/>
          <p:nvPr/>
        </p:nvPicPr>
        <p:blipFill>
          <a:blip r:embed="rId3">
            <a:alphaModFix/>
          </a:blip>
          <a:stretch>
            <a:fillRect/>
          </a:stretch>
        </p:blipFill>
        <p:spPr>
          <a:xfrm>
            <a:off x="849925" y="404550"/>
            <a:ext cx="7444157" cy="483870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4" name="Shape 3354"/>
        <p:cNvGrpSpPr/>
        <p:nvPr/>
      </p:nvGrpSpPr>
      <p:grpSpPr>
        <a:xfrm>
          <a:off x="0" y="0"/>
          <a:ext cx="0" cy="0"/>
          <a:chOff x="0" y="0"/>
          <a:chExt cx="0" cy="0"/>
        </a:xfrm>
      </p:grpSpPr>
      <p:grpSp>
        <p:nvGrpSpPr>
          <p:cNvPr id="3355" name="Google Shape;3355;p28"/>
          <p:cNvGrpSpPr/>
          <p:nvPr/>
        </p:nvGrpSpPr>
        <p:grpSpPr>
          <a:xfrm>
            <a:off x="5526425" y="539500"/>
            <a:ext cx="2826600" cy="4183800"/>
            <a:chOff x="5526425" y="539500"/>
            <a:chExt cx="2826600" cy="4183800"/>
          </a:xfrm>
        </p:grpSpPr>
        <p:sp>
          <p:nvSpPr>
            <p:cNvPr id="3356" name="Google Shape;3356;p28"/>
            <p:cNvSpPr/>
            <p:nvPr/>
          </p:nvSpPr>
          <p:spPr>
            <a:xfrm>
              <a:off x="5526425" y="778000"/>
              <a:ext cx="2826600" cy="39453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57" name="Google Shape;3357;p28"/>
            <p:cNvGrpSpPr/>
            <p:nvPr/>
          </p:nvGrpSpPr>
          <p:grpSpPr>
            <a:xfrm>
              <a:off x="5526425" y="539500"/>
              <a:ext cx="2826600" cy="238500"/>
              <a:chOff x="5526425" y="539500"/>
              <a:chExt cx="2826600" cy="238500"/>
            </a:xfrm>
          </p:grpSpPr>
          <p:sp>
            <p:nvSpPr>
              <p:cNvPr id="3358" name="Google Shape;3358;p28"/>
              <p:cNvSpPr/>
              <p:nvPr/>
            </p:nvSpPr>
            <p:spPr>
              <a:xfrm>
                <a:off x="5526425" y="539500"/>
                <a:ext cx="2826600" cy="238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59" name="Google Shape;3359;p28"/>
              <p:cNvGrpSpPr/>
              <p:nvPr/>
            </p:nvGrpSpPr>
            <p:grpSpPr>
              <a:xfrm>
                <a:off x="7926625" y="602500"/>
                <a:ext cx="335687" cy="112500"/>
                <a:chOff x="7926625" y="483250"/>
                <a:chExt cx="335687" cy="112500"/>
              </a:xfrm>
            </p:grpSpPr>
            <p:sp>
              <p:nvSpPr>
                <p:cNvPr id="3360" name="Google Shape;3360;p28"/>
                <p:cNvSpPr/>
                <p:nvPr/>
              </p:nvSpPr>
              <p:spPr>
                <a:xfrm>
                  <a:off x="7926625" y="584081"/>
                  <a:ext cx="102643" cy="11669"/>
                </a:xfrm>
                <a:custGeom>
                  <a:rect b="b" l="l" r="r" t="t"/>
                  <a:pathLst>
                    <a:path extrusionOk="0" h="103" w="906">
                      <a:moveTo>
                        <a:pt x="1" y="0"/>
                      </a:moveTo>
                      <a:lnTo>
                        <a:pt x="1" y="102"/>
                      </a:lnTo>
                      <a:lnTo>
                        <a:pt x="905" y="102"/>
                      </a:lnTo>
                      <a:lnTo>
                        <a:pt x="9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1" name="Google Shape;3361;p28"/>
                <p:cNvSpPr/>
                <p:nvPr/>
              </p:nvSpPr>
              <p:spPr>
                <a:xfrm>
                  <a:off x="8149812" y="483250"/>
                  <a:ext cx="112499" cy="110800"/>
                </a:xfrm>
                <a:custGeom>
                  <a:rect b="b" l="l" r="r" t="t"/>
                  <a:pathLst>
                    <a:path extrusionOk="0" h="978" w="993">
                      <a:moveTo>
                        <a:pt x="920" y="0"/>
                      </a:moveTo>
                      <a:lnTo>
                        <a:pt x="1" y="905"/>
                      </a:lnTo>
                      <a:lnTo>
                        <a:pt x="74" y="978"/>
                      </a:lnTo>
                      <a:lnTo>
                        <a:pt x="993" y="73"/>
                      </a:lnTo>
                      <a:lnTo>
                        <a:pt x="92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2" name="Google Shape;3362;p28"/>
                <p:cNvSpPr/>
                <p:nvPr/>
              </p:nvSpPr>
              <p:spPr>
                <a:xfrm>
                  <a:off x="8149812" y="483250"/>
                  <a:ext cx="112499" cy="110800"/>
                </a:xfrm>
                <a:custGeom>
                  <a:rect b="b" l="l" r="r" t="t"/>
                  <a:pathLst>
                    <a:path extrusionOk="0" h="978" w="993">
                      <a:moveTo>
                        <a:pt x="74" y="0"/>
                      </a:moveTo>
                      <a:lnTo>
                        <a:pt x="1" y="73"/>
                      </a:lnTo>
                      <a:lnTo>
                        <a:pt x="920" y="978"/>
                      </a:lnTo>
                      <a:lnTo>
                        <a:pt x="993" y="905"/>
                      </a:lnTo>
                      <a:lnTo>
                        <a:pt x="7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3363" name="Google Shape;3363;p28"/>
          <p:cNvSpPr txBox="1"/>
          <p:nvPr>
            <p:ph idx="1" type="subTitle"/>
          </p:nvPr>
        </p:nvSpPr>
        <p:spPr>
          <a:xfrm>
            <a:off x="561925" y="1234500"/>
            <a:ext cx="4294800" cy="26745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Como parte del seguimiento de la problemática del abuso sexual hacia menores en el estado de Yucatán, se ha avanzado en la creación del módulo generador de cuentos para la plataforma de tribunales amigables.</a:t>
            </a:r>
            <a:endParaRPr/>
          </a:p>
          <a:p>
            <a:pPr indent="0" lvl="0" marL="0" rtl="0" algn="l">
              <a:lnSpc>
                <a:spcPct val="115000"/>
              </a:lnSpc>
              <a:spcBef>
                <a:spcPts val="1200"/>
              </a:spcBef>
              <a:spcAft>
                <a:spcPts val="0"/>
              </a:spcAft>
              <a:buClr>
                <a:schemeClr val="dk1"/>
              </a:buClr>
              <a:buSzPts val="1100"/>
              <a:buFont typeface="Arial"/>
              <a:buNone/>
            </a:pPr>
            <a:r>
              <a:rPr lang="en"/>
              <a:t>Durante esta presentación, destacaremos los diversos ajustes realizados a lo largo del proyecto, así como los productos que se realizaron durante su desarrollo y posteriormente mostraremos los prototipos de alta fidelidad.</a:t>
            </a:r>
            <a:endParaRPr/>
          </a:p>
          <a:p>
            <a:pPr indent="0" lvl="0" marL="0" rtl="0" algn="l">
              <a:spcBef>
                <a:spcPts val="1200"/>
              </a:spcBef>
              <a:spcAft>
                <a:spcPts val="1000"/>
              </a:spcAft>
              <a:buNone/>
            </a:pPr>
            <a:r>
              <a:t/>
            </a:r>
            <a:endParaRPr/>
          </a:p>
        </p:txBody>
      </p:sp>
      <p:pic>
        <p:nvPicPr>
          <p:cNvPr id="3364" name="Google Shape;3364;p28"/>
          <p:cNvPicPr preferRelativeResize="0"/>
          <p:nvPr/>
        </p:nvPicPr>
        <p:blipFill>
          <a:blip r:embed="rId3">
            <a:alphaModFix/>
          </a:blip>
          <a:stretch>
            <a:fillRect/>
          </a:stretch>
        </p:blipFill>
        <p:spPr>
          <a:xfrm>
            <a:off x="5697025" y="1388700"/>
            <a:ext cx="2485400" cy="2485400"/>
          </a:xfrm>
          <a:prstGeom prst="rect">
            <a:avLst/>
          </a:prstGeom>
          <a:noFill/>
          <a:ln>
            <a:noFill/>
          </a:ln>
        </p:spPr>
      </p:pic>
      <p:sp>
        <p:nvSpPr>
          <p:cNvPr id="3365" name="Google Shape;3365;p28"/>
          <p:cNvSpPr txBox="1"/>
          <p:nvPr/>
        </p:nvSpPr>
        <p:spPr>
          <a:xfrm>
            <a:off x="561925" y="539500"/>
            <a:ext cx="3000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dk1"/>
                </a:solidFill>
                <a:latin typeface="Outfit"/>
                <a:ea typeface="Outfit"/>
                <a:cs typeface="Outfit"/>
                <a:sym typeface="Outfit"/>
              </a:rPr>
              <a:t>Overview</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9" name="Shape 3369"/>
        <p:cNvGrpSpPr/>
        <p:nvPr/>
      </p:nvGrpSpPr>
      <p:grpSpPr>
        <a:xfrm>
          <a:off x="0" y="0"/>
          <a:ext cx="0" cy="0"/>
          <a:chOff x="0" y="0"/>
          <a:chExt cx="0" cy="0"/>
        </a:xfrm>
      </p:grpSpPr>
      <p:grpSp>
        <p:nvGrpSpPr>
          <p:cNvPr id="3370" name="Google Shape;3370;p29"/>
          <p:cNvGrpSpPr/>
          <p:nvPr/>
        </p:nvGrpSpPr>
        <p:grpSpPr>
          <a:xfrm>
            <a:off x="1273372" y="866470"/>
            <a:ext cx="5232733" cy="2825109"/>
            <a:chOff x="1199528" y="932075"/>
            <a:chExt cx="6744951" cy="3279290"/>
          </a:xfrm>
        </p:grpSpPr>
        <p:sp>
          <p:nvSpPr>
            <p:cNvPr id="3371" name="Google Shape;3371;p29"/>
            <p:cNvSpPr/>
            <p:nvPr/>
          </p:nvSpPr>
          <p:spPr>
            <a:xfrm>
              <a:off x="7730355" y="932075"/>
              <a:ext cx="214124" cy="212290"/>
            </a:xfrm>
            <a:custGeom>
              <a:rect b="b" l="l" r="r" t="t"/>
              <a:pathLst>
                <a:path extrusionOk="0" h="1621" w="1635">
                  <a:moveTo>
                    <a:pt x="1430" y="205"/>
                  </a:moveTo>
                  <a:lnTo>
                    <a:pt x="1430" y="1430"/>
                  </a:lnTo>
                  <a:lnTo>
                    <a:pt x="205" y="1430"/>
                  </a:lnTo>
                  <a:lnTo>
                    <a:pt x="205" y="205"/>
                  </a:lnTo>
                  <a:close/>
                  <a:moveTo>
                    <a:pt x="0" y="0"/>
                  </a:moveTo>
                  <a:lnTo>
                    <a:pt x="0" y="1620"/>
                  </a:lnTo>
                  <a:lnTo>
                    <a:pt x="1635" y="1620"/>
                  </a:lnTo>
                  <a:lnTo>
                    <a:pt x="163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2" name="Google Shape;3372;p29"/>
            <p:cNvSpPr/>
            <p:nvPr/>
          </p:nvSpPr>
          <p:spPr>
            <a:xfrm>
              <a:off x="7730355" y="3997242"/>
              <a:ext cx="214124" cy="214124"/>
            </a:xfrm>
            <a:custGeom>
              <a:rect b="b" l="l" r="r" t="t"/>
              <a:pathLst>
                <a:path extrusionOk="0" h="1635" w="1635">
                  <a:moveTo>
                    <a:pt x="1430" y="205"/>
                  </a:moveTo>
                  <a:lnTo>
                    <a:pt x="1430" y="1430"/>
                  </a:lnTo>
                  <a:lnTo>
                    <a:pt x="205" y="1430"/>
                  </a:lnTo>
                  <a:lnTo>
                    <a:pt x="205" y="205"/>
                  </a:lnTo>
                  <a:close/>
                  <a:moveTo>
                    <a:pt x="0" y="0"/>
                  </a:moveTo>
                  <a:lnTo>
                    <a:pt x="0" y="1635"/>
                  </a:lnTo>
                  <a:lnTo>
                    <a:pt x="1635" y="1635"/>
                  </a:lnTo>
                  <a:lnTo>
                    <a:pt x="163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3" name="Google Shape;3373;p29"/>
            <p:cNvSpPr/>
            <p:nvPr/>
          </p:nvSpPr>
          <p:spPr>
            <a:xfrm>
              <a:off x="1199528" y="3997242"/>
              <a:ext cx="212290" cy="214124"/>
            </a:xfrm>
            <a:custGeom>
              <a:rect b="b" l="l" r="r" t="t"/>
              <a:pathLst>
                <a:path extrusionOk="0" h="1635" w="1621">
                  <a:moveTo>
                    <a:pt x="1416" y="205"/>
                  </a:moveTo>
                  <a:lnTo>
                    <a:pt x="1416" y="1430"/>
                  </a:lnTo>
                  <a:lnTo>
                    <a:pt x="190" y="1430"/>
                  </a:lnTo>
                  <a:lnTo>
                    <a:pt x="190" y="205"/>
                  </a:lnTo>
                  <a:close/>
                  <a:moveTo>
                    <a:pt x="1" y="0"/>
                  </a:moveTo>
                  <a:lnTo>
                    <a:pt x="1" y="1635"/>
                  </a:lnTo>
                  <a:lnTo>
                    <a:pt x="1620" y="1635"/>
                  </a:lnTo>
                  <a:lnTo>
                    <a:pt x="162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4" name="Google Shape;3374;p29"/>
            <p:cNvSpPr/>
            <p:nvPr/>
          </p:nvSpPr>
          <p:spPr>
            <a:xfrm>
              <a:off x="1199528" y="932075"/>
              <a:ext cx="212290" cy="212290"/>
            </a:xfrm>
            <a:custGeom>
              <a:rect b="b" l="l" r="r" t="t"/>
              <a:pathLst>
                <a:path extrusionOk="0" h="1621" w="1621">
                  <a:moveTo>
                    <a:pt x="1416" y="205"/>
                  </a:moveTo>
                  <a:lnTo>
                    <a:pt x="1416" y="1430"/>
                  </a:lnTo>
                  <a:lnTo>
                    <a:pt x="190" y="1430"/>
                  </a:lnTo>
                  <a:lnTo>
                    <a:pt x="190" y="205"/>
                  </a:lnTo>
                  <a:close/>
                  <a:moveTo>
                    <a:pt x="1" y="0"/>
                  </a:moveTo>
                  <a:lnTo>
                    <a:pt x="1" y="1620"/>
                  </a:lnTo>
                  <a:lnTo>
                    <a:pt x="1620" y="1620"/>
                  </a:lnTo>
                  <a:lnTo>
                    <a:pt x="162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75" name="Google Shape;3375;p29"/>
            <p:cNvCxnSpPr/>
            <p:nvPr/>
          </p:nvCxnSpPr>
          <p:spPr>
            <a:xfrm>
              <a:off x="1399825" y="1048275"/>
              <a:ext cx="6356400" cy="0"/>
            </a:xfrm>
            <a:prstGeom prst="straightConnector1">
              <a:avLst/>
            </a:prstGeom>
            <a:noFill/>
            <a:ln cap="flat" cmpd="sng" w="28575">
              <a:solidFill>
                <a:schemeClr val="dk2"/>
              </a:solidFill>
              <a:prstDash val="solid"/>
              <a:round/>
              <a:headEnd len="med" w="med" type="none"/>
              <a:tailEnd len="med" w="med" type="none"/>
            </a:ln>
          </p:spPr>
        </p:cxnSp>
        <p:cxnSp>
          <p:nvCxnSpPr>
            <p:cNvPr id="3376" name="Google Shape;3376;p29"/>
            <p:cNvCxnSpPr/>
            <p:nvPr/>
          </p:nvCxnSpPr>
          <p:spPr>
            <a:xfrm>
              <a:off x="1399825" y="4104300"/>
              <a:ext cx="6356400" cy="0"/>
            </a:xfrm>
            <a:prstGeom prst="straightConnector1">
              <a:avLst/>
            </a:prstGeom>
            <a:noFill/>
            <a:ln cap="flat" cmpd="sng" w="28575">
              <a:solidFill>
                <a:schemeClr val="dk2"/>
              </a:solidFill>
              <a:prstDash val="solid"/>
              <a:round/>
              <a:headEnd len="med" w="med" type="none"/>
              <a:tailEnd len="med" w="med" type="none"/>
            </a:ln>
          </p:spPr>
        </p:cxnSp>
        <p:cxnSp>
          <p:nvCxnSpPr>
            <p:cNvPr id="3377" name="Google Shape;3377;p29"/>
            <p:cNvCxnSpPr/>
            <p:nvPr/>
          </p:nvCxnSpPr>
          <p:spPr>
            <a:xfrm rot="-5400000">
              <a:off x="-112125" y="2565050"/>
              <a:ext cx="2864400" cy="0"/>
            </a:xfrm>
            <a:prstGeom prst="straightConnector1">
              <a:avLst/>
            </a:prstGeom>
            <a:noFill/>
            <a:ln cap="flat" cmpd="sng" w="28575">
              <a:solidFill>
                <a:schemeClr val="dk2"/>
              </a:solidFill>
              <a:prstDash val="solid"/>
              <a:round/>
              <a:headEnd len="med" w="med" type="none"/>
              <a:tailEnd len="med" w="med" type="none"/>
            </a:ln>
          </p:spPr>
        </p:cxnSp>
        <p:cxnSp>
          <p:nvCxnSpPr>
            <p:cNvPr id="3378" name="Google Shape;3378;p29"/>
            <p:cNvCxnSpPr/>
            <p:nvPr/>
          </p:nvCxnSpPr>
          <p:spPr>
            <a:xfrm rot="-5400000">
              <a:off x="6405213" y="2565050"/>
              <a:ext cx="2864400" cy="0"/>
            </a:xfrm>
            <a:prstGeom prst="straightConnector1">
              <a:avLst/>
            </a:prstGeom>
            <a:noFill/>
            <a:ln cap="flat" cmpd="sng" w="28575">
              <a:solidFill>
                <a:schemeClr val="dk2"/>
              </a:solidFill>
              <a:prstDash val="solid"/>
              <a:round/>
              <a:headEnd len="med" w="med" type="none"/>
              <a:tailEnd len="med" w="med" type="none"/>
            </a:ln>
          </p:spPr>
        </p:cxnSp>
      </p:grpSp>
      <p:sp>
        <p:nvSpPr>
          <p:cNvPr id="3379" name="Google Shape;3379;p29"/>
          <p:cNvSpPr txBox="1"/>
          <p:nvPr>
            <p:ph type="title"/>
          </p:nvPr>
        </p:nvSpPr>
        <p:spPr>
          <a:xfrm>
            <a:off x="1710050" y="2437050"/>
            <a:ext cx="44682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Resumen de cambios</a:t>
            </a:r>
            <a:endParaRPr/>
          </a:p>
        </p:txBody>
      </p:sp>
      <p:sp>
        <p:nvSpPr>
          <p:cNvPr id="3380" name="Google Shape;3380;p29"/>
          <p:cNvSpPr txBox="1"/>
          <p:nvPr>
            <p:ph idx="2" type="title"/>
          </p:nvPr>
        </p:nvSpPr>
        <p:spPr>
          <a:xfrm>
            <a:off x="1710050" y="1216250"/>
            <a:ext cx="12888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grpSp>
        <p:nvGrpSpPr>
          <p:cNvPr id="3381" name="Google Shape;3381;p29"/>
          <p:cNvGrpSpPr/>
          <p:nvPr/>
        </p:nvGrpSpPr>
        <p:grpSpPr>
          <a:xfrm>
            <a:off x="1377048" y="3951101"/>
            <a:ext cx="5038708" cy="652901"/>
            <a:chOff x="2470291" y="4052177"/>
            <a:chExt cx="4202425" cy="544538"/>
          </a:xfrm>
        </p:grpSpPr>
        <p:sp>
          <p:nvSpPr>
            <p:cNvPr id="3382" name="Google Shape;3382;p29"/>
            <p:cNvSpPr/>
            <p:nvPr/>
          </p:nvSpPr>
          <p:spPr>
            <a:xfrm>
              <a:off x="2470291" y="4052177"/>
              <a:ext cx="4202425" cy="544538"/>
            </a:xfrm>
            <a:custGeom>
              <a:rect b="b" l="l" r="r" t="t"/>
              <a:pathLst>
                <a:path extrusionOk="0" h="7633" w="58907">
                  <a:moveTo>
                    <a:pt x="0" y="1"/>
                  </a:moveTo>
                  <a:lnTo>
                    <a:pt x="0" y="7632"/>
                  </a:lnTo>
                  <a:lnTo>
                    <a:pt x="58906" y="7632"/>
                  </a:lnTo>
                  <a:lnTo>
                    <a:pt x="58906" y="1"/>
                  </a:lnTo>
                  <a:close/>
                </a:path>
              </a:pathLst>
            </a:custGeom>
            <a:solidFill>
              <a:srgbClr val="FFFFFF"/>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3" name="Google Shape;3383;p29"/>
            <p:cNvSpPr/>
            <p:nvPr/>
          </p:nvSpPr>
          <p:spPr>
            <a:xfrm>
              <a:off x="2470291" y="4052177"/>
              <a:ext cx="4202425" cy="215589"/>
            </a:xfrm>
            <a:custGeom>
              <a:rect b="b" l="l" r="r" t="t"/>
              <a:pathLst>
                <a:path extrusionOk="0" h="3022" w="58907">
                  <a:moveTo>
                    <a:pt x="0" y="1"/>
                  </a:moveTo>
                  <a:lnTo>
                    <a:pt x="0" y="3021"/>
                  </a:lnTo>
                  <a:lnTo>
                    <a:pt x="58906" y="3021"/>
                  </a:lnTo>
                  <a:lnTo>
                    <a:pt x="58906" y="1"/>
                  </a:ln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4" name="Google Shape;3384;p29"/>
            <p:cNvSpPr/>
            <p:nvPr/>
          </p:nvSpPr>
          <p:spPr>
            <a:xfrm>
              <a:off x="2470291" y="4260421"/>
              <a:ext cx="4202425" cy="14625"/>
            </a:xfrm>
            <a:custGeom>
              <a:rect b="b" l="l" r="r" t="t"/>
              <a:pathLst>
                <a:path extrusionOk="0" h="205" w="58907">
                  <a:moveTo>
                    <a:pt x="0" y="0"/>
                  </a:moveTo>
                  <a:lnTo>
                    <a:pt x="0" y="205"/>
                  </a:lnTo>
                  <a:lnTo>
                    <a:pt x="58906" y="205"/>
                  </a:lnTo>
                  <a:lnTo>
                    <a:pt x="5890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5" name="Google Shape;3385;p29"/>
            <p:cNvSpPr/>
            <p:nvPr/>
          </p:nvSpPr>
          <p:spPr>
            <a:xfrm>
              <a:off x="6287537" y="4203135"/>
              <a:ext cx="101017" cy="13626"/>
            </a:xfrm>
            <a:custGeom>
              <a:rect b="b" l="l" r="r" t="t"/>
              <a:pathLst>
                <a:path extrusionOk="0" h="191" w="1416">
                  <a:moveTo>
                    <a:pt x="0" y="1"/>
                  </a:moveTo>
                  <a:lnTo>
                    <a:pt x="0" y="190"/>
                  </a:lnTo>
                  <a:lnTo>
                    <a:pt x="1416" y="190"/>
                  </a:lnTo>
                  <a:lnTo>
                    <a:pt x="141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6" name="Google Shape;3386;p29"/>
            <p:cNvSpPr/>
            <p:nvPr/>
          </p:nvSpPr>
          <p:spPr>
            <a:xfrm>
              <a:off x="6504058" y="4104256"/>
              <a:ext cx="110434" cy="110434"/>
            </a:xfrm>
            <a:custGeom>
              <a:rect b="b" l="l" r="r" t="t"/>
              <a:pathLst>
                <a:path extrusionOk="0" h="1548" w="1548">
                  <a:moveTo>
                    <a:pt x="1416" y="1"/>
                  </a:moveTo>
                  <a:lnTo>
                    <a:pt x="0" y="1416"/>
                  </a:lnTo>
                  <a:lnTo>
                    <a:pt x="146" y="1547"/>
                  </a:lnTo>
                  <a:lnTo>
                    <a:pt x="1547" y="146"/>
                  </a:lnTo>
                  <a:lnTo>
                    <a:pt x="14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7" name="Google Shape;3387;p29"/>
            <p:cNvSpPr/>
            <p:nvPr/>
          </p:nvSpPr>
          <p:spPr>
            <a:xfrm>
              <a:off x="6504058" y="4104256"/>
              <a:ext cx="110434" cy="110434"/>
            </a:xfrm>
            <a:custGeom>
              <a:rect b="b" l="l" r="r" t="t"/>
              <a:pathLst>
                <a:path extrusionOk="0" h="1548" w="1548">
                  <a:moveTo>
                    <a:pt x="1416" y="1"/>
                  </a:moveTo>
                  <a:lnTo>
                    <a:pt x="0" y="1416"/>
                  </a:lnTo>
                  <a:lnTo>
                    <a:pt x="146" y="1547"/>
                  </a:lnTo>
                  <a:lnTo>
                    <a:pt x="1547" y="146"/>
                  </a:lnTo>
                  <a:lnTo>
                    <a:pt x="141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8" name="Google Shape;3388;p29"/>
            <p:cNvSpPr/>
            <p:nvPr/>
          </p:nvSpPr>
          <p:spPr>
            <a:xfrm>
              <a:off x="6504058" y="4104256"/>
              <a:ext cx="110434" cy="110434"/>
            </a:xfrm>
            <a:custGeom>
              <a:rect b="b" l="l" r="r" t="t"/>
              <a:pathLst>
                <a:path extrusionOk="0" h="1548" w="1548">
                  <a:moveTo>
                    <a:pt x="146" y="1"/>
                  </a:moveTo>
                  <a:lnTo>
                    <a:pt x="0" y="146"/>
                  </a:lnTo>
                  <a:lnTo>
                    <a:pt x="1416" y="1547"/>
                  </a:lnTo>
                  <a:lnTo>
                    <a:pt x="1547" y="1416"/>
                  </a:lnTo>
                  <a:lnTo>
                    <a:pt x="14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9" name="Google Shape;3389;p29"/>
            <p:cNvSpPr/>
            <p:nvPr/>
          </p:nvSpPr>
          <p:spPr>
            <a:xfrm>
              <a:off x="2552547" y="4349954"/>
              <a:ext cx="4037915" cy="165580"/>
            </a:xfrm>
            <a:custGeom>
              <a:rect b="b" l="l" r="r" t="t"/>
              <a:pathLst>
                <a:path extrusionOk="0" h="2321" w="56601">
                  <a:moveTo>
                    <a:pt x="56396" y="190"/>
                  </a:moveTo>
                  <a:lnTo>
                    <a:pt x="56396" y="2116"/>
                  </a:lnTo>
                  <a:lnTo>
                    <a:pt x="204" y="2116"/>
                  </a:lnTo>
                  <a:lnTo>
                    <a:pt x="204" y="190"/>
                  </a:lnTo>
                  <a:close/>
                  <a:moveTo>
                    <a:pt x="0" y="0"/>
                  </a:moveTo>
                  <a:lnTo>
                    <a:pt x="0" y="2320"/>
                  </a:lnTo>
                  <a:lnTo>
                    <a:pt x="56601" y="2320"/>
                  </a:lnTo>
                  <a:lnTo>
                    <a:pt x="5660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0" name="Google Shape;3390;p29"/>
            <p:cNvSpPr/>
            <p:nvPr/>
          </p:nvSpPr>
          <p:spPr>
            <a:xfrm>
              <a:off x="2559824" y="4356161"/>
              <a:ext cx="3441442" cy="152097"/>
            </a:xfrm>
            <a:custGeom>
              <a:rect b="b" l="l" r="r" t="t"/>
              <a:pathLst>
                <a:path extrusionOk="0" h="2132" w="48240">
                  <a:moveTo>
                    <a:pt x="0" y="1"/>
                  </a:moveTo>
                  <a:lnTo>
                    <a:pt x="0" y="2131"/>
                  </a:lnTo>
                  <a:lnTo>
                    <a:pt x="48240" y="2131"/>
                  </a:lnTo>
                  <a:lnTo>
                    <a:pt x="4824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91" name="Google Shape;3391;p29"/>
          <p:cNvGrpSpPr/>
          <p:nvPr/>
        </p:nvGrpSpPr>
        <p:grpSpPr>
          <a:xfrm>
            <a:off x="7112888" y="944063"/>
            <a:ext cx="1152987" cy="1650783"/>
            <a:chOff x="6089375" y="1746338"/>
            <a:chExt cx="1152987" cy="1650783"/>
          </a:xfrm>
        </p:grpSpPr>
        <p:sp>
          <p:nvSpPr>
            <p:cNvPr id="3392" name="Google Shape;3392;p29"/>
            <p:cNvSpPr/>
            <p:nvPr/>
          </p:nvSpPr>
          <p:spPr>
            <a:xfrm>
              <a:off x="6097410" y="1754373"/>
              <a:ext cx="1136917" cy="1634633"/>
            </a:xfrm>
            <a:custGeom>
              <a:rect b="b" l="l" r="r" t="t"/>
              <a:pathLst>
                <a:path extrusionOk="0" h="20750" w="14432">
                  <a:moveTo>
                    <a:pt x="1" y="1"/>
                  </a:moveTo>
                  <a:lnTo>
                    <a:pt x="1" y="20750"/>
                  </a:lnTo>
                  <a:lnTo>
                    <a:pt x="14432" y="20750"/>
                  </a:lnTo>
                  <a:lnTo>
                    <a:pt x="144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3" name="Google Shape;3393;p29"/>
            <p:cNvSpPr/>
            <p:nvPr/>
          </p:nvSpPr>
          <p:spPr>
            <a:xfrm>
              <a:off x="6097410" y="1754373"/>
              <a:ext cx="1136917" cy="238066"/>
            </a:xfrm>
            <a:custGeom>
              <a:rect b="b" l="l" r="r" t="t"/>
              <a:pathLst>
                <a:path extrusionOk="0" h="3022" w="14432">
                  <a:moveTo>
                    <a:pt x="1" y="1"/>
                  </a:moveTo>
                  <a:lnTo>
                    <a:pt x="1" y="3021"/>
                  </a:lnTo>
                  <a:lnTo>
                    <a:pt x="14432" y="3021"/>
                  </a:lnTo>
                  <a:lnTo>
                    <a:pt x="1443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4" name="Google Shape;3394;p29"/>
            <p:cNvSpPr/>
            <p:nvPr/>
          </p:nvSpPr>
          <p:spPr>
            <a:xfrm>
              <a:off x="6089375" y="1746338"/>
              <a:ext cx="1152987" cy="1650783"/>
            </a:xfrm>
            <a:custGeom>
              <a:rect b="b" l="l" r="r" t="t"/>
              <a:pathLst>
                <a:path extrusionOk="0" h="20955" w="14636">
                  <a:moveTo>
                    <a:pt x="14431" y="205"/>
                  </a:moveTo>
                  <a:lnTo>
                    <a:pt x="14431" y="20764"/>
                  </a:lnTo>
                  <a:lnTo>
                    <a:pt x="190" y="20764"/>
                  </a:lnTo>
                  <a:lnTo>
                    <a:pt x="190" y="205"/>
                  </a:lnTo>
                  <a:close/>
                  <a:moveTo>
                    <a:pt x="0" y="0"/>
                  </a:moveTo>
                  <a:lnTo>
                    <a:pt x="0" y="20954"/>
                  </a:lnTo>
                  <a:lnTo>
                    <a:pt x="14636" y="20954"/>
                  </a:lnTo>
                  <a:lnTo>
                    <a:pt x="146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5" name="Google Shape;3395;p29"/>
            <p:cNvSpPr/>
            <p:nvPr/>
          </p:nvSpPr>
          <p:spPr>
            <a:xfrm>
              <a:off x="6097410" y="1984244"/>
              <a:ext cx="1136917" cy="16228"/>
            </a:xfrm>
            <a:custGeom>
              <a:rect b="b" l="l" r="r" t="t"/>
              <a:pathLst>
                <a:path extrusionOk="0" h="206" w="14432">
                  <a:moveTo>
                    <a:pt x="1" y="1"/>
                  </a:moveTo>
                  <a:lnTo>
                    <a:pt x="1" y="205"/>
                  </a:lnTo>
                  <a:lnTo>
                    <a:pt x="14432" y="205"/>
                  </a:lnTo>
                  <a:lnTo>
                    <a:pt x="1443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6" name="Google Shape;3396;p29"/>
            <p:cNvSpPr/>
            <p:nvPr/>
          </p:nvSpPr>
          <p:spPr>
            <a:xfrm>
              <a:off x="6808925" y="1921065"/>
              <a:ext cx="111628" cy="16149"/>
            </a:xfrm>
            <a:custGeom>
              <a:rect b="b" l="l" r="r" t="t"/>
              <a:pathLst>
                <a:path extrusionOk="0" h="205" w="1417">
                  <a:moveTo>
                    <a:pt x="1" y="0"/>
                  </a:moveTo>
                  <a:lnTo>
                    <a:pt x="1" y="205"/>
                  </a:lnTo>
                  <a:lnTo>
                    <a:pt x="1416" y="205"/>
                  </a:lnTo>
                  <a:lnTo>
                    <a:pt x="141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7" name="Google Shape;3397;p29"/>
            <p:cNvSpPr/>
            <p:nvPr/>
          </p:nvSpPr>
          <p:spPr>
            <a:xfrm>
              <a:off x="7048014" y="1811880"/>
              <a:ext cx="123129" cy="123050"/>
            </a:xfrm>
            <a:custGeom>
              <a:rect b="b" l="l" r="r" t="t"/>
              <a:pathLst>
                <a:path extrusionOk="0" h="1562" w="1563">
                  <a:moveTo>
                    <a:pt x="1416" y="0"/>
                  </a:moveTo>
                  <a:lnTo>
                    <a:pt x="1" y="1416"/>
                  </a:lnTo>
                  <a:lnTo>
                    <a:pt x="147" y="1562"/>
                  </a:lnTo>
                  <a:lnTo>
                    <a:pt x="1562" y="146"/>
                  </a:lnTo>
                  <a:lnTo>
                    <a:pt x="141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8" name="Google Shape;3398;p29"/>
            <p:cNvSpPr/>
            <p:nvPr/>
          </p:nvSpPr>
          <p:spPr>
            <a:xfrm>
              <a:off x="7048014" y="1811880"/>
              <a:ext cx="123129" cy="123050"/>
            </a:xfrm>
            <a:custGeom>
              <a:rect b="b" l="l" r="r" t="t"/>
              <a:pathLst>
                <a:path extrusionOk="0" h="1562" w="1563">
                  <a:moveTo>
                    <a:pt x="1416" y="0"/>
                  </a:moveTo>
                  <a:lnTo>
                    <a:pt x="1" y="1416"/>
                  </a:lnTo>
                  <a:lnTo>
                    <a:pt x="147" y="1562"/>
                  </a:lnTo>
                  <a:lnTo>
                    <a:pt x="1562" y="146"/>
                  </a:lnTo>
                  <a:lnTo>
                    <a:pt x="141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9" name="Google Shape;3399;p29"/>
            <p:cNvSpPr/>
            <p:nvPr/>
          </p:nvSpPr>
          <p:spPr>
            <a:xfrm>
              <a:off x="7048014" y="1811880"/>
              <a:ext cx="123129" cy="123050"/>
            </a:xfrm>
            <a:custGeom>
              <a:rect b="b" l="l" r="r" t="t"/>
              <a:pathLst>
                <a:path extrusionOk="0" h="1562" w="1563">
                  <a:moveTo>
                    <a:pt x="147" y="0"/>
                  </a:moveTo>
                  <a:lnTo>
                    <a:pt x="1" y="146"/>
                  </a:lnTo>
                  <a:lnTo>
                    <a:pt x="1416" y="1562"/>
                  </a:lnTo>
                  <a:lnTo>
                    <a:pt x="1562" y="1416"/>
                  </a:lnTo>
                  <a:lnTo>
                    <a:pt x="14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0" name="Google Shape;3400;p29"/>
            <p:cNvSpPr/>
            <p:nvPr/>
          </p:nvSpPr>
          <p:spPr>
            <a:xfrm>
              <a:off x="6995155" y="1984244"/>
              <a:ext cx="247204" cy="1412874"/>
            </a:xfrm>
            <a:custGeom>
              <a:rect b="b" l="l" r="r" t="t"/>
              <a:pathLst>
                <a:path extrusionOk="0" h="17935" w="3138">
                  <a:moveTo>
                    <a:pt x="2933" y="205"/>
                  </a:moveTo>
                  <a:lnTo>
                    <a:pt x="2933" y="17744"/>
                  </a:lnTo>
                  <a:lnTo>
                    <a:pt x="205" y="17744"/>
                  </a:lnTo>
                  <a:lnTo>
                    <a:pt x="205" y="205"/>
                  </a:lnTo>
                  <a:close/>
                  <a:moveTo>
                    <a:pt x="1" y="1"/>
                  </a:moveTo>
                  <a:lnTo>
                    <a:pt x="1" y="17934"/>
                  </a:lnTo>
                  <a:lnTo>
                    <a:pt x="3138" y="17934"/>
                  </a:lnTo>
                  <a:lnTo>
                    <a:pt x="313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1" name="Google Shape;3401;p29"/>
            <p:cNvSpPr/>
            <p:nvPr/>
          </p:nvSpPr>
          <p:spPr>
            <a:xfrm>
              <a:off x="7036513" y="2047503"/>
              <a:ext cx="164487" cy="93194"/>
            </a:xfrm>
            <a:custGeom>
              <a:rect b="b" l="l" r="r" t="t"/>
              <a:pathLst>
                <a:path extrusionOk="0" h="1183" w="2088">
                  <a:moveTo>
                    <a:pt x="1037" y="0"/>
                  </a:moveTo>
                  <a:lnTo>
                    <a:pt x="1" y="1051"/>
                  </a:lnTo>
                  <a:lnTo>
                    <a:pt x="132" y="1182"/>
                  </a:lnTo>
                  <a:lnTo>
                    <a:pt x="1037" y="278"/>
                  </a:lnTo>
                  <a:lnTo>
                    <a:pt x="1941" y="1182"/>
                  </a:lnTo>
                  <a:lnTo>
                    <a:pt x="2087" y="1051"/>
                  </a:lnTo>
                  <a:lnTo>
                    <a:pt x="103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2" name="Google Shape;3402;p29"/>
            <p:cNvSpPr/>
            <p:nvPr/>
          </p:nvSpPr>
          <p:spPr>
            <a:xfrm>
              <a:off x="7036513" y="3240661"/>
              <a:ext cx="164487" cy="93194"/>
            </a:xfrm>
            <a:custGeom>
              <a:rect b="b" l="l" r="r" t="t"/>
              <a:pathLst>
                <a:path extrusionOk="0" h="1183" w="2088">
                  <a:moveTo>
                    <a:pt x="132" y="1"/>
                  </a:moveTo>
                  <a:lnTo>
                    <a:pt x="1" y="146"/>
                  </a:lnTo>
                  <a:lnTo>
                    <a:pt x="1037" y="1182"/>
                  </a:lnTo>
                  <a:lnTo>
                    <a:pt x="2087" y="146"/>
                  </a:lnTo>
                  <a:lnTo>
                    <a:pt x="1941" y="1"/>
                  </a:lnTo>
                  <a:lnTo>
                    <a:pt x="1037" y="905"/>
                  </a:lnTo>
                  <a:lnTo>
                    <a:pt x="13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3" name="Google Shape;3403;p29"/>
            <p:cNvSpPr/>
            <p:nvPr/>
          </p:nvSpPr>
          <p:spPr>
            <a:xfrm>
              <a:off x="7092838" y="2544114"/>
              <a:ext cx="50654" cy="555224"/>
            </a:xfrm>
            <a:custGeom>
              <a:rect b="b" l="l" r="r" t="t"/>
              <a:pathLst>
                <a:path extrusionOk="0" h="7048" w="643">
                  <a:moveTo>
                    <a:pt x="322" y="0"/>
                  </a:moveTo>
                  <a:cubicBezTo>
                    <a:pt x="147" y="0"/>
                    <a:pt x="1" y="146"/>
                    <a:pt x="1" y="321"/>
                  </a:cubicBezTo>
                  <a:lnTo>
                    <a:pt x="1" y="6741"/>
                  </a:lnTo>
                  <a:cubicBezTo>
                    <a:pt x="1" y="6916"/>
                    <a:pt x="147" y="7048"/>
                    <a:pt x="322" y="7048"/>
                  </a:cubicBezTo>
                  <a:cubicBezTo>
                    <a:pt x="497" y="7048"/>
                    <a:pt x="643" y="6916"/>
                    <a:pt x="643" y="6741"/>
                  </a:cubicBezTo>
                  <a:lnTo>
                    <a:pt x="643" y="321"/>
                  </a:lnTo>
                  <a:cubicBezTo>
                    <a:pt x="643" y="146"/>
                    <a:pt x="497" y="0"/>
                    <a:pt x="3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4" name="Google Shape;3404;p29"/>
            <p:cNvSpPr/>
            <p:nvPr/>
          </p:nvSpPr>
          <p:spPr>
            <a:xfrm>
              <a:off x="6192809" y="2183157"/>
              <a:ext cx="47188" cy="47188"/>
            </a:xfrm>
            <a:custGeom>
              <a:rect b="b" l="l" r="r" t="t"/>
              <a:pathLst>
                <a:path extrusionOk="0" h="599" w="599">
                  <a:moveTo>
                    <a:pt x="307" y="0"/>
                  </a:moveTo>
                  <a:cubicBezTo>
                    <a:pt x="132" y="0"/>
                    <a:pt x="1" y="132"/>
                    <a:pt x="1" y="292"/>
                  </a:cubicBezTo>
                  <a:cubicBezTo>
                    <a:pt x="1" y="467"/>
                    <a:pt x="132" y="599"/>
                    <a:pt x="307" y="599"/>
                  </a:cubicBezTo>
                  <a:cubicBezTo>
                    <a:pt x="468" y="599"/>
                    <a:pt x="599" y="467"/>
                    <a:pt x="599" y="292"/>
                  </a:cubicBezTo>
                  <a:cubicBezTo>
                    <a:pt x="599" y="132"/>
                    <a:pt x="468" y="0"/>
                    <a:pt x="3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5" name="Google Shape;3405;p29"/>
            <p:cNvSpPr/>
            <p:nvPr/>
          </p:nvSpPr>
          <p:spPr>
            <a:xfrm>
              <a:off x="6137665" y="2169371"/>
              <a:ext cx="158658" cy="74760"/>
            </a:xfrm>
            <a:custGeom>
              <a:rect b="b" l="l" r="r" t="t"/>
              <a:pathLst>
                <a:path extrusionOk="0" h="949" w="2014">
                  <a:moveTo>
                    <a:pt x="1007" y="190"/>
                  </a:moveTo>
                  <a:cubicBezTo>
                    <a:pt x="1109" y="190"/>
                    <a:pt x="1401" y="336"/>
                    <a:pt x="1634" y="467"/>
                  </a:cubicBezTo>
                  <a:cubicBezTo>
                    <a:pt x="1401" y="598"/>
                    <a:pt x="1109" y="744"/>
                    <a:pt x="1007" y="744"/>
                  </a:cubicBezTo>
                  <a:cubicBezTo>
                    <a:pt x="905" y="744"/>
                    <a:pt x="613" y="598"/>
                    <a:pt x="380" y="467"/>
                  </a:cubicBezTo>
                  <a:cubicBezTo>
                    <a:pt x="613" y="336"/>
                    <a:pt x="905" y="190"/>
                    <a:pt x="1007" y="190"/>
                  </a:cubicBezTo>
                  <a:close/>
                  <a:moveTo>
                    <a:pt x="1007" y="0"/>
                  </a:moveTo>
                  <a:cubicBezTo>
                    <a:pt x="774" y="0"/>
                    <a:pt x="234" y="321"/>
                    <a:pt x="132" y="380"/>
                  </a:cubicBezTo>
                  <a:lnTo>
                    <a:pt x="0" y="467"/>
                  </a:lnTo>
                  <a:lnTo>
                    <a:pt x="132" y="555"/>
                  </a:lnTo>
                  <a:cubicBezTo>
                    <a:pt x="234" y="613"/>
                    <a:pt x="774" y="949"/>
                    <a:pt x="1007" y="949"/>
                  </a:cubicBezTo>
                  <a:cubicBezTo>
                    <a:pt x="1226" y="949"/>
                    <a:pt x="1766" y="613"/>
                    <a:pt x="1883" y="555"/>
                  </a:cubicBezTo>
                  <a:lnTo>
                    <a:pt x="2014" y="467"/>
                  </a:lnTo>
                  <a:lnTo>
                    <a:pt x="1883" y="380"/>
                  </a:lnTo>
                  <a:cubicBezTo>
                    <a:pt x="1766" y="321"/>
                    <a:pt x="1226" y="0"/>
                    <a:pt x="10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6" name="Google Shape;3406;p29"/>
            <p:cNvSpPr/>
            <p:nvPr/>
          </p:nvSpPr>
          <p:spPr>
            <a:xfrm>
              <a:off x="6321531" y="2099259"/>
              <a:ext cx="15047" cy="214984"/>
            </a:xfrm>
            <a:custGeom>
              <a:rect b="b" l="l" r="r" t="t"/>
              <a:pathLst>
                <a:path extrusionOk="0" h="2729" w="191">
                  <a:moveTo>
                    <a:pt x="1" y="0"/>
                  </a:moveTo>
                  <a:lnTo>
                    <a:pt x="1" y="2729"/>
                  </a:lnTo>
                  <a:lnTo>
                    <a:pt x="191" y="2729"/>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7" name="Google Shape;3407;p29"/>
            <p:cNvSpPr/>
            <p:nvPr/>
          </p:nvSpPr>
          <p:spPr>
            <a:xfrm>
              <a:off x="6410077" y="2132582"/>
              <a:ext cx="147235" cy="147156"/>
            </a:xfrm>
            <a:custGeom>
              <a:rect b="b" l="l" r="r" t="t"/>
              <a:pathLst>
                <a:path extrusionOk="0" h="1868" w="1869">
                  <a:moveTo>
                    <a:pt x="0" y="0"/>
                  </a:moveTo>
                  <a:lnTo>
                    <a:pt x="0" y="1868"/>
                  </a:lnTo>
                  <a:lnTo>
                    <a:pt x="1868" y="1868"/>
                  </a:lnTo>
                  <a:lnTo>
                    <a:pt x="186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8" name="Google Shape;3408;p29"/>
            <p:cNvSpPr/>
            <p:nvPr/>
          </p:nvSpPr>
          <p:spPr>
            <a:xfrm>
              <a:off x="6368719" y="2091145"/>
              <a:ext cx="231133" cy="231133"/>
            </a:xfrm>
            <a:custGeom>
              <a:rect b="b" l="l" r="r" t="t"/>
              <a:pathLst>
                <a:path extrusionOk="0" h="2934" w="2934">
                  <a:moveTo>
                    <a:pt x="2729" y="191"/>
                  </a:moveTo>
                  <a:lnTo>
                    <a:pt x="2729" y="2730"/>
                  </a:lnTo>
                  <a:lnTo>
                    <a:pt x="190" y="2730"/>
                  </a:lnTo>
                  <a:lnTo>
                    <a:pt x="190" y="191"/>
                  </a:lnTo>
                  <a:close/>
                  <a:moveTo>
                    <a:pt x="0" y="1"/>
                  </a:moveTo>
                  <a:lnTo>
                    <a:pt x="0" y="2934"/>
                  </a:lnTo>
                  <a:lnTo>
                    <a:pt x="2933" y="2934"/>
                  </a:lnTo>
                  <a:lnTo>
                    <a:pt x="293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9" name="Google Shape;3409;p29"/>
            <p:cNvSpPr/>
            <p:nvPr/>
          </p:nvSpPr>
          <p:spPr>
            <a:xfrm>
              <a:off x="6638846" y="2186623"/>
              <a:ext cx="304633" cy="16149"/>
            </a:xfrm>
            <a:custGeom>
              <a:rect b="b" l="l" r="r" t="t"/>
              <a:pathLst>
                <a:path extrusionOk="0" h="205" w="3867">
                  <a:moveTo>
                    <a:pt x="0" y="0"/>
                  </a:moveTo>
                  <a:lnTo>
                    <a:pt x="0" y="204"/>
                  </a:lnTo>
                  <a:lnTo>
                    <a:pt x="3867" y="204"/>
                  </a:lnTo>
                  <a:lnTo>
                    <a:pt x="386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0" name="Google Shape;3410;p29"/>
            <p:cNvSpPr/>
            <p:nvPr/>
          </p:nvSpPr>
          <p:spPr>
            <a:xfrm>
              <a:off x="6089375" y="1987711"/>
              <a:ext cx="920830" cy="438082"/>
            </a:xfrm>
            <a:custGeom>
              <a:rect b="b" l="l" r="r" t="t"/>
              <a:pathLst>
                <a:path extrusionOk="0" h="5561" w="11689">
                  <a:moveTo>
                    <a:pt x="11484" y="190"/>
                  </a:moveTo>
                  <a:lnTo>
                    <a:pt x="11484" y="5356"/>
                  </a:lnTo>
                  <a:lnTo>
                    <a:pt x="190" y="5356"/>
                  </a:lnTo>
                  <a:lnTo>
                    <a:pt x="190" y="190"/>
                  </a:lnTo>
                  <a:close/>
                  <a:moveTo>
                    <a:pt x="0" y="1"/>
                  </a:moveTo>
                  <a:lnTo>
                    <a:pt x="0" y="5560"/>
                  </a:lnTo>
                  <a:lnTo>
                    <a:pt x="11688" y="5560"/>
                  </a:lnTo>
                  <a:lnTo>
                    <a:pt x="1168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1" name="Google Shape;3411;p29"/>
            <p:cNvSpPr/>
            <p:nvPr/>
          </p:nvSpPr>
          <p:spPr>
            <a:xfrm>
              <a:off x="6192809" y="2605008"/>
              <a:ext cx="47188" cy="47188"/>
            </a:xfrm>
            <a:custGeom>
              <a:rect b="b" l="l" r="r" t="t"/>
              <a:pathLst>
                <a:path extrusionOk="0" h="599" w="599">
                  <a:moveTo>
                    <a:pt x="307" y="0"/>
                  </a:moveTo>
                  <a:cubicBezTo>
                    <a:pt x="132" y="0"/>
                    <a:pt x="1" y="132"/>
                    <a:pt x="1" y="307"/>
                  </a:cubicBezTo>
                  <a:cubicBezTo>
                    <a:pt x="1" y="467"/>
                    <a:pt x="132" y="599"/>
                    <a:pt x="307" y="599"/>
                  </a:cubicBezTo>
                  <a:cubicBezTo>
                    <a:pt x="468" y="599"/>
                    <a:pt x="599" y="467"/>
                    <a:pt x="599" y="307"/>
                  </a:cubicBezTo>
                  <a:cubicBezTo>
                    <a:pt x="599" y="132"/>
                    <a:pt x="468" y="0"/>
                    <a:pt x="3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2" name="Google Shape;3412;p29"/>
            <p:cNvSpPr/>
            <p:nvPr/>
          </p:nvSpPr>
          <p:spPr>
            <a:xfrm>
              <a:off x="6137665" y="2591222"/>
              <a:ext cx="158658" cy="74760"/>
            </a:xfrm>
            <a:custGeom>
              <a:rect b="b" l="l" r="r" t="t"/>
              <a:pathLst>
                <a:path extrusionOk="0" h="949" w="2014">
                  <a:moveTo>
                    <a:pt x="1007" y="205"/>
                  </a:moveTo>
                  <a:cubicBezTo>
                    <a:pt x="1109" y="205"/>
                    <a:pt x="1401" y="351"/>
                    <a:pt x="1634" y="482"/>
                  </a:cubicBezTo>
                  <a:cubicBezTo>
                    <a:pt x="1401" y="613"/>
                    <a:pt x="1109" y="759"/>
                    <a:pt x="1007" y="759"/>
                  </a:cubicBezTo>
                  <a:cubicBezTo>
                    <a:pt x="905" y="759"/>
                    <a:pt x="613" y="613"/>
                    <a:pt x="380" y="482"/>
                  </a:cubicBezTo>
                  <a:cubicBezTo>
                    <a:pt x="613" y="351"/>
                    <a:pt x="905" y="205"/>
                    <a:pt x="1007" y="205"/>
                  </a:cubicBezTo>
                  <a:close/>
                  <a:moveTo>
                    <a:pt x="1007" y="0"/>
                  </a:moveTo>
                  <a:cubicBezTo>
                    <a:pt x="774" y="0"/>
                    <a:pt x="234" y="336"/>
                    <a:pt x="132" y="394"/>
                  </a:cubicBezTo>
                  <a:lnTo>
                    <a:pt x="0" y="482"/>
                  </a:lnTo>
                  <a:lnTo>
                    <a:pt x="132" y="569"/>
                  </a:lnTo>
                  <a:cubicBezTo>
                    <a:pt x="234" y="628"/>
                    <a:pt x="774" y="949"/>
                    <a:pt x="1007" y="949"/>
                  </a:cubicBezTo>
                  <a:cubicBezTo>
                    <a:pt x="1226" y="949"/>
                    <a:pt x="1766" y="628"/>
                    <a:pt x="1883" y="569"/>
                  </a:cubicBezTo>
                  <a:lnTo>
                    <a:pt x="2014" y="482"/>
                  </a:lnTo>
                  <a:lnTo>
                    <a:pt x="1883" y="394"/>
                  </a:lnTo>
                  <a:cubicBezTo>
                    <a:pt x="1766" y="336"/>
                    <a:pt x="1226" y="0"/>
                    <a:pt x="10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3" name="Google Shape;3413;p29"/>
            <p:cNvSpPr/>
            <p:nvPr/>
          </p:nvSpPr>
          <p:spPr>
            <a:xfrm>
              <a:off x="6321531" y="2521111"/>
              <a:ext cx="15047" cy="214984"/>
            </a:xfrm>
            <a:custGeom>
              <a:rect b="b" l="l" r="r" t="t"/>
              <a:pathLst>
                <a:path extrusionOk="0" h="2729" w="191">
                  <a:moveTo>
                    <a:pt x="1" y="0"/>
                  </a:moveTo>
                  <a:lnTo>
                    <a:pt x="1" y="2729"/>
                  </a:lnTo>
                  <a:lnTo>
                    <a:pt x="191" y="2729"/>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4" name="Google Shape;3414;p29"/>
            <p:cNvSpPr/>
            <p:nvPr/>
          </p:nvSpPr>
          <p:spPr>
            <a:xfrm>
              <a:off x="6410077" y="2555536"/>
              <a:ext cx="147235" cy="147235"/>
            </a:xfrm>
            <a:custGeom>
              <a:rect b="b" l="l" r="r" t="t"/>
              <a:pathLst>
                <a:path extrusionOk="0" h="1869" w="1869">
                  <a:moveTo>
                    <a:pt x="0" y="1"/>
                  </a:moveTo>
                  <a:lnTo>
                    <a:pt x="0" y="1869"/>
                  </a:lnTo>
                  <a:lnTo>
                    <a:pt x="1868" y="1869"/>
                  </a:lnTo>
                  <a:lnTo>
                    <a:pt x="18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5" name="Google Shape;3415;p29"/>
            <p:cNvSpPr/>
            <p:nvPr/>
          </p:nvSpPr>
          <p:spPr>
            <a:xfrm>
              <a:off x="6368719" y="2513075"/>
              <a:ext cx="231133" cy="231054"/>
            </a:xfrm>
            <a:custGeom>
              <a:rect b="b" l="l" r="r" t="t"/>
              <a:pathLst>
                <a:path extrusionOk="0" h="2933" w="2934">
                  <a:moveTo>
                    <a:pt x="2729" y="204"/>
                  </a:moveTo>
                  <a:lnTo>
                    <a:pt x="2729" y="2743"/>
                  </a:lnTo>
                  <a:lnTo>
                    <a:pt x="190" y="2743"/>
                  </a:lnTo>
                  <a:lnTo>
                    <a:pt x="190" y="204"/>
                  </a:lnTo>
                  <a:close/>
                  <a:moveTo>
                    <a:pt x="0" y="0"/>
                  </a:moveTo>
                  <a:lnTo>
                    <a:pt x="0" y="2933"/>
                  </a:lnTo>
                  <a:lnTo>
                    <a:pt x="2933" y="2933"/>
                  </a:lnTo>
                  <a:lnTo>
                    <a:pt x="29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6" name="Google Shape;3416;p29"/>
            <p:cNvSpPr/>
            <p:nvPr/>
          </p:nvSpPr>
          <p:spPr>
            <a:xfrm>
              <a:off x="6638846" y="2609577"/>
              <a:ext cx="304633" cy="15047"/>
            </a:xfrm>
            <a:custGeom>
              <a:rect b="b" l="l" r="r" t="t"/>
              <a:pathLst>
                <a:path extrusionOk="0" h="191" w="3867">
                  <a:moveTo>
                    <a:pt x="0" y="1"/>
                  </a:moveTo>
                  <a:lnTo>
                    <a:pt x="0" y="190"/>
                  </a:lnTo>
                  <a:lnTo>
                    <a:pt x="3867" y="190"/>
                  </a:lnTo>
                  <a:lnTo>
                    <a:pt x="38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7" name="Google Shape;3417;p29"/>
            <p:cNvSpPr/>
            <p:nvPr/>
          </p:nvSpPr>
          <p:spPr>
            <a:xfrm>
              <a:off x="6089375" y="2409562"/>
              <a:ext cx="920830" cy="438082"/>
            </a:xfrm>
            <a:custGeom>
              <a:rect b="b" l="l" r="r" t="t"/>
              <a:pathLst>
                <a:path extrusionOk="0" h="5561" w="11689">
                  <a:moveTo>
                    <a:pt x="11484" y="205"/>
                  </a:moveTo>
                  <a:lnTo>
                    <a:pt x="11484" y="5371"/>
                  </a:lnTo>
                  <a:lnTo>
                    <a:pt x="190" y="5371"/>
                  </a:lnTo>
                  <a:lnTo>
                    <a:pt x="190" y="205"/>
                  </a:lnTo>
                  <a:close/>
                  <a:moveTo>
                    <a:pt x="0" y="1"/>
                  </a:moveTo>
                  <a:lnTo>
                    <a:pt x="0" y="5560"/>
                  </a:lnTo>
                  <a:lnTo>
                    <a:pt x="11688" y="5560"/>
                  </a:lnTo>
                  <a:lnTo>
                    <a:pt x="1168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8" name="Google Shape;3418;p29"/>
            <p:cNvSpPr/>
            <p:nvPr/>
          </p:nvSpPr>
          <p:spPr>
            <a:xfrm>
              <a:off x="6192809" y="3025678"/>
              <a:ext cx="47188" cy="47267"/>
            </a:xfrm>
            <a:custGeom>
              <a:rect b="b" l="l" r="r" t="t"/>
              <a:pathLst>
                <a:path extrusionOk="0" h="600" w="599">
                  <a:moveTo>
                    <a:pt x="307" y="1"/>
                  </a:moveTo>
                  <a:cubicBezTo>
                    <a:pt x="132" y="1"/>
                    <a:pt x="1" y="132"/>
                    <a:pt x="1" y="293"/>
                  </a:cubicBezTo>
                  <a:cubicBezTo>
                    <a:pt x="1" y="468"/>
                    <a:pt x="132" y="599"/>
                    <a:pt x="307" y="599"/>
                  </a:cubicBezTo>
                  <a:cubicBezTo>
                    <a:pt x="468" y="599"/>
                    <a:pt x="599" y="468"/>
                    <a:pt x="599" y="293"/>
                  </a:cubicBezTo>
                  <a:cubicBezTo>
                    <a:pt x="599" y="132"/>
                    <a:pt x="468" y="1"/>
                    <a:pt x="3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9" name="Google Shape;3419;p29"/>
            <p:cNvSpPr/>
            <p:nvPr/>
          </p:nvSpPr>
          <p:spPr>
            <a:xfrm>
              <a:off x="6137665" y="3011892"/>
              <a:ext cx="158658" cy="74839"/>
            </a:xfrm>
            <a:custGeom>
              <a:rect b="b" l="l" r="r" t="t"/>
              <a:pathLst>
                <a:path extrusionOk="0" h="950" w="2014">
                  <a:moveTo>
                    <a:pt x="1007" y="191"/>
                  </a:moveTo>
                  <a:cubicBezTo>
                    <a:pt x="1109" y="191"/>
                    <a:pt x="1401" y="336"/>
                    <a:pt x="1634" y="468"/>
                  </a:cubicBezTo>
                  <a:cubicBezTo>
                    <a:pt x="1401" y="614"/>
                    <a:pt x="1109" y="745"/>
                    <a:pt x="1007" y="745"/>
                  </a:cubicBezTo>
                  <a:cubicBezTo>
                    <a:pt x="905" y="745"/>
                    <a:pt x="613" y="614"/>
                    <a:pt x="380" y="468"/>
                  </a:cubicBezTo>
                  <a:cubicBezTo>
                    <a:pt x="613" y="336"/>
                    <a:pt x="905" y="191"/>
                    <a:pt x="1007" y="191"/>
                  </a:cubicBezTo>
                  <a:close/>
                  <a:moveTo>
                    <a:pt x="1007" y="1"/>
                  </a:moveTo>
                  <a:cubicBezTo>
                    <a:pt x="774" y="1"/>
                    <a:pt x="234" y="322"/>
                    <a:pt x="132" y="395"/>
                  </a:cubicBezTo>
                  <a:lnTo>
                    <a:pt x="0" y="468"/>
                  </a:lnTo>
                  <a:lnTo>
                    <a:pt x="132" y="555"/>
                  </a:lnTo>
                  <a:cubicBezTo>
                    <a:pt x="234" y="628"/>
                    <a:pt x="774" y="949"/>
                    <a:pt x="1007" y="949"/>
                  </a:cubicBezTo>
                  <a:cubicBezTo>
                    <a:pt x="1226" y="949"/>
                    <a:pt x="1766" y="628"/>
                    <a:pt x="1883" y="555"/>
                  </a:cubicBezTo>
                  <a:lnTo>
                    <a:pt x="2014" y="468"/>
                  </a:lnTo>
                  <a:lnTo>
                    <a:pt x="1883" y="395"/>
                  </a:lnTo>
                  <a:cubicBezTo>
                    <a:pt x="1766" y="322"/>
                    <a:pt x="1226" y="1"/>
                    <a:pt x="10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0" name="Google Shape;3420;p29"/>
            <p:cNvSpPr/>
            <p:nvPr/>
          </p:nvSpPr>
          <p:spPr>
            <a:xfrm>
              <a:off x="6321531" y="2941781"/>
              <a:ext cx="15047" cy="215063"/>
            </a:xfrm>
            <a:custGeom>
              <a:rect b="b" l="l" r="r" t="t"/>
              <a:pathLst>
                <a:path extrusionOk="0" h="2730" w="191">
                  <a:moveTo>
                    <a:pt x="1" y="1"/>
                  </a:moveTo>
                  <a:lnTo>
                    <a:pt x="1" y="2729"/>
                  </a:lnTo>
                  <a:lnTo>
                    <a:pt x="191" y="2729"/>
                  </a:ln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1" name="Google Shape;3421;p29"/>
            <p:cNvSpPr/>
            <p:nvPr/>
          </p:nvSpPr>
          <p:spPr>
            <a:xfrm>
              <a:off x="6410077" y="2976285"/>
              <a:ext cx="147235" cy="146053"/>
            </a:xfrm>
            <a:custGeom>
              <a:rect b="b" l="l" r="r" t="t"/>
              <a:pathLst>
                <a:path extrusionOk="0" h="1854" w="1869">
                  <a:moveTo>
                    <a:pt x="0" y="0"/>
                  </a:moveTo>
                  <a:lnTo>
                    <a:pt x="0" y="1854"/>
                  </a:lnTo>
                  <a:lnTo>
                    <a:pt x="1868" y="1854"/>
                  </a:lnTo>
                  <a:lnTo>
                    <a:pt x="186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2" name="Google Shape;3422;p29"/>
            <p:cNvSpPr/>
            <p:nvPr/>
          </p:nvSpPr>
          <p:spPr>
            <a:xfrm>
              <a:off x="6368719" y="2933745"/>
              <a:ext cx="231133" cy="231133"/>
            </a:xfrm>
            <a:custGeom>
              <a:rect b="b" l="l" r="r" t="t"/>
              <a:pathLst>
                <a:path extrusionOk="0" h="2934" w="2934">
                  <a:moveTo>
                    <a:pt x="2729" y="205"/>
                  </a:moveTo>
                  <a:lnTo>
                    <a:pt x="2729" y="2729"/>
                  </a:lnTo>
                  <a:lnTo>
                    <a:pt x="190" y="2729"/>
                  </a:lnTo>
                  <a:lnTo>
                    <a:pt x="190" y="205"/>
                  </a:lnTo>
                  <a:close/>
                  <a:moveTo>
                    <a:pt x="0" y="1"/>
                  </a:moveTo>
                  <a:lnTo>
                    <a:pt x="0" y="2934"/>
                  </a:lnTo>
                  <a:lnTo>
                    <a:pt x="2933" y="2934"/>
                  </a:lnTo>
                  <a:lnTo>
                    <a:pt x="293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3" name="Google Shape;3423;p29"/>
            <p:cNvSpPr/>
            <p:nvPr/>
          </p:nvSpPr>
          <p:spPr>
            <a:xfrm>
              <a:off x="6638846" y="3029144"/>
              <a:ext cx="304633" cy="16149"/>
            </a:xfrm>
            <a:custGeom>
              <a:rect b="b" l="l" r="r" t="t"/>
              <a:pathLst>
                <a:path extrusionOk="0" h="205" w="3867">
                  <a:moveTo>
                    <a:pt x="0" y="1"/>
                  </a:moveTo>
                  <a:lnTo>
                    <a:pt x="0" y="205"/>
                  </a:lnTo>
                  <a:lnTo>
                    <a:pt x="3867" y="205"/>
                  </a:lnTo>
                  <a:lnTo>
                    <a:pt x="38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4" name="Google Shape;3424;p29"/>
            <p:cNvSpPr/>
            <p:nvPr/>
          </p:nvSpPr>
          <p:spPr>
            <a:xfrm>
              <a:off x="6089375" y="2830311"/>
              <a:ext cx="920830" cy="438003"/>
            </a:xfrm>
            <a:custGeom>
              <a:rect b="b" l="l" r="r" t="t"/>
              <a:pathLst>
                <a:path extrusionOk="0" h="5560" w="11689">
                  <a:moveTo>
                    <a:pt x="11484" y="190"/>
                  </a:moveTo>
                  <a:lnTo>
                    <a:pt x="11484" y="5370"/>
                  </a:lnTo>
                  <a:lnTo>
                    <a:pt x="190" y="5370"/>
                  </a:lnTo>
                  <a:lnTo>
                    <a:pt x="190" y="190"/>
                  </a:lnTo>
                  <a:close/>
                  <a:moveTo>
                    <a:pt x="0" y="0"/>
                  </a:moveTo>
                  <a:lnTo>
                    <a:pt x="0" y="5560"/>
                  </a:lnTo>
                  <a:lnTo>
                    <a:pt x="11688" y="5560"/>
                  </a:lnTo>
                  <a:lnTo>
                    <a:pt x="116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25" name="Google Shape;3425;p29"/>
          <p:cNvGrpSpPr/>
          <p:nvPr/>
        </p:nvGrpSpPr>
        <p:grpSpPr>
          <a:xfrm flipH="1">
            <a:off x="6934625" y="3374507"/>
            <a:ext cx="1331239" cy="1135324"/>
            <a:chOff x="-347950" y="4147807"/>
            <a:chExt cx="1331239" cy="1135324"/>
          </a:xfrm>
        </p:grpSpPr>
        <p:sp>
          <p:nvSpPr>
            <p:cNvPr id="3426" name="Google Shape;3426;p29"/>
            <p:cNvSpPr/>
            <p:nvPr/>
          </p:nvSpPr>
          <p:spPr>
            <a:xfrm>
              <a:off x="-347950" y="4155021"/>
              <a:ext cx="1331239" cy="1128110"/>
            </a:xfrm>
            <a:custGeom>
              <a:rect b="b" l="l" r="r" t="t"/>
              <a:pathLst>
                <a:path extrusionOk="0" h="18139" w="21406">
                  <a:moveTo>
                    <a:pt x="4436" y="1"/>
                  </a:moveTo>
                  <a:lnTo>
                    <a:pt x="0" y="11864"/>
                  </a:lnTo>
                  <a:lnTo>
                    <a:pt x="263" y="11966"/>
                  </a:lnTo>
                  <a:cubicBezTo>
                    <a:pt x="321" y="11995"/>
                    <a:pt x="6158" y="14155"/>
                    <a:pt x="8434" y="15862"/>
                  </a:cubicBezTo>
                  <a:cubicBezTo>
                    <a:pt x="8536" y="15935"/>
                    <a:pt x="8638" y="15993"/>
                    <a:pt x="8755" y="16022"/>
                  </a:cubicBezTo>
                  <a:cubicBezTo>
                    <a:pt x="8843" y="16052"/>
                    <a:pt x="8916" y="16066"/>
                    <a:pt x="9003" y="16081"/>
                  </a:cubicBezTo>
                  <a:cubicBezTo>
                    <a:pt x="9952" y="16198"/>
                    <a:pt x="14854" y="16796"/>
                    <a:pt x="17335" y="17627"/>
                  </a:cubicBezTo>
                  <a:cubicBezTo>
                    <a:pt x="17685" y="17744"/>
                    <a:pt x="17977" y="17861"/>
                    <a:pt x="18181" y="17978"/>
                  </a:cubicBezTo>
                  <a:lnTo>
                    <a:pt x="18502" y="18138"/>
                  </a:lnTo>
                  <a:lnTo>
                    <a:pt x="20574" y="9792"/>
                  </a:lnTo>
                  <a:lnTo>
                    <a:pt x="21406" y="5779"/>
                  </a:lnTo>
                  <a:lnTo>
                    <a:pt x="21245" y="5721"/>
                  </a:lnTo>
                  <a:cubicBezTo>
                    <a:pt x="21027" y="5648"/>
                    <a:pt x="16620" y="4247"/>
                    <a:pt x="13526" y="4086"/>
                  </a:cubicBezTo>
                  <a:cubicBezTo>
                    <a:pt x="12650" y="3558"/>
                    <a:pt x="12093" y="3497"/>
                    <a:pt x="11884" y="3497"/>
                  </a:cubicBezTo>
                  <a:cubicBezTo>
                    <a:pt x="11822" y="3497"/>
                    <a:pt x="11790" y="3503"/>
                    <a:pt x="11790" y="3503"/>
                  </a:cubicBezTo>
                  <a:lnTo>
                    <a:pt x="11703" y="3444"/>
                  </a:lnTo>
                  <a:cubicBezTo>
                    <a:pt x="9164" y="1693"/>
                    <a:pt x="4815" y="132"/>
                    <a:pt x="4596" y="59"/>
                  </a:cubicBezTo>
                  <a:lnTo>
                    <a:pt x="4436"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7" name="Google Shape;3427;p29"/>
            <p:cNvSpPr/>
            <p:nvPr/>
          </p:nvSpPr>
          <p:spPr>
            <a:xfrm>
              <a:off x="-308024" y="4147807"/>
              <a:ext cx="745036" cy="976484"/>
            </a:xfrm>
            <a:custGeom>
              <a:rect b="b" l="l" r="r" t="t"/>
              <a:pathLst>
                <a:path extrusionOk="0" h="15701" w="11980">
                  <a:moveTo>
                    <a:pt x="4261" y="0"/>
                  </a:moveTo>
                  <a:lnTo>
                    <a:pt x="0" y="11907"/>
                  </a:lnTo>
                  <a:cubicBezTo>
                    <a:pt x="0" y="11907"/>
                    <a:pt x="3779" y="12797"/>
                    <a:pt x="7996" y="15701"/>
                  </a:cubicBezTo>
                  <a:lnTo>
                    <a:pt x="11980" y="3896"/>
                  </a:lnTo>
                  <a:cubicBezTo>
                    <a:pt x="11980" y="3896"/>
                    <a:pt x="7048" y="613"/>
                    <a:pt x="4261" y="0"/>
                  </a:cubicBez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8" name="Google Shape;3428;p29"/>
            <p:cNvSpPr/>
            <p:nvPr/>
          </p:nvSpPr>
          <p:spPr>
            <a:xfrm>
              <a:off x="188317" y="4388242"/>
              <a:ext cx="770472" cy="855831"/>
            </a:xfrm>
            <a:custGeom>
              <a:rect b="b" l="l" r="r" t="t"/>
              <a:pathLst>
                <a:path extrusionOk="0" h="13761" w="12389">
                  <a:moveTo>
                    <a:pt x="3940" y="1"/>
                  </a:moveTo>
                  <a:lnTo>
                    <a:pt x="1" y="11820"/>
                  </a:lnTo>
                  <a:cubicBezTo>
                    <a:pt x="5122" y="12054"/>
                    <a:pt x="9398" y="13761"/>
                    <a:pt x="9398" y="13761"/>
                  </a:cubicBezTo>
                  <a:lnTo>
                    <a:pt x="12389" y="1708"/>
                  </a:lnTo>
                  <a:cubicBezTo>
                    <a:pt x="9792" y="512"/>
                    <a:pt x="3940" y="1"/>
                    <a:pt x="3940" y="1"/>
                  </a:cubicBez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9" name="Google Shape;3429;p29"/>
            <p:cNvSpPr/>
            <p:nvPr/>
          </p:nvSpPr>
          <p:spPr>
            <a:xfrm>
              <a:off x="759101" y="4441789"/>
              <a:ext cx="113497" cy="34579"/>
            </a:xfrm>
            <a:custGeom>
              <a:rect b="b" l="l" r="r" t="t"/>
              <a:pathLst>
                <a:path extrusionOk="0" h="556" w="1825">
                  <a:moveTo>
                    <a:pt x="1" y="1"/>
                  </a:moveTo>
                  <a:lnTo>
                    <a:pt x="1825" y="555"/>
                  </a:lnTo>
                </a:path>
              </a:pathLst>
            </a:custGeom>
            <a:solidFill>
              <a:srgbClr val="FFA7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0" name="Google Shape;3430;p29"/>
            <p:cNvSpPr/>
            <p:nvPr/>
          </p:nvSpPr>
          <p:spPr>
            <a:xfrm>
              <a:off x="754561" y="4436938"/>
              <a:ext cx="123509" cy="44157"/>
            </a:xfrm>
            <a:custGeom>
              <a:rect b="b" l="l" r="r" t="t"/>
              <a:pathLst>
                <a:path extrusionOk="0" h="710" w="1986">
                  <a:moveTo>
                    <a:pt x="71" y="0"/>
                  </a:moveTo>
                  <a:cubicBezTo>
                    <a:pt x="39" y="0"/>
                    <a:pt x="12" y="17"/>
                    <a:pt x="1" y="50"/>
                  </a:cubicBezTo>
                  <a:cubicBezTo>
                    <a:pt x="1" y="93"/>
                    <a:pt x="15" y="137"/>
                    <a:pt x="59" y="152"/>
                  </a:cubicBezTo>
                  <a:lnTo>
                    <a:pt x="1883" y="706"/>
                  </a:lnTo>
                  <a:cubicBezTo>
                    <a:pt x="1891" y="709"/>
                    <a:pt x="1899" y="710"/>
                    <a:pt x="1906" y="710"/>
                  </a:cubicBezTo>
                  <a:cubicBezTo>
                    <a:pt x="1941" y="710"/>
                    <a:pt x="1971" y="684"/>
                    <a:pt x="1971" y="648"/>
                  </a:cubicBezTo>
                  <a:cubicBezTo>
                    <a:pt x="1985" y="619"/>
                    <a:pt x="1971" y="575"/>
                    <a:pt x="1927" y="560"/>
                  </a:cubicBezTo>
                  <a:lnTo>
                    <a:pt x="103" y="6"/>
                  </a:lnTo>
                  <a:cubicBezTo>
                    <a:pt x="92" y="2"/>
                    <a:pt x="81" y="0"/>
                    <a:pt x="71" y="0"/>
                  </a:cubicBezTo>
                  <a:close/>
                </a:path>
              </a:pathLst>
            </a:custGeom>
            <a:solidFill>
              <a:srgbClr val="FF8C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1" name="Google Shape;3431;p29"/>
            <p:cNvSpPr/>
            <p:nvPr/>
          </p:nvSpPr>
          <p:spPr>
            <a:xfrm>
              <a:off x="189250" y="4388615"/>
              <a:ext cx="754116" cy="774732"/>
            </a:xfrm>
            <a:custGeom>
              <a:rect b="b" l="l" r="r" t="t"/>
              <a:pathLst>
                <a:path extrusionOk="0" h="12457" w="12126">
                  <a:moveTo>
                    <a:pt x="4576" y="1"/>
                  </a:moveTo>
                  <a:cubicBezTo>
                    <a:pt x="4372" y="1"/>
                    <a:pt x="4173" y="8"/>
                    <a:pt x="3984" y="24"/>
                  </a:cubicBezTo>
                  <a:cubicBezTo>
                    <a:pt x="3984" y="24"/>
                    <a:pt x="3969" y="9"/>
                    <a:pt x="3969" y="9"/>
                  </a:cubicBezTo>
                  <a:lnTo>
                    <a:pt x="0" y="11829"/>
                  </a:lnTo>
                  <a:cubicBezTo>
                    <a:pt x="0" y="11829"/>
                    <a:pt x="511" y="10326"/>
                    <a:pt x="511" y="10326"/>
                  </a:cubicBezTo>
                  <a:cubicBezTo>
                    <a:pt x="613" y="10399"/>
                    <a:pt x="745" y="10457"/>
                    <a:pt x="890" y="10472"/>
                  </a:cubicBezTo>
                  <a:cubicBezTo>
                    <a:pt x="2102" y="10618"/>
                    <a:pt x="5560" y="10778"/>
                    <a:pt x="9368" y="12456"/>
                  </a:cubicBezTo>
                  <a:lnTo>
                    <a:pt x="12126" y="1615"/>
                  </a:lnTo>
                  <a:lnTo>
                    <a:pt x="12068" y="1600"/>
                  </a:lnTo>
                  <a:cubicBezTo>
                    <a:pt x="12068" y="1600"/>
                    <a:pt x="7590" y="1"/>
                    <a:pt x="4576" y="1"/>
                  </a:cubicBez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2" name="Google Shape;3432;p29"/>
            <p:cNvSpPr/>
            <p:nvPr/>
          </p:nvSpPr>
          <p:spPr>
            <a:xfrm>
              <a:off x="-247264" y="4157758"/>
              <a:ext cx="680670" cy="965663"/>
            </a:xfrm>
            <a:custGeom>
              <a:rect b="b" l="l" r="r" t="t"/>
              <a:pathLst>
                <a:path extrusionOk="0" h="15527" w="10945">
                  <a:moveTo>
                    <a:pt x="3167" y="1"/>
                  </a:moveTo>
                  <a:lnTo>
                    <a:pt x="3449" y="92"/>
                  </a:lnTo>
                  <a:lnTo>
                    <a:pt x="3449" y="92"/>
                  </a:lnTo>
                  <a:cubicBezTo>
                    <a:pt x="3269" y="32"/>
                    <a:pt x="3167" y="1"/>
                    <a:pt x="3167" y="1"/>
                  </a:cubicBezTo>
                  <a:close/>
                  <a:moveTo>
                    <a:pt x="3449" y="92"/>
                  </a:moveTo>
                  <a:cubicBezTo>
                    <a:pt x="3511" y="112"/>
                    <a:pt x="3583" y="136"/>
                    <a:pt x="3663" y="163"/>
                  </a:cubicBezTo>
                  <a:lnTo>
                    <a:pt x="3663" y="163"/>
                  </a:lnTo>
                  <a:lnTo>
                    <a:pt x="3663" y="161"/>
                  </a:lnTo>
                  <a:lnTo>
                    <a:pt x="3449" y="92"/>
                  </a:lnTo>
                  <a:close/>
                  <a:moveTo>
                    <a:pt x="3663" y="163"/>
                  </a:moveTo>
                  <a:lnTo>
                    <a:pt x="1" y="10609"/>
                  </a:lnTo>
                  <a:cubicBezTo>
                    <a:pt x="4057" y="11557"/>
                    <a:pt x="6042" y="13294"/>
                    <a:pt x="7092" y="13906"/>
                  </a:cubicBezTo>
                  <a:cubicBezTo>
                    <a:pt x="7207" y="13978"/>
                    <a:pt x="7337" y="14022"/>
                    <a:pt x="7480" y="14023"/>
                  </a:cubicBezTo>
                  <a:lnTo>
                    <a:pt x="7480" y="14023"/>
                  </a:lnTo>
                  <a:lnTo>
                    <a:pt x="10944" y="3707"/>
                  </a:lnTo>
                  <a:lnTo>
                    <a:pt x="10915" y="3707"/>
                  </a:lnTo>
                  <a:cubicBezTo>
                    <a:pt x="9089" y="2084"/>
                    <a:pt x="5067" y="636"/>
                    <a:pt x="3663" y="163"/>
                  </a:cubicBezTo>
                  <a:close/>
                  <a:moveTo>
                    <a:pt x="7480" y="14023"/>
                  </a:moveTo>
                  <a:lnTo>
                    <a:pt x="6976" y="15526"/>
                  </a:lnTo>
                  <a:cubicBezTo>
                    <a:pt x="6976" y="15526"/>
                    <a:pt x="7486" y="14023"/>
                    <a:pt x="7486" y="14023"/>
                  </a:cubicBezTo>
                  <a:cubicBezTo>
                    <a:pt x="7484" y="14023"/>
                    <a:pt x="7482" y="14023"/>
                    <a:pt x="7480" y="14023"/>
                  </a:cubicBez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3" name="Google Shape;3433;p29"/>
            <p:cNvSpPr/>
            <p:nvPr/>
          </p:nvSpPr>
          <p:spPr>
            <a:xfrm>
              <a:off x="-236380" y="4831672"/>
              <a:ext cx="386635" cy="172273"/>
            </a:xfrm>
            <a:custGeom>
              <a:rect b="b" l="l" r="r" t="t"/>
              <a:pathLst>
                <a:path extrusionOk="0" h="2770" w="6217">
                  <a:moveTo>
                    <a:pt x="85" y="1"/>
                  </a:moveTo>
                  <a:cubicBezTo>
                    <a:pt x="54" y="1"/>
                    <a:pt x="26" y="17"/>
                    <a:pt x="15" y="50"/>
                  </a:cubicBezTo>
                  <a:cubicBezTo>
                    <a:pt x="1" y="79"/>
                    <a:pt x="30" y="123"/>
                    <a:pt x="59" y="137"/>
                  </a:cubicBezTo>
                  <a:cubicBezTo>
                    <a:pt x="118" y="167"/>
                    <a:pt x="4670" y="1801"/>
                    <a:pt x="6086" y="2749"/>
                  </a:cubicBezTo>
                  <a:cubicBezTo>
                    <a:pt x="6100" y="2764"/>
                    <a:pt x="6100" y="2764"/>
                    <a:pt x="6100" y="2764"/>
                  </a:cubicBezTo>
                  <a:cubicBezTo>
                    <a:pt x="6112" y="2768"/>
                    <a:pt x="6123" y="2770"/>
                    <a:pt x="6132" y="2770"/>
                  </a:cubicBezTo>
                  <a:cubicBezTo>
                    <a:pt x="6159" y="2770"/>
                    <a:pt x="6177" y="2756"/>
                    <a:pt x="6188" y="2735"/>
                  </a:cubicBezTo>
                  <a:cubicBezTo>
                    <a:pt x="6217" y="2691"/>
                    <a:pt x="6202" y="2647"/>
                    <a:pt x="6173" y="2633"/>
                  </a:cubicBezTo>
                  <a:cubicBezTo>
                    <a:pt x="4743" y="1670"/>
                    <a:pt x="307" y="65"/>
                    <a:pt x="118" y="6"/>
                  </a:cubicBezTo>
                  <a:cubicBezTo>
                    <a:pt x="107" y="3"/>
                    <a:pt x="96" y="1"/>
                    <a:pt x="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4" name="Google Shape;3434;p29"/>
            <p:cNvSpPr/>
            <p:nvPr/>
          </p:nvSpPr>
          <p:spPr>
            <a:xfrm>
              <a:off x="-254478" y="4852009"/>
              <a:ext cx="223262" cy="88065"/>
            </a:xfrm>
            <a:custGeom>
              <a:rect b="b" l="l" r="r" t="t"/>
              <a:pathLst>
                <a:path extrusionOk="0" h="1416" w="3590">
                  <a:moveTo>
                    <a:pt x="0" y="0"/>
                  </a:moveTo>
                  <a:lnTo>
                    <a:pt x="3590" y="1416"/>
                  </a:lnTo>
                  <a:cubicBezTo>
                    <a:pt x="3590" y="1416"/>
                    <a:pt x="1474" y="438"/>
                    <a:pt x="0" y="0"/>
                  </a:cubicBezTo>
                  <a:close/>
                </a:path>
              </a:pathLst>
            </a:custGeom>
            <a:solidFill>
              <a:srgbClr val="FFA7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5" name="Google Shape;3435;p29"/>
            <p:cNvSpPr/>
            <p:nvPr/>
          </p:nvSpPr>
          <p:spPr>
            <a:xfrm>
              <a:off x="-259018" y="4847469"/>
              <a:ext cx="233275" cy="97456"/>
            </a:xfrm>
            <a:custGeom>
              <a:rect b="b" l="l" r="r" t="t"/>
              <a:pathLst>
                <a:path extrusionOk="0" h="1567" w="3751">
                  <a:moveTo>
                    <a:pt x="102" y="0"/>
                  </a:moveTo>
                  <a:cubicBezTo>
                    <a:pt x="58" y="0"/>
                    <a:pt x="15" y="15"/>
                    <a:pt x="0" y="59"/>
                  </a:cubicBezTo>
                  <a:cubicBezTo>
                    <a:pt x="0" y="102"/>
                    <a:pt x="15" y="132"/>
                    <a:pt x="58" y="161"/>
                  </a:cubicBezTo>
                  <a:cubicBezTo>
                    <a:pt x="1503" y="584"/>
                    <a:pt x="3604" y="1547"/>
                    <a:pt x="3633" y="1562"/>
                  </a:cubicBezTo>
                  <a:cubicBezTo>
                    <a:pt x="3644" y="1565"/>
                    <a:pt x="3655" y="1567"/>
                    <a:pt x="3666" y="1567"/>
                  </a:cubicBezTo>
                  <a:cubicBezTo>
                    <a:pt x="3697" y="1567"/>
                    <a:pt x="3725" y="1551"/>
                    <a:pt x="3736" y="1518"/>
                  </a:cubicBezTo>
                  <a:cubicBezTo>
                    <a:pt x="3750" y="1474"/>
                    <a:pt x="3736" y="1430"/>
                    <a:pt x="3692" y="1416"/>
                  </a:cubicBezTo>
                  <a:cubicBezTo>
                    <a:pt x="3677" y="1401"/>
                    <a:pt x="1561" y="438"/>
                    <a:pt x="1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6" name="Google Shape;3436;p29"/>
            <p:cNvSpPr/>
            <p:nvPr/>
          </p:nvSpPr>
          <p:spPr>
            <a:xfrm>
              <a:off x="34956" y="4975399"/>
              <a:ext cx="102614" cy="50873"/>
            </a:xfrm>
            <a:custGeom>
              <a:rect b="b" l="l" r="r" t="t"/>
              <a:pathLst>
                <a:path extrusionOk="0" h="818" w="1650">
                  <a:moveTo>
                    <a:pt x="1650" y="818"/>
                  </a:moveTo>
                  <a:lnTo>
                    <a:pt x="1" y="1"/>
                  </a:lnTo>
                </a:path>
              </a:pathLst>
            </a:custGeom>
            <a:solidFill>
              <a:srgbClr val="FFA7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7" name="Google Shape;3437;p29"/>
            <p:cNvSpPr/>
            <p:nvPr/>
          </p:nvSpPr>
          <p:spPr>
            <a:xfrm>
              <a:off x="30416" y="4970485"/>
              <a:ext cx="112626" cy="60700"/>
            </a:xfrm>
            <a:custGeom>
              <a:rect b="b" l="l" r="r" t="t"/>
              <a:pathLst>
                <a:path extrusionOk="0" h="976" w="1811">
                  <a:moveTo>
                    <a:pt x="83" y="1"/>
                  </a:moveTo>
                  <a:cubicBezTo>
                    <a:pt x="52" y="1"/>
                    <a:pt x="26" y="15"/>
                    <a:pt x="15" y="36"/>
                  </a:cubicBezTo>
                  <a:cubicBezTo>
                    <a:pt x="1" y="80"/>
                    <a:pt x="15" y="123"/>
                    <a:pt x="45" y="138"/>
                  </a:cubicBezTo>
                  <a:lnTo>
                    <a:pt x="1693" y="970"/>
                  </a:lnTo>
                  <a:lnTo>
                    <a:pt x="1708" y="970"/>
                  </a:lnTo>
                  <a:cubicBezTo>
                    <a:pt x="1715" y="973"/>
                    <a:pt x="1724" y="975"/>
                    <a:pt x="1732" y="975"/>
                  </a:cubicBezTo>
                  <a:cubicBezTo>
                    <a:pt x="1757" y="975"/>
                    <a:pt x="1785" y="959"/>
                    <a:pt x="1796" y="926"/>
                  </a:cubicBezTo>
                  <a:cubicBezTo>
                    <a:pt x="1810" y="897"/>
                    <a:pt x="1796" y="853"/>
                    <a:pt x="1766" y="824"/>
                  </a:cubicBezTo>
                  <a:lnTo>
                    <a:pt x="118" y="7"/>
                  </a:lnTo>
                  <a:cubicBezTo>
                    <a:pt x="106" y="3"/>
                    <a:pt x="94" y="1"/>
                    <a:pt x="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8" name="Google Shape;3438;p29"/>
            <p:cNvSpPr/>
            <p:nvPr/>
          </p:nvSpPr>
          <p:spPr>
            <a:xfrm>
              <a:off x="-294404" y="4863515"/>
              <a:ext cx="476438" cy="214875"/>
            </a:xfrm>
            <a:custGeom>
              <a:rect b="b" l="l" r="r" t="t"/>
              <a:pathLst>
                <a:path extrusionOk="0" h="3455" w="7661">
                  <a:moveTo>
                    <a:pt x="93" y="1"/>
                  </a:moveTo>
                  <a:cubicBezTo>
                    <a:pt x="58" y="1"/>
                    <a:pt x="27" y="25"/>
                    <a:pt x="15" y="49"/>
                  </a:cubicBezTo>
                  <a:cubicBezTo>
                    <a:pt x="0" y="92"/>
                    <a:pt x="29" y="136"/>
                    <a:pt x="73" y="151"/>
                  </a:cubicBezTo>
                  <a:cubicBezTo>
                    <a:pt x="117" y="165"/>
                    <a:pt x="5603" y="1785"/>
                    <a:pt x="7515" y="3434"/>
                  </a:cubicBezTo>
                  <a:cubicBezTo>
                    <a:pt x="7529" y="3448"/>
                    <a:pt x="7529" y="3448"/>
                    <a:pt x="7544" y="3448"/>
                  </a:cubicBezTo>
                  <a:cubicBezTo>
                    <a:pt x="7552" y="3453"/>
                    <a:pt x="7561" y="3455"/>
                    <a:pt x="7570" y="3455"/>
                  </a:cubicBezTo>
                  <a:cubicBezTo>
                    <a:pt x="7590" y="3455"/>
                    <a:pt x="7611" y="3444"/>
                    <a:pt x="7631" y="3434"/>
                  </a:cubicBezTo>
                  <a:cubicBezTo>
                    <a:pt x="7661" y="3390"/>
                    <a:pt x="7646" y="3346"/>
                    <a:pt x="7617" y="3317"/>
                  </a:cubicBezTo>
                  <a:cubicBezTo>
                    <a:pt x="5676" y="1639"/>
                    <a:pt x="161" y="19"/>
                    <a:pt x="117" y="5"/>
                  </a:cubicBezTo>
                  <a:cubicBezTo>
                    <a:pt x="109" y="2"/>
                    <a:pt x="101" y="1"/>
                    <a:pt x="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9" name="Google Shape;3439;p29"/>
            <p:cNvSpPr/>
            <p:nvPr/>
          </p:nvSpPr>
          <p:spPr>
            <a:xfrm>
              <a:off x="315372" y="5063463"/>
              <a:ext cx="410205" cy="94657"/>
            </a:xfrm>
            <a:custGeom>
              <a:rect b="b" l="l" r="r" t="t"/>
              <a:pathLst>
                <a:path extrusionOk="0" h="1522" w="6596">
                  <a:moveTo>
                    <a:pt x="88" y="0"/>
                  </a:moveTo>
                  <a:cubicBezTo>
                    <a:pt x="44" y="0"/>
                    <a:pt x="1" y="29"/>
                    <a:pt x="1" y="73"/>
                  </a:cubicBezTo>
                  <a:cubicBezTo>
                    <a:pt x="1" y="102"/>
                    <a:pt x="30" y="131"/>
                    <a:pt x="59" y="146"/>
                  </a:cubicBezTo>
                  <a:lnTo>
                    <a:pt x="74" y="146"/>
                  </a:lnTo>
                  <a:cubicBezTo>
                    <a:pt x="1781" y="190"/>
                    <a:pt x="6450" y="1503"/>
                    <a:pt x="6494" y="1518"/>
                  </a:cubicBezTo>
                  <a:cubicBezTo>
                    <a:pt x="6502" y="1520"/>
                    <a:pt x="6509" y="1521"/>
                    <a:pt x="6517" y="1521"/>
                  </a:cubicBezTo>
                  <a:cubicBezTo>
                    <a:pt x="6552" y="1521"/>
                    <a:pt x="6584" y="1495"/>
                    <a:pt x="6596" y="1459"/>
                  </a:cubicBezTo>
                  <a:cubicBezTo>
                    <a:pt x="6596" y="1415"/>
                    <a:pt x="6581" y="1372"/>
                    <a:pt x="6538" y="1372"/>
                  </a:cubicBezTo>
                  <a:cubicBezTo>
                    <a:pt x="6348" y="1313"/>
                    <a:pt x="1795" y="44"/>
                    <a:pt x="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0" name="Google Shape;3440;p29"/>
            <p:cNvSpPr/>
            <p:nvPr/>
          </p:nvSpPr>
          <p:spPr>
            <a:xfrm>
              <a:off x="516807" y="5128765"/>
              <a:ext cx="232404" cy="58150"/>
            </a:xfrm>
            <a:custGeom>
              <a:rect b="b" l="l" r="r" t="t"/>
              <a:pathLst>
                <a:path extrusionOk="0" h="935" w="3737">
                  <a:moveTo>
                    <a:pt x="1" y="1"/>
                  </a:moveTo>
                  <a:lnTo>
                    <a:pt x="3736" y="934"/>
                  </a:lnTo>
                  <a:cubicBezTo>
                    <a:pt x="2277" y="438"/>
                    <a:pt x="1" y="1"/>
                    <a:pt x="1" y="1"/>
                  </a:cubicBezTo>
                  <a:close/>
                </a:path>
              </a:pathLst>
            </a:custGeom>
            <a:solidFill>
              <a:srgbClr val="FFA7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1" name="Google Shape;3441;p29"/>
            <p:cNvSpPr/>
            <p:nvPr/>
          </p:nvSpPr>
          <p:spPr>
            <a:xfrm>
              <a:off x="511396" y="5124225"/>
              <a:ext cx="243225" cy="67541"/>
            </a:xfrm>
            <a:custGeom>
              <a:rect b="b" l="l" r="r" t="t"/>
              <a:pathLst>
                <a:path extrusionOk="0" h="1086" w="3911">
                  <a:moveTo>
                    <a:pt x="102" y="1"/>
                  </a:moveTo>
                  <a:cubicBezTo>
                    <a:pt x="59" y="1"/>
                    <a:pt x="15" y="30"/>
                    <a:pt x="15" y="59"/>
                  </a:cubicBezTo>
                  <a:cubicBezTo>
                    <a:pt x="0" y="103"/>
                    <a:pt x="30" y="132"/>
                    <a:pt x="59" y="147"/>
                  </a:cubicBezTo>
                  <a:lnTo>
                    <a:pt x="73" y="147"/>
                  </a:lnTo>
                  <a:cubicBezTo>
                    <a:pt x="88" y="161"/>
                    <a:pt x="2364" y="584"/>
                    <a:pt x="3794" y="1080"/>
                  </a:cubicBezTo>
                  <a:cubicBezTo>
                    <a:pt x="3805" y="1084"/>
                    <a:pt x="3816" y="1086"/>
                    <a:pt x="3827" y="1086"/>
                  </a:cubicBezTo>
                  <a:cubicBezTo>
                    <a:pt x="3858" y="1086"/>
                    <a:pt x="3885" y="1069"/>
                    <a:pt x="3896" y="1037"/>
                  </a:cubicBezTo>
                  <a:cubicBezTo>
                    <a:pt x="3911" y="993"/>
                    <a:pt x="3882" y="949"/>
                    <a:pt x="3852" y="935"/>
                  </a:cubicBezTo>
                  <a:cubicBezTo>
                    <a:pt x="2408" y="438"/>
                    <a:pt x="117" y="1"/>
                    <a:pt x="1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2" name="Google Shape;3442;p29"/>
            <p:cNvSpPr/>
            <p:nvPr/>
          </p:nvSpPr>
          <p:spPr>
            <a:xfrm>
              <a:off x="209213" y="5097917"/>
              <a:ext cx="543603" cy="115554"/>
            </a:xfrm>
            <a:custGeom>
              <a:rect b="b" l="l" r="r" t="t"/>
              <a:pathLst>
                <a:path extrusionOk="0" h="1858" w="8741">
                  <a:moveTo>
                    <a:pt x="88" y="1"/>
                  </a:moveTo>
                  <a:cubicBezTo>
                    <a:pt x="44" y="1"/>
                    <a:pt x="15" y="30"/>
                    <a:pt x="0" y="73"/>
                  </a:cubicBezTo>
                  <a:cubicBezTo>
                    <a:pt x="0" y="103"/>
                    <a:pt x="15" y="146"/>
                    <a:pt x="59" y="146"/>
                  </a:cubicBezTo>
                  <a:cubicBezTo>
                    <a:pt x="59" y="146"/>
                    <a:pt x="59" y="161"/>
                    <a:pt x="73" y="161"/>
                  </a:cubicBezTo>
                  <a:cubicBezTo>
                    <a:pt x="132" y="161"/>
                    <a:pt x="5881" y="978"/>
                    <a:pt x="8639" y="1854"/>
                  </a:cubicBezTo>
                  <a:cubicBezTo>
                    <a:pt x="8647" y="1856"/>
                    <a:pt x="8655" y="1858"/>
                    <a:pt x="8662" y="1858"/>
                  </a:cubicBezTo>
                  <a:cubicBezTo>
                    <a:pt x="8697" y="1858"/>
                    <a:pt x="8729" y="1834"/>
                    <a:pt x="8741" y="1810"/>
                  </a:cubicBezTo>
                  <a:cubicBezTo>
                    <a:pt x="8741" y="1766"/>
                    <a:pt x="8726" y="1722"/>
                    <a:pt x="8682" y="1708"/>
                  </a:cubicBezTo>
                  <a:cubicBezTo>
                    <a:pt x="5910" y="832"/>
                    <a:pt x="146" y="15"/>
                    <a:pt x="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6" name="Shape 3446"/>
        <p:cNvGrpSpPr/>
        <p:nvPr/>
      </p:nvGrpSpPr>
      <p:grpSpPr>
        <a:xfrm>
          <a:off x="0" y="0"/>
          <a:ext cx="0" cy="0"/>
          <a:chOff x="0" y="0"/>
          <a:chExt cx="0" cy="0"/>
        </a:xfrm>
      </p:grpSpPr>
      <p:sp>
        <p:nvSpPr>
          <p:cNvPr id="3447" name="Google Shape;3447;p30"/>
          <p:cNvSpPr txBox="1"/>
          <p:nvPr>
            <p:ph idx="4" type="subTitle"/>
          </p:nvPr>
        </p:nvSpPr>
        <p:spPr>
          <a:xfrm>
            <a:off x="864900" y="468150"/>
            <a:ext cx="7414200" cy="392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Documento de especificación de requisitos</a:t>
            </a:r>
            <a:endParaRPr/>
          </a:p>
        </p:txBody>
      </p:sp>
      <p:sp>
        <p:nvSpPr>
          <p:cNvPr id="3448" name="Google Shape;3448;p30"/>
          <p:cNvSpPr txBox="1"/>
          <p:nvPr>
            <p:ph idx="1" type="subTitle"/>
          </p:nvPr>
        </p:nvSpPr>
        <p:spPr>
          <a:xfrm>
            <a:off x="864900" y="860550"/>
            <a:ext cx="7514700" cy="327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Requerimientos agregados</a:t>
            </a:r>
            <a:endParaRPr b="1"/>
          </a:p>
          <a:p>
            <a:pPr indent="0" lvl="0" marL="457200" rtl="0" algn="l">
              <a:lnSpc>
                <a:spcPct val="115000"/>
              </a:lnSpc>
              <a:spcBef>
                <a:spcPts val="1200"/>
              </a:spcBef>
              <a:spcAft>
                <a:spcPts val="0"/>
              </a:spcAft>
              <a:buNone/>
            </a:pPr>
            <a:r>
              <a:rPr lang="en" sz="1100">
                <a:latin typeface="Arial"/>
                <a:ea typeface="Arial"/>
                <a:cs typeface="Arial"/>
                <a:sym typeface="Arial"/>
              </a:rPr>
              <a:t>RFIA_03 - El usuario podrá previsualizar el cuento o la imagen generada por IA antes de insertarla en el cuento que se está editando.</a:t>
            </a:r>
            <a:endParaRPr sz="1100">
              <a:latin typeface="Arial"/>
              <a:ea typeface="Arial"/>
              <a:cs typeface="Arial"/>
              <a:sym typeface="Arial"/>
            </a:endParaRPr>
          </a:p>
          <a:p>
            <a:pPr indent="0" lvl="0" marL="457200" rtl="0" algn="just">
              <a:lnSpc>
                <a:spcPct val="115000"/>
              </a:lnSpc>
              <a:spcBef>
                <a:spcPts val="1200"/>
              </a:spcBef>
              <a:spcAft>
                <a:spcPts val="0"/>
              </a:spcAft>
              <a:buNone/>
            </a:pPr>
            <a:r>
              <a:rPr lang="en" sz="1100">
                <a:latin typeface="Arial"/>
                <a:ea typeface="Arial"/>
                <a:cs typeface="Arial"/>
                <a:sym typeface="Arial"/>
              </a:rPr>
              <a:t>RFC_09 - El sistema deberá permitir descargar los cuentos </a:t>
            </a:r>
            <a:endParaRPr sz="1100">
              <a:latin typeface="Arial"/>
              <a:ea typeface="Arial"/>
              <a:cs typeface="Arial"/>
              <a:sym typeface="Arial"/>
            </a:endParaRPr>
          </a:p>
          <a:p>
            <a:pPr indent="0" lvl="0" marL="0" rtl="0" algn="just">
              <a:lnSpc>
                <a:spcPct val="115000"/>
              </a:lnSpc>
              <a:spcBef>
                <a:spcPts val="1200"/>
              </a:spcBef>
              <a:spcAft>
                <a:spcPts val="0"/>
              </a:spcAft>
              <a:buNone/>
            </a:pPr>
            <a:r>
              <a:rPr b="1" lang="en" sz="1100">
                <a:latin typeface="Arial"/>
                <a:ea typeface="Arial"/>
                <a:cs typeface="Arial"/>
                <a:sym typeface="Arial"/>
              </a:rPr>
              <a:t>Requerimientos modificados</a:t>
            </a:r>
            <a:endParaRPr b="1" sz="1100">
              <a:latin typeface="Arial"/>
              <a:ea typeface="Arial"/>
              <a:cs typeface="Arial"/>
              <a:sym typeface="Arial"/>
            </a:endParaRPr>
          </a:p>
          <a:p>
            <a:pPr indent="0" lvl="0" marL="457200" rtl="0" algn="just">
              <a:lnSpc>
                <a:spcPct val="115000"/>
              </a:lnSpc>
              <a:spcBef>
                <a:spcPts val="1200"/>
              </a:spcBef>
              <a:spcAft>
                <a:spcPts val="0"/>
              </a:spcAft>
              <a:buNone/>
            </a:pPr>
            <a:r>
              <a:rPr lang="en" sz="1100">
                <a:latin typeface="Arial"/>
                <a:ea typeface="Arial"/>
                <a:cs typeface="Arial"/>
                <a:sym typeface="Arial"/>
              </a:rPr>
              <a:t>RFIA_01 - El usuario tendrá la opción de generar un cuento o una imagen a través de un IA llamada “chatbot” mediante un botón en la vista de edición de cuento.</a:t>
            </a:r>
            <a:endParaRPr sz="1100">
              <a:latin typeface="Arial"/>
              <a:ea typeface="Arial"/>
              <a:cs typeface="Arial"/>
              <a:sym typeface="Arial"/>
            </a:endParaRPr>
          </a:p>
          <a:p>
            <a:pPr indent="0" lvl="0" marL="457200" rtl="0" algn="just">
              <a:lnSpc>
                <a:spcPct val="115000"/>
              </a:lnSpc>
              <a:spcBef>
                <a:spcPts val="1200"/>
              </a:spcBef>
              <a:spcAft>
                <a:spcPts val="0"/>
              </a:spcAft>
              <a:buNone/>
            </a:pPr>
            <a:r>
              <a:rPr lang="en" sz="1100">
                <a:latin typeface="Arial"/>
                <a:ea typeface="Arial"/>
                <a:cs typeface="Arial"/>
                <a:sym typeface="Arial"/>
              </a:rPr>
              <a:t>RFIA_02 - El usuario generará el cuento o la imagen a través de parámetros que proporciona la ventana de generación a través de IA</a:t>
            </a:r>
            <a:endParaRPr sz="1100">
              <a:latin typeface="Arial"/>
              <a:ea typeface="Arial"/>
              <a:cs typeface="Arial"/>
              <a:sym typeface="Arial"/>
            </a:endParaRPr>
          </a:p>
          <a:p>
            <a:pPr indent="0" lvl="0" marL="0" rtl="0" algn="l">
              <a:lnSpc>
                <a:spcPct val="115000"/>
              </a:lnSpc>
              <a:spcBef>
                <a:spcPts val="1200"/>
              </a:spcBef>
              <a:spcAft>
                <a:spcPts val="0"/>
              </a:spcAft>
              <a:buNone/>
            </a:pPr>
            <a:r>
              <a:rPr b="1" lang="en" sz="1100">
                <a:latin typeface="Arial"/>
                <a:ea typeface="Arial"/>
                <a:cs typeface="Arial"/>
                <a:sym typeface="Arial"/>
              </a:rPr>
              <a:t>Requerimientos descartados</a:t>
            </a:r>
            <a:endParaRPr b="1" sz="1100">
              <a:latin typeface="Arial"/>
              <a:ea typeface="Arial"/>
              <a:cs typeface="Arial"/>
              <a:sym typeface="Arial"/>
            </a:endParaRPr>
          </a:p>
          <a:p>
            <a:pPr indent="0" lvl="0" marL="457200" rtl="0" algn="just">
              <a:lnSpc>
                <a:spcPct val="115000"/>
              </a:lnSpc>
              <a:spcBef>
                <a:spcPts val="1200"/>
              </a:spcBef>
              <a:spcAft>
                <a:spcPts val="0"/>
              </a:spcAft>
              <a:buNone/>
            </a:pPr>
            <a:r>
              <a:rPr lang="en" sz="1100">
                <a:latin typeface="Arial"/>
                <a:ea typeface="Arial"/>
                <a:cs typeface="Arial"/>
                <a:sym typeface="Arial"/>
              </a:rPr>
              <a:t>RFU_01 - El sistema deberá permitir registrar una cuenta solicitando usuario y contraseña.</a:t>
            </a:r>
            <a:endParaRPr sz="1100">
              <a:latin typeface="Arial"/>
              <a:ea typeface="Arial"/>
              <a:cs typeface="Arial"/>
              <a:sym typeface="Arial"/>
            </a:endParaRPr>
          </a:p>
          <a:p>
            <a:pPr indent="0" lvl="0" marL="457200" rtl="0" algn="just">
              <a:lnSpc>
                <a:spcPct val="115000"/>
              </a:lnSpc>
              <a:spcBef>
                <a:spcPts val="1000"/>
              </a:spcBef>
              <a:spcAft>
                <a:spcPts val="0"/>
              </a:spcAft>
              <a:buNone/>
            </a:pPr>
            <a:r>
              <a:rPr lang="en" sz="700">
                <a:latin typeface="Arial"/>
                <a:ea typeface="Arial"/>
                <a:cs typeface="Arial"/>
                <a:sym typeface="Arial"/>
              </a:rPr>
              <a:t> </a:t>
            </a:r>
            <a:r>
              <a:rPr lang="en" sz="1100">
                <a:latin typeface="Arial"/>
                <a:ea typeface="Arial"/>
                <a:cs typeface="Arial"/>
                <a:sym typeface="Arial"/>
              </a:rPr>
              <a:t>RFU_02 - El sistema deberá permitir eliminar una cuenta previamente creada.</a:t>
            </a:r>
            <a:endParaRPr sz="1100">
              <a:latin typeface="Arial"/>
              <a:ea typeface="Arial"/>
              <a:cs typeface="Arial"/>
              <a:sym typeface="Arial"/>
            </a:endParaRPr>
          </a:p>
          <a:p>
            <a:pPr indent="0" lvl="0" marL="0" rtl="0" algn="just">
              <a:lnSpc>
                <a:spcPct val="115000"/>
              </a:lnSpc>
              <a:spcBef>
                <a:spcPts val="1200"/>
              </a:spcBef>
              <a:spcAft>
                <a:spcPts val="0"/>
              </a:spcAft>
              <a:buNone/>
            </a:pPr>
            <a:r>
              <a:t/>
            </a:r>
            <a:endParaRPr sz="1100">
              <a:latin typeface="Arial"/>
              <a:ea typeface="Arial"/>
              <a:cs typeface="Arial"/>
              <a:sym typeface="Arial"/>
            </a:endParaRPr>
          </a:p>
          <a:p>
            <a:pPr indent="0" lvl="0" marL="0" rtl="0" algn="just">
              <a:lnSpc>
                <a:spcPct val="115000"/>
              </a:lnSpc>
              <a:spcBef>
                <a:spcPts val="120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10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2" name="Shape 3452"/>
        <p:cNvGrpSpPr/>
        <p:nvPr/>
      </p:nvGrpSpPr>
      <p:grpSpPr>
        <a:xfrm>
          <a:off x="0" y="0"/>
          <a:ext cx="0" cy="0"/>
          <a:chOff x="0" y="0"/>
          <a:chExt cx="0" cy="0"/>
        </a:xfrm>
      </p:grpSpPr>
      <p:sp>
        <p:nvSpPr>
          <p:cNvPr id="3453" name="Google Shape;3453;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Prototipos</a:t>
            </a:r>
            <a:endParaRPr/>
          </a:p>
        </p:txBody>
      </p:sp>
      <p:sp>
        <p:nvSpPr>
          <p:cNvPr id="3454" name="Google Shape;3454;p31"/>
          <p:cNvSpPr txBox="1"/>
          <p:nvPr>
            <p:ph idx="4" type="subTitle"/>
          </p:nvPr>
        </p:nvSpPr>
        <p:spPr>
          <a:xfrm>
            <a:off x="5136039" y="1168325"/>
            <a:ext cx="2492700" cy="83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Avances de acuerdo al cronograma</a:t>
            </a:r>
            <a:endParaRPr/>
          </a:p>
        </p:txBody>
      </p:sp>
      <p:sp>
        <p:nvSpPr>
          <p:cNvPr id="3455" name="Google Shape;3455;p31"/>
          <p:cNvSpPr txBox="1"/>
          <p:nvPr>
            <p:ph idx="1" type="subTitle"/>
          </p:nvPr>
        </p:nvSpPr>
        <p:spPr>
          <a:xfrm>
            <a:off x="5136039" y="2005922"/>
            <a:ext cx="2492700" cy="17556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El cronograma y plan de actividades ha sido ajustado debido a diversos contratiempos encontrados durante el desarrollo del proyecto. </a:t>
            </a:r>
            <a:endParaRPr/>
          </a:p>
          <a:p>
            <a:pPr indent="0" lvl="0" marL="0" rtl="0" algn="l">
              <a:lnSpc>
                <a:spcPct val="115000"/>
              </a:lnSpc>
              <a:spcBef>
                <a:spcPts val="1200"/>
              </a:spcBef>
              <a:spcAft>
                <a:spcPts val="0"/>
              </a:spcAft>
              <a:buClr>
                <a:schemeClr val="dk1"/>
              </a:buClr>
              <a:buSzPts val="1100"/>
              <a:buFont typeface="Arial"/>
              <a:buNone/>
            </a:pPr>
            <a:r>
              <a:rPr lang="en"/>
              <a:t>Como resultado, la fecha prevista para la finalización del proyecto se ha pospuesto del 23 de abril al </a:t>
            </a:r>
            <a:r>
              <a:rPr b="1" lang="en"/>
              <a:t>2 de mayo </a:t>
            </a:r>
            <a:r>
              <a:rPr lang="en"/>
              <a:t>del presente año.</a:t>
            </a:r>
            <a:endParaRPr/>
          </a:p>
          <a:p>
            <a:pPr indent="0" lvl="0" marL="0" rtl="0" algn="l">
              <a:spcBef>
                <a:spcPts val="1200"/>
              </a:spcBef>
              <a:spcAft>
                <a:spcPts val="0"/>
              </a:spcAft>
              <a:buNone/>
            </a:pPr>
            <a:r>
              <a:t/>
            </a:r>
            <a:endParaRPr/>
          </a:p>
        </p:txBody>
      </p:sp>
      <p:sp>
        <p:nvSpPr>
          <p:cNvPr id="3456" name="Google Shape;3456;p31"/>
          <p:cNvSpPr txBox="1"/>
          <p:nvPr>
            <p:ph idx="2" type="subTitle"/>
          </p:nvPr>
        </p:nvSpPr>
        <p:spPr>
          <a:xfrm>
            <a:off x="1093663" y="2156528"/>
            <a:ext cx="2492700" cy="17556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a:t>Tras completar los prototipos de baja fidelidad, se procedió con la creación de los prototipos de alta fidelidad</a:t>
            </a:r>
            <a:r>
              <a:rPr lang="en"/>
              <a:t>. </a:t>
            </a:r>
            <a:r>
              <a:rPr lang="en"/>
              <a:t>Además, se incorporaron </a:t>
            </a:r>
            <a:r>
              <a:rPr b="1" lang="en"/>
              <a:t>nuevas funcionalidades </a:t>
            </a:r>
            <a:r>
              <a:rPr lang="en"/>
              <a:t>acorde con las modificaciones realizadas en el ERS.</a:t>
            </a:r>
            <a:endParaRPr/>
          </a:p>
        </p:txBody>
      </p:sp>
      <p:sp>
        <p:nvSpPr>
          <p:cNvPr id="3457" name="Google Shape;3457;p31"/>
          <p:cNvSpPr txBox="1"/>
          <p:nvPr>
            <p:ph idx="3" type="subTitle"/>
          </p:nvPr>
        </p:nvSpPr>
        <p:spPr>
          <a:xfrm>
            <a:off x="1515263" y="1168325"/>
            <a:ext cx="2492700" cy="83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Cambios en las interfaces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1" name="Shape 3461"/>
        <p:cNvGrpSpPr/>
        <p:nvPr/>
      </p:nvGrpSpPr>
      <p:grpSpPr>
        <a:xfrm>
          <a:off x="0" y="0"/>
          <a:ext cx="0" cy="0"/>
          <a:chOff x="0" y="0"/>
          <a:chExt cx="0" cy="0"/>
        </a:xfrm>
      </p:grpSpPr>
      <p:sp>
        <p:nvSpPr>
          <p:cNvPr id="3462" name="Google Shape;3462;p3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Prototipos de baja fidelidad</a:t>
            </a:r>
            <a:endParaRPr/>
          </a:p>
        </p:txBody>
      </p:sp>
      <p:pic>
        <p:nvPicPr>
          <p:cNvPr id="3463" name="Google Shape;3463;p32"/>
          <p:cNvPicPr preferRelativeResize="0"/>
          <p:nvPr/>
        </p:nvPicPr>
        <p:blipFill>
          <a:blip r:embed="rId3">
            <a:alphaModFix/>
          </a:blip>
          <a:stretch>
            <a:fillRect/>
          </a:stretch>
        </p:blipFill>
        <p:spPr>
          <a:xfrm>
            <a:off x="2158238" y="1240700"/>
            <a:ext cx="4827524" cy="34329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7" name="Shape 3467"/>
        <p:cNvGrpSpPr/>
        <p:nvPr/>
      </p:nvGrpSpPr>
      <p:grpSpPr>
        <a:xfrm>
          <a:off x="0" y="0"/>
          <a:ext cx="0" cy="0"/>
          <a:chOff x="0" y="0"/>
          <a:chExt cx="0" cy="0"/>
        </a:xfrm>
      </p:grpSpPr>
      <p:sp>
        <p:nvSpPr>
          <p:cNvPr id="3468" name="Google Shape;3468;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Prototipos de baja fidelidad</a:t>
            </a:r>
            <a:endParaRPr/>
          </a:p>
        </p:txBody>
      </p:sp>
      <p:pic>
        <p:nvPicPr>
          <p:cNvPr id="3469" name="Google Shape;3469;p33"/>
          <p:cNvPicPr preferRelativeResize="0"/>
          <p:nvPr/>
        </p:nvPicPr>
        <p:blipFill>
          <a:blip r:embed="rId3">
            <a:alphaModFix/>
          </a:blip>
          <a:stretch>
            <a:fillRect/>
          </a:stretch>
        </p:blipFill>
        <p:spPr>
          <a:xfrm>
            <a:off x="1885375" y="1072425"/>
            <a:ext cx="5373248" cy="382097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gazine Editorial Designer Portfolio by Slidesgo">
  <a:themeElements>
    <a:clrScheme name="Simple Light">
      <a:dk1>
        <a:srgbClr val="000000"/>
      </a:dk1>
      <a:lt1>
        <a:srgbClr val="FFFFFF"/>
      </a:lt1>
      <a:dk2>
        <a:srgbClr val="FF3366"/>
      </a:dk2>
      <a:lt2>
        <a:srgbClr val="D4D4D4"/>
      </a:lt2>
      <a:accent1>
        <a:srgbClr val="909090"/>
      </a:accent1>
      <a:accent2>
        <a:srgbClr val="C0244B"/>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